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7" r:id="rId5"/>
    <p:sldMasterId id="214748368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Muli"/>
      <p:regular r:id="rId33"/>
      <p:bold r:id="rId34"/>
      <p:italic r:id="rId35"/>
      <p:boldItalic r:id="rId36"/>
    </p:embeddedFont>
    <p:embeddedFont>
      <p:font typeface="Spectral"/>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6C6D5B8-7623-44AE-81D5-BB75F51FB4F8}">
  <a:tblStyle styleId="{46C6D5B8-7623-44AE-81D5-BB75F51FB4F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pectral-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Muli-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Muli-italic.fntdata"/><Relationship Id="rId12" Type="http://schemas.openxmlformats.org/officeDocument/2006/relationships/slide" Target="slides/slide5.xml"/><Relationship Id="rId34" Type="http://schemas.openxmlformats.org/officeDocument/2006/relationships/font" Target="fonts/Muli-bold.fntdata"/><Relationship Id="rId15" Type="http://schemas.openxmlformats.org/officeDocument/2006/relationships/slide" Target="slides/slide8.xml"/><Relationship Id="rId37" Type="http://schemas.openxmlformats.org/officeDocument/2006/relationships/font" Target="fonts/Spectral-regular.fntdata"/><Relationship Id="rId14" Type="http://schemas.openxmlformats.org/officeDocument/2006/relationships/slide" Target="slides/slide7.xml"/><Relationship Id="rId36" Type="http://schemas.openxmlformats.org/officeDocument/2006/relationships/font" Target="fonts/Muli-boldItalic.fntdata"/><Relationship Id="rId17" Type="http://schemas.openxmlformats.org/officeDocument/2006/relationships/slide" Target="slides/slide10.xml"/><Relationship Id="rId39" Type="http://schemas.openxmlformats.org/officeDocument/2006/relationships/font" Target="fonts/Spectral-italic.fntdata"/><Relationship Id="rId16" Type="http://schemas.openxmlformats.org/officeDocument/2006/relationships/slide" Target="slides/slide9.xml"/><Relationship Id="rId38" Type="http://schemas.openxmlformats.org/officeDocument/2006/relationships/font" Target="fonts/Spectral-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dkSDhGkdo7a9qyRmMJ8HWZdxOq6lL1vx98AXLtoeNks/edit#slide=id.g3b5801fa1c_1_249"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0dcd63d48_2_1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50dcd63d48_2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5627b9ba9e_3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5627b9ba9e_3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5627b9ba9e_3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5627b9ba9e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5627b9ba9e_3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5627b9ba9e_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5627b9ba9e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5627b9ba9e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5627b9ba9e_3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5627b9ba9e_3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56f9212ac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56f9212ac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5627b9ba9e_3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5627b9ba9e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5627b9ba9e_3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5627b9ba9e_3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5627b9ba9e_3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5627b9ba9e_3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5627b9ba9e_3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5627b9ba9e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58ef80658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58ef80658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5627b9ba9e_3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5627b9ba9e_3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5627b9ba9e_3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5627b9ba9e_3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5627b9ba9e_3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5627b9ba9e_3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5627b9ba9e_3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5627b9ba9e_3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5627b9ba9e_3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5627b9ba9e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50dcd63d48_2_23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Harmonising Data Service Description - Current Practice</a:t>
            </a:r>
            <a:endParaRPr/>
          </a:p>
        </p:txBody>
      </p:sp>
      <p:sp>
        <p:nvSpPr>
          <p:cNvPr id="474" name="Google Shape;474;g50dcd63d48_2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8ef80658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8ef80658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63fe639a0_2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63fe639a0_2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56f9212ac9_4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56f9212ac9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5627b9ba9e_3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5627b9ba9e_3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56f9212ac9_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56f9212ac9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5627b9ba9e_3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5627b9ba9e_3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5627b9ba9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5627b9ba9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ctrTitle"/>
          </p:nvPr>
        </p:nvSpPr>
        <p:spPr>
          <a:xfrm>
            <a:off x="600075" y="1245761"/>
            <a:ext cx="4772100" cy="1196700"/>
          </a:xfrm>
          <a:prstGeom prst="rect">
            <a:avLst/>
          </a:prstGeom>
          <a:noFill/>
          <a:ln>
            <a:noFill/>
          </a:ln>
        </p:spPr>
        <p:txBody>
          <a:bodyPr anchorCtr="0" anchor="b" bIns="0" lIns="0" spcFirstLastPara="1" rIns="0" wrap="square" tIns="0"/>
          <a:lstStyle>
            <a:lvl1pPr lvl="0" marR="0" rtl="0" algn="l">
              <a:lnSpc>
                <a:spcPct val="90000"/>
              </a:lnSpc>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0" type="dt"/>
          </p:nvPr>
        </p:nvSpPr>
        <p:spPr>
          <a:xfrm>
            <a:off x="600075" y="3595092"/>
            <a:ext cx="1619100" cy="176100"/>
          </a:xfrm>
          <a:prstGeom prst="rect">
            <a:avLst/>
          </a:prstGeom>
          <a:noFill/>
          <a:ln>
            <a:noFill/>
          </a:ln>
        </p:spPr>
        <p:txBody>
          <a:bodyPr anchorCtr="0" anchor="t" bIns="0" lIns="0" spcFirstLastPara="1" rIns="0" wrap="square" tIns="0"/>
          <a:lstStyle>
            <a:lvl1pPr lvl="0" rtl="0" algn="l">
              <a:spcBef>
                <a:spcPts val="0"/>
              </a:spcBef>
              <a:spcAft>
                <a:spcPts val="0"/>
              </a:spcAft>
              <a:buSzPts val="1400"/>
              <a:buNone/>
              <a:defRPr b="0" i="0" sz="1100">
                <a:solidFill>
                  <a:schemeClr val="lt1"/>
                </a:solidFill>
                <a:latin typeface="Calibri"/>
                <a:ea typeface="Calibri"/>
                <a:cs typeface="Calibri"/>
                <a:sym typeface="Calibri"/>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13"/>
          <p:cNvSpPr txBox="1"/>
          <p:nvPr/>
        </p:nvSpPr>
        <p:spPr>
          <a:xfrm>
            <a:off x="600075" y="3869376"/>
            <a:ext cx="1323900" cy="126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 sz="800" u="none" cap="none" strike="noStrike">
                <a:solidFill>
                  <a:schemeClr val="lt1"/>
                </a:solidFill>
                <a:latin typeface="Calibri"/>
                <a:ea typeface="Calibri"/>
                <a:cs typeface="Calibri"/>
                <a:sym typeface="Calibri"/>
              </a:rPr>
              <a:t>PRESENTED BY</a:t>
            </a:r>
            <a:endParaRPr sz="1100"/>
          </a:p>
        </p:txBody>
      </p:sp>
      <p:sp>
        <p:nvSpPr>
          <p:cNvPr id="54" name="Google Shape;54;p13"/>
          <p:cNvSpPr txBox="1"/>
          <p:nvPr/>
        </p:nvSpPr>
        <p:spPr>
          <a:xfrm>
            <a:off x="600075" y="4783798"/>
            <a:ext cx="1323900" cy="126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600">
              <a:solidFill>
                <a:schemeClr val="lt1"/>
              </a:solidFill>
              <a:latin typeface="Calibri"/>
              <a:ea typeface="Calibri"/>
              <a:cs typeface="Calibri"/>
              <a:sym typeface="Calibri"/>
            </a:endParaRPr>
          </a:p>
        </p:txBody>
      </p:sp>
      <p:sp>
        <p:nvSpPr>
          <p:cNvPr id="55" name="Google Shape;55;p13"/>
          <p:cNvSpPr txBox="1"/>
          <p:nvPr>
            <p:ph idx="1" type="body"/>
          </p:nvPr>
        </p:nvSpPr>
        <p:spPr>
          <a:xfrm>
            <a:off x="600075" y="2462270"/>
            <a:ext cx="4776900" cy="722100"/>
          </a:xfrm>
          <a:prstGeom prst="rect">
            <a:avLst/>
          </a:prstGeom>
          <a:noFill/>
          <a:ln>
            <a:noFill/>
          </a:ln>
        </p:spPr>
        <p:txBody>
          <a:bodyPr anchorCtr="0" anchor="b" bIns="0" lIns="0" spcFirstLastPara="1" rIns="0" wrap="square" tIns="0"/>
          <a:lstStyle>
            <a:lvl1pPr indent="-228600" lvl="0" marL="457200" rtl="0" algn="l">
              <a:lnSpc>
                <a:spcPct val="90000"/>
              </a:lnSpc>
              <a:spcBef>
                <a:spcPts val="800"/>
              </a:spcBef>
              <a:spcAft>
                <a:spcPts val="0"/>
              </a:spcAft>
              <a:buClr>
                <a:schemeClr val="lt1"/>
              </a:buClr>
              <a:buSzPts val="1500"/>
              <a:buNone/>
              <a:defRPr b="0" i="0" sz="1500">
                <a:solidFill>
                  <a:schemeClr val="lt1"/>
                </a:solidFill>
                <a:latin typeface="Calibri"/>
                <a:ea typeface="Calibri"/>
                <a:cs typeface="Calibri"/>
                <a:sym typeface="Calibri"/>
              </a:defRPr>
            </a:lvl1pPr>
            <a:lvl2pPr indent="-228600" lvl="1" marL="914400" rtl="0" algn="l">
              <a:lnSpc>
                <a:spcPct val="90000"/>
              </a:lnSpc>
              <a:spcBef>
                <a:spcPts val="1600"/>
              </a:spcBef>
              <a:spcAft>
                <a:spcPts val="0"/>
              </a:spcAft>
              <a:buClr>
                <a:srgbClr val="8A8A8A"/>
              </a:buClr>
              <a:buSzPts val="1500"/>
              <a:buNone/>
              <a:defRPr sz="1500">
                <a:solidFill>
                  <a:srgbClr val="8A8A8A"/>
                </a:solidFill>
              </a:defRPr>
            </a:lvl2pPr>
            <a:lvl3pPr indent="-228600" lvl="2" marL="1371600" rtl="0" algn="l">
              <a:lnSpc>
                <a:spcPct val="90000"/>
              </a:lnSpc>
              <a:spcBef>
                <a:spcPts val="1600"/>
              </a:spcBef>
              <a:spcAft>
                <a:spcPts val="0"/>
              </a:spcAft>
              <a:buClr>
                <a:srgbClr val="8A8A8A"/>
              </a:buClr>
              <a:buSzPts val="1400"/>
              <a:buNone/>
              <a:defRPr sz="1400">
                <a:solidFill>
                  <a:srgbClr val="8A8A8A"/>
                </a:solidFill>
              </a:defRPr>
            </a:lvl3pPr>
            <a:lvl4pPr indent="-228600" lvl="3" marL="1828800" rtl="0" algn="l">
              <a:lnSpc>
                <a:spcPct val="90000"/>
              </a:lnSpc>
              <a:spcBef>
                <a:spcPts val="1600"/>
              </a:spcBef>
              <a:spcAft>
                <a:spcPts val="0"/>
              </a:spcAft>
              <a:buClr>
                <a:srgbClr val="8A8A8A"/>
              </a:buClr>
              <a:buSzPts val="1200"/>
              <a:buNone/>
              <a:defRPr sz="1200">
                <a:solidFill>
                  <a:srgbClr val="8A8A8A"/>
                </a:solidFill>
              </a:defRPr>
            </a:lvl4pPr>
            <a:lvl5pPr indent="-228600" lvl="4" marL="2286000" rtl="0" algn="l">
              <a:lnSpc>
                <a:spcPct val="90000"/>
              </a:lnSpc>
              <a:spcBef>
                <a:spcPts val="1600"/>
              </a:spcBef>
              <a:spcAft>
                <a:spcPts val="0"/>
              </a:spcAft>
              <a:buClr>
                <a:srgbClr val="8A8A8A"/>
              </a:buClr>
              <a:buSzPts val="1200"/>
              <a:buNone/>
              <a:defRPr sz="1200">
                <a:solidFill>
                  <a:srgbClr val="8A8A8A"/>
                </a:solidFill>
              </a:defRPr>
            </a:lvl5pPr>
            <a:lvl6pPr indent="-228600" lvl="5" marL="2743200" rtl="0" algn="l">
              <a:lnSpc>
                <a:spcPct val="90000"/>
              </a:lnSpc>
              <a:spcBef>
                <a:spcPts val="1600"/>
              </a:spcBef>
              <a:spcAft>
                <a:spcPts val="0"/>
              </a:spcAft>
              <a:buClr>
                <a:srgbClr val="8A8A8A"/>
              </a:buClr>
              <a:buSzPts val="1200"/>
              <a:buNone/>
              <a:defRPr sz="1200">
                <a:solidFill>
                  <a:srgbClr val="8A8A8A"/>
                </a:solidFill>
              </a:defRPr>
            </a:lvl6pPr>
            <a:lvl7pPr indent="-228600" lvl="6" marL="3200400" rtl="0" algn="l">
              <a:lnSpc>
                <a:spcPct val="90000"/>
              </a:lnSpc>
              <a:spcBef>
                <a:spcPts val="1600"/>
              </a:spcBef>
              <a:spcAft>
                <a:spcPts val="0"/>
              </a:spcAft>
              <a:buClr>
                <a:srgbClr val="8A8A8A"/>
              </a:buClr>
              <a:buSzPts val="1200"/>
              <a:buNone/>
              <a:defRPr sz="1200">
                <a:solidFill>
                  <a:srgbClr val="8A8A8A"/>
                </a:solidFill>
              </a:defRPr>
            </a:lvl7pPr>
            <a:lvl8pPr indent="-228600" lvl="7" marL="3657600" rtl="0" algn="l">
              <a:lnSpc>
                <a:spcPct val="90000"/>
              </a:lnSpc>
              <a:spcBef>
                <a:spcPts val="1600"/>
              </a:spcBef>
              <a:spcAft>
                <a:spcPts val="0"/>
              </a:spcAft>
              <a:buClr>
                <a:srgbClr val="8A8A8A"/>
              </a:buClr>
              <a:buSzPts val="1200"/>
              <a:buNone/>
              <a:defRPr sz="1200">
                <a:solidFill>
                  <a:srgbClr val="8A8A8A"/>
                </a:solidFill>
              </a:defRPr>
            </a:lvl8pPr>
            <a:lvl9pPr indent="-228600" lvl="8" marL="4114800" rtl="0" algn="l">
              <a:lnSpc>
                <a:spcPct val="90000"/>
              </a:lnSpc>
              <a:spcBef>
                <a:spcPts val="1600"/>
              </a:spcBef>
              <a:spcAft>
                <a:spcPts val="1600"/>
              </a:spcAft>
              <a:buClr>
                <a:srgbClr val="8A8A8A"/>
              </a:buClr>
              <a:buSzPts val="1200"/>
              <a:buNone/>
              <a:defRPr sz="1200">
                <a:solidFill>
                  <a:srgbClr val="8A8A8A"/>
                </a:solidFill>
              </a:defRPr>
            </a:lvl9pPr>
          </a:lstStyle>
          <a:p/>
        </p:txBody>
      </p:sp>
      <p:sp>
        <p:nvSpPr>
          <p:cNvPr id="56" name="Google Shape;56;p13"/>
          <p:cNvSpPr txBox="1"/>
          <p:nvPr>
            <p:ph idx="2" type="body"/>
          </p:nvPr>
        </p:nvSpPr>
        <p:spPr>
          <a:xfrm>
            <a:off x="600075" y="4037990"/>
            <a:ext cx="4776900" cy="700200"/>
          </a:xfrm>
          <a:prstGeom prst="rect">
            <a:avLst/>
          </a:prstGeom>
          <a:noFill/>
          <a:ln>
            <a:noFill/>
          </a:ln>
        </p:spPr>
        <p:txBody>
          <a:bodyPr anchorCtr="0" anchor="t" bIns="0" lIns="0" spcFirstLastPara="1" rIns="0" wrap="square" tIns="0"/>
          <a:lstStyle>
            <a:lvl1pPr indent="-228600" lvl="0" marL="457200" rtl="0" algn="l">
              <a:lnSpc>
                <a:spcPct val="90000"/>
              </a:lnSpc>
              <a:spcBef>
                <a:spcPts val="8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rtl="0" algn="l">
              <a:lnSpc>
                <a:spcPct val="90000"/>
              </a:lnSpc>
              <a:spcBef>
                <a:spcPts val="1600"/>
              </a:spcBef>
              <a:spcAft>
                <a:spcPts val="0"/>
              </a:spcAft>
              <a:buClr>
                <a:srgbClr val="8A8A8A"/>
              </a:buClr>
              <a:buSzPts val="1500"/>
              <a:buNone/>
              <a:defRPr sz="1500">
                <a:solidFill>
                  <a:srgbClr val="8A8A8A"/>
                </a:solidFill>
              </a:defRPr>
            </a:lvl2pPr>
            <a:lvl3pPr indent="-228600" lvl="2" marL="1371600" rtl="0" algn="l">
              <a:lnSpc>
                <a:spcPct val="90000"/>
              </a:lnSpc>
              <a:spcBef>
                <a:spcPts val="1600"/>
              </a:spcBef>
              <a:spcAft>
                <a:spcPts val="0"/>
              </a:spcAft>
              <a:buClr>
                <a:srgbClr val="8A8A8A"/>
              </a:buClr>
              <a:buSzPts val="1400"/>
              <a:buNone/>
              <a:defRPr sz="1400">
                <a:solidFill>
                  <a:srgbClr val="8A8A8A"/>
                </a:solidFill>
              </a:defRPr>
            </a:lvl3pPr>
            <a:lvl4pPr indent="-228600" lvl="3" marL="1828800" rtl="0" algn="l">
              <a:lnSpc>
                <a:spcPct val="90000"/>
              </a:lnSpc>
              <a:spcBef>
                <a:spcPts val="1600"/>
              </a:spcBef>
              <a:spcAft>
                <a:spcPts val="0"/>
              </a:spcAft>
              <a:buClr>
                <a:srgbClr val="8A8A8A"/>
              </a:buClr>
              <a:buSzPts val="1200"/>
              <a:buNone/>
              <a:defRPr sz="1200">
                <a:solidFill>
                  <a:srgbClr val="8A8A8A"/>
                </a:solidFill>
              </a:defRPr>
            </a:lvl4pPr>
            <a:lvl5pPr indent="-228600" lvl="4" marL="2286000" rtl="0" algn="l">
              <a:lnSpc>
                <a:spcPct val="90000"/>
              </a:lnSpc>
              <a:spcBef>
                <a:spcPts val="1600"/>
              </a:spcBef>
              <a:spcAft>
                <a:spcPts val="0"/>
              </a:spcAft>
              <a:buClr>
                <a:srgbClr val="8A8A8A"/>
              </a:buClr>
              <a:buSzPts val="1200"/>
              <a:buNone/>
              <a:defRPr sz="1200">
                <a:solidFill>
                  <a:srgbClr val="8A8A8A"/>
                </a:solidFill>
              </a:defRPr>
            </a:lvl5pPr>
            <a:lvl6pPr indent="-228600" lvl="5" marL="2743200" rtl="0" algn="l">
              <a:lnSpc>
                <a:spcPct val="90000"/>
              </a:lnSpc>
              <a:spcBef>
                <a:spcPts val="1600"/>
              </a:spcBef>
              <a:spcAft>
                <a:spcPts val="0"/>
              </a:spcAft>
              <a:buClr>
                <a:srgbClr val="8A8A8A"/>
              </a:buClr>
              <a:buSzPts val="1200"/>
              <a:buNone/>
              <a:defRPr sz="1200">
                <a:solidFill>
                  <a:srgbClr val="8A8A8A"/>
                </a:solidFill>
              </a:defRPr>
            </a:lvl6pPr>
            <a:lvl7pPr indent="-228600" lvl="6" marL="3200400" rtl="0" algn="l">
              <a:lnSpc>
                <a:spcPct val="90000"/>
              </a:lnSpc>
              <a:spcBef>
                <a:spcPts val="1600"/>
              </a:spcBef>
              <a:spcAft>
                <a:spcPts val="0"/>
              </a:spcAft>
              <a:buClr>
                <a:srgbClr val="8A8A8A"/>
              </a:buClr>
              <a:buSzPts val="1200"/>
              <a:buNone/>
              <a:defRPr sz="1200">
                <a:solidFill>
                  <a:srgbClr val="8A8A8A"/>
                </a:solidFill>
              </a:defRPr>
            </a:lvl7pPr>
            <a:lvl8pPr indent="-228600" lvl="7" marL="3657600" rtl="0" algn="l">
              <a:lnSpc>
                <a:spcPct val="90000"/>
              </a:lnSpc>
              <a:spcBef>
                <a:spcPts val="1600"/>
              </a:spcBef>
              <a:spcAft>
                <a:spcPts val="0"/>
              </a:spcAft>
              <a:buClr>
                <a:srgbClr val="8A8A8A"/>
              </a:buClr>
              <a:buSzPts val="1200"/>
              <a:buNone/>
              <a:defRPr sz="1200">
                <a:solidFill>
                  <a:srgbClr val="8A8A8A"/>
                </a:solidFill>
              </a:defRPr>
            </a:lvl8pPr>
            <a:lvl9pPr indent="-228600" lvl="8" marL="4114800" rtl="0" algn="l">
              <a:lnSpc>
                <a:spcPct val="90000"/>
              </a:lnSpc>
              <a:spcBef>
                <a:spcPts val="1600"/>
              </a:spcBef>
              <a:spcAft>
                <a:spcPts val="1600"/>
              </a:spcAft>
              <a:buClr>
                <a:srgbClr val="8A8A8A"/>
              </a:buClr>
              <a:buSzPts val="1200"/>
              <a:buNone/>
              <a:defRPr sz="1200">
                <a:solidFill>
                  <a:srgbClr val="8A8A8A"/>
                </a:solidFill>
              </a:defRPr>
            </a:lvl9pPr>
          </a:lstStyle>
          <a:p/>
        </p:txBody>
      </p:sp>
      <p:sp>
        <p:nvSpPr>
          <p:cNvPr id="57" name="Google Shape;57;p13"/>
          <p:cNvSpPr txBox="1"/>
          <p:nvPr>
            <p:ph idx="3" type="body"/>
          </p:nvPr>
        </p:nvSpPr>
        <p:spPr>
          <a:xfrm>
            <a:off x="607294" y="4788526"/>
            <a:ext cx="1619100" cy="151200"/>
          </a:xfrm>
          <a:prstGeom prst="rect">
            <a:avLst/>
          </a:prstGeom>
          <a:noFill/>
          <a:ln>
            <a:noFill/>
          </a:ln>
        </p:spPr>
        <p:txBody>
          <a:bodyPr anchorCtr="0" anchor="t" bIns="0" lIns="0" spcFirstLastPara="1" rIns="0" wrap="square" tIns="0"/>
          <a:lstStyle>
            <a:lvl1pPr indent="-228600" lvl="0" marL="457200" rtl="0" algn="l">
              <a:lnSpc>
                <a:spcPct val="90000"/>
              </a:lnSpc>
              <a:spcBef>
                <a:spcPts val="800"/>
              </a:spcBef>
              <a:spcAft>
                <a:spcPts val="0"/>
              </a:spcAft>
              <a:buClr>
                <a:schemeClr val="lt1"/>
              </a:buClr>
              <a:buSzPts val="600"/>
              <a:buNone/>
              <a:defRPr b="0" i="0" sz="600">
                <a:solidFill>
                  <a:schemeClr val="lt1"/>
                </a:solidFill>
                <a:latin typeface="Calibri"/>
                <a:ea typeface="Calibri"/>
                <a:cs typeface="Calibri"/>
                <a:sym typeface="Calibri"/>
              </a:defRPr>
            </a:lvl1pPr>
            <a:lvl2pPr indent="-228600" lvl="1" marL="914400" rtl="0" algn="l">
              <a:lnSpc>
                <a:spcPct val="90000"/>
              </a:lnSpc>
              <a:spcBef>
                <a:spcPts val="1600"/>
              </a:spcBef>
              <a:spcAft>
                <a:spcPts val="0"/>
              </a:spcAft>
              <a:buClr>
                <a:srgbClr val="8A8A8A"/>
              </a:buClr>
              <a:buSzPts val="1500"/>
              <a:buNone/>
              <a:defRPr sz="1500">
                <a:solidFill>
                  <a:srgbClr val="8A8A8A"/>
                </a:solidFill>
              </a:defRPr>
            </a:lvl2pPr>
            <a:lvl3pPr indent="-228600" lvl="2" marL="1371600" rtl="0" algn="l">
              <a:lnSpc>
                <a:spcPct val="90000"/>
              </a:lnSpc>
              <a:spcBef>
                <a:spcPts val="1600"/>
              </a:spcBef>
              <a:spcAft>
                <a:spcPts val="0"/>
              </a:spcAft>
              <a:buClr>
                <a:srgbClr val="8A8A8A"/>
              </a:buClr>
              <a:buSzPts val="1400"/>
              <a:buNone/>
              <a:defRPr sz="1400">
                <a:solidFill>
                  <a:srgbClr val="8A8A8A"/>
                </a:solidFill>
              </a:defRPr>
            </a:lvl3pPr>
            <a:lvl4pPr indent="-228600" lvl="3" marL="1828800" rtl="0" algn="l">
              <a:lnSpc>
                <a:spcPct val="90000"/>
              </a:lnSpc>
              <a:spcBef>
                <a:spcPts val="1600"/>
              </a:spcBef>
              <a:spcAft>
                <a:spcPts val="0"/>
              </a:spcAft>
              <a:buClr>
                <a:srgbClr val="8A8A8A"/>
              </a:buClr>
              <a:buSzPts val="1200"/>
              <a:buNone/>
              <a:defRPr sz="1200">
                <a:solidFill>
                  <a:srgbClr val="8A8A8A"/>
                </a:solidFill>
              </a:defRPr>
            </a:lvl4pPr>
            <a:lvl5pPr indent="-228600" lvl="4" marL="2286000" rtl="0" algn="l">
              <a:lnSpc>
                <a:spcPct val="90000"/>
              </a:lnSpc>
              <a:spcBef>
                <a:spcPts val="1600"/>
              </a:spcBef>
              <a:spcAft>
                <a:spcPts val="0"/>
              </a:spcAft>
              <a:buClr>
                <a:srgbClr val="8A8A8A"/>
              </a:buClr>
              <a:buSzPts val="1200"/>
              <a:buNone/>
              <a:defRPr sz="1200">
                <a:solidFill>
                  <a:srgbClr val="8A8A8A"/>
                </a:solidFill>
              </a:defRPr>
            </a:lvl5pPr>
            <a:lvl6pPr indent="-228600" lvl="5" marL="2743200" rtl="0" algn="l">
              <a:lnSpc>
                <a:spcPct val="90000"/>
              </a:lnSpc>
              <a:spcBef>
                <a:spcPts val="1600"/>
              </a:spcBef>
              <a:spcAft>
                <a:spcPts val="0"/>
              </a:spcAft>
              <a:buClr>
                <a:srgbClr val="8A8A8A"/>
              </a:buClr>
              <a:buSzPts val="1200"/>
              <a:buNone/>
              <a:defRPr sz="1200">
                <a:solidFill>
                  <a:srgbClr val="8A8A8A"/>
                </a:solidFill>
              </a:defRPr>
            </a:lvl6pPr>
            <a:lvl7pPr indent="-228600" lvl="6" marL="3200400" rtl="0" algn="l">
              <a:lnSpc>
                <a:spcPct val="90000"/>
              </a:lnSpc>
              <a:spcBef>
                <a:spcPts val="1600"/>
              </a:spcBef>
              <a:spcAft>
                <a:spcPts val="0"/>
              </a:spcAft>
              <a:buClr>
                <a:srgbClr val="8A8A8A"/>
              </a:buClr>
              <a:buSzPts val="1200"/>
              <a:buNone/>
              <a:defRPr sz="1200">
                <a:solidFill>
                  <a:srgbClr val="8A8A8A"/>
                </a:solidFill>
              </a:defRPr>
            </a:lvl7pPr>
            <a:lvl8pPr indent="-228600" lvl="7" marL="3657600" rtl="0" algn="l">
              <a:lnSpc>
                <a:spcPct val="90000"/>
              </a:lnSpc>
              <a:spcBef>
                <a:spcPts val="1600"/>
              </a:spcBef>
              <a:spcAft>
                <a:spcPts val="0"/>
              </a:spcAft>
              <a:buClr>
                <a:srgbClr val="8A8A8A"/>
              </a:buClr>
              <a:buSzPts val="1200"/>
              <a:buNone/>
              <a:defRPr sz="1200">
                <a:solidFill>
                  <a:srgbClr val="8A8A8A"/>
                </a:solidFill>
              </a:defRPr>
            </a:lvl8pPr>
            <a:lvl9pPr indent="-228600" lvl="8" marL="4114800" rtl="0" algn="l">
              <a:lnSpc>
                <a:spcPct val="90000"/>
              </a:lnSpc>
              <a:spcBef>
                <a:spcPts val="1600"/>
              </a:spcBef>
              <a:spcAft>
                <a:spcPts val="1600"/>
              </a:spcAft>
              <a:buClr>
                <a:srgbClr val="8A8A8A"/>
              </a:buClr>
              <a:buSzPts val="1200"/>
              <a:buNone/>
              <a:defRPr sz="1200">
                <a:solidFill>
                  <a:srgbClr val="8A8A8A"/>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_x2col">
  <p:cSld name="Title and Content _x2col">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idx="1" type="body"/>
          </p:nvPr>
        </p:nvSpPr>
        <p:spPr>
          <a:xfrm>
            <a:off x="621000" y="1782000"/>
            <a:ext cx="7886700" cy="2579700"/>
          </a:xfrm>
          <a:prstGeom prst="rect">
            <a:avLst/>
          </a:prstGeom>
          <a:noFill/>
          <a:ln>
            <a:noFill/>
          </a:ln>
        </p:spPr>
        <p:txBody>
          <a:bodyPr anchorCtr="0" anchor="t" bIns="0" lIns="0" spcFirstLastPara="1" rIns="0" wrap="square" tIns="0"/>
          <a:lstStyle>
            <a:lvl1pPr indent="-228600" lvl="0" marL="457200" rtl="0" algn="l">
              <a:lnSpc>
                <a:spcPct val="120000"/>
              </a:lnSpc>
              <a:spcBef>
                <a:spcPts val="1500"/>
              </a:spcBef>
              <a:spcAft>
                <a:spcPts val="0"/>
              </a:spcAft>
              <a:buClr>
                <a:schemeClr val="dk1"/>
              </a:buClr>
              <a:buSzPts val="1100"/>
              <a:buNone/>
              <a:defRPr b="0" i="0" sz="1100">
                <a:latin typeface="Calibri"/>
                <a:ea typeface="Calibri"/>
                <a:cs typeface="Calibri"/>
                <a:sym typeface="Calibri"/>
              </a:defRPr>
            </a:lvl1pPr>
            <a:lvl2pPr indent="-228600" lvl="1" marL="914400" rtl="0" algn="l">
              <a:lnSpc>
                <a:spcPct val="90000"/>
              </a:lnSpc>
              <a:spcBef>
                <a:spcPts val="1600"/>
              </a:spcBef>
              <a:spcAft>
                <a:spcPts val="0"/>
              </a:spcAft>
              <a:buClr>
                <a:srgbClr val="8A8A8A"/>
              </a:buClr>
              <a:buSzPts val="1500"/>
              <a:buNone/>
              <a:defRPr sz="1500">
                <a:solidFill>
                  <a:srgbClr val="8A8A8A"/>
                </a:solidFill>
              </a:defRPr>
            </a:lvl2pPr>
            <a:lvl3pPr indent="-228600" lvl="2" marL="1371600" rtl="0" algn="l">
              <a:lnSpc>
                <a:spcPct val="90000"/>
              </a:lnSpc>
              <a:spcBef>
                <a:spcPts val="1600"/>
              </a:spcBef>
              <a:spcAft>
                <a:spcPts val="0"/>
              </a:spcAft>
              <a:buClr>
                <a:srgbClr val="8A8A8A"/>
              </a:buClr>
              <a:buSzPts val="1400"/>
              <a:buNone/>
              <a:defRPr sz="1400">
                <a:solidFill>
                  <a:srgbClr val="8A8A8A"/>
                </a:solidFill>
              </a:defRPr>
            </a:lvl3pPr>
            <a:lvl4pPr indent="-228600" lvl="3" marL="1828800" rtl="0" algn="l">
              <a:lnSpc>
                <a:spcPct val="90000"/>
              </a:lnSpc>
              <a:spcBef>
                <a:spcPts val="1600"/>
              </a:spcBef>
              <a:spcAft>
                <a:spcPts val="0"/>
              </a:spcAft>
              <a:buClr>
                <a:srgbClr val="8A8A8A"/>
              </a:buClr>
              <a:buSzPts val="1200"/>
              <a:buNone/>
              <a:defRPr sz="1200">
                <a:solidFill>
                  <a:srgbClr val="8A8A8A"/>
                </a:solidFill>
              </a:defRPr>
            </a:lvl4pPr>
            <a:lvl5pPr indent="-228600" lvl="4" marL="2286000" rtl="0" algn="l">
              <a:lnSpc>
                <a:spcPct val="90000"/>
              </a:lnSpc>
              <a:spcBef>
                <a:spcPts val="1600"/>
              </a:spcBef>
              <a:spcAft>
                <a:spcPts val="0"/>
              </a:spcAft>
              <a:buClr>
                <a:srgbClr val="8A8A8A"/>
              </a:buClr>
              <a:buSzPts val="1200"/>
              <a:buNone/>
              <a:defRPr sz="1200">
                <a:solidFill>
                  <a:srgbClr val="8A8A8A"/>
                </a:solidFill>
              </a:defRPr>
            </a:lvl5pPr>
            <a:lvl6pPr indent="-228600" lvl="5" marL="2743200" rtl="0" algn="l">
              <a:lnSpc>
                <a:spcPct val="90000"/>
              </a:lnSpc>
              <a:spcBef>
                <a:spcPts val="1600"/>
              </a:spcBef>
              <a:spcAft>
                <a:spcPts val="0"/>
              </a:spcAft>
              <a:buClr>
                <a:srgbClr val="8A8A8A"/>
              </a:buClr>
              <a:buSzPts val="1200"/>
              <a:buNone/>
              <a:defRPr sz="1200">
                <a:solidFill>
                  <a:srgbClr val="8A8A8A"/>
                </a:solidFill>
              </a:defRPr>
            </a:lvl6pPr>
            <a:lvl7pPr indent="-228600" lvl="6" marL="3200400" rtl="0" algn="l">
              <a:lnSpc>
                <a:spcPct val="90000"/>
              </a:lnSpc>
              <a:spcBef>
                <a:spcPts val="1600"/>
              </a:spcBef>
              <a:spcAft>
                <a:spcPts val="0"/>
              </a:spcAft>
              <a:buClr>
                <a:srgbClr val="8A8A8A"/>
              </a:buClr>
              <a:buSzPts val="1200"/>
              <a:buNone/>
              <a:defRPr sz="1200">
                <a:solidFill>
                  <a:srgbClr val="8A8A8A"/>
                </a:solidFill>
              </a:defRPr>
            </a:lvl7pPr>
            <a:lvl8pPr indent="-228600" lvl="7" marL="3657600" rtl="0" algn="l">
              <a:lnSpc>
                <a:spcPct val="90000"/>
              </a:lnSpc>
              <a:spcBef>
                <a:spcPts val="1600"/>
              </a:spcBef>
              <a:spcAft>
                <a:spcPts val="0"/>
              </a:spcAft>
              <a:buClr>
                <a:srgbClr val="8A8A8A"/>
              </a:buClr>
              <a:buSzPts val="1200"/>
              <a:buNone/>
              <a:defRPr sz="1200">
                <a:solidFill>
                  <a:srgbClr val="8A8A8A"/>
                </a:solidFill>
              </a:defRPr>
            </a:lvl8pPr>
            <a:lvl9pPr indent="-228600" lvl="8" marL="4114800" rtl="0" algn="l">
              <a:lnSpc>
                <a:spcPct val="90000"/>
              </a:lnSpc>
              <a:spcBef>
                <a:spcPts val="1600"/>
              </a:spcBef>
              <a:spcAft>
                <a:spcPts val="1600"/>
              </a:spcAft>
              <a:buClr>
                <a:srgbClr val="8A8A8A"/>
              </a:buClr>
              <a:buSzPts val="1200"/>
              <a:buNone/>
              <a:defRPr sz="1200">
                <a:solidFill>
                  <a:srgbClr val="8A8A8A"/>
                </a:solidFill>
              </a:defRPr>
            </a:lvl9pPr>
          </a:lstStyle>
          <a:p/>
        </p:txBody>
      </p:sp>
      <p:sp>
        <p:nvSpPr>
          <p:cNvPr id="60" name="Google Shape;60;p14"/>
          <p:cNvSpPr txBox="1"/>
          <p:nvPr>
            <p:ph idx="12" type="sldNum"/>
          </p:nvPr>
        </p:nvSpPr>
        <p:spPr>
          <a:xfrm>
            <a:off x="7685194" y="4767263"/>
            <a:ext cx="13212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a:solidFill>
                  <a:schemeClr val="dk2"/>
                </a:solidFill>
                <a:latin typeface="Calibri"/>
                <a:ea typeface="Calibri"/>
                <a:cs typeface="Calibri"/>
                <a:sym typeface="Calibri"/>
              </a:defRPr>
            </a:lvl1pPr>
            <a:lvl2pPr indent="0" lvl="1" marL="0" rtl="0" algn="r">
              <a:spcBef>
                <a:spcPts val="0"/>
              </a:spcBef>
              <a:buNone/>
              <a:defRPr b="0" i="0" sz="900">
                <a:solidFill>
                  <a:schemeClr val="dk2"/>
                </a:solidFill>
                <a:latin typeface="Calibri"/>
                <a:ea typeface="Calibri"/>
                <a:cs typeface="Calibri"/>
                <a:sym typeface="Calibri"/>
              </a:defRPr>
            </a:lvl2pPr>
            <a:lvl3pPr indent="0" lvl="2" marL="0" rtl="0" algn="r">
              <a:spcBef>
                <a:spcPts val="0"/>
              </a:spcBef>
              <a:buNone/>
              <a:defRPr b="0" i="0" sz="900">
                <a:solidFill>
                  <a:schemeClr val="dk2"/>
                </a:solidFill>
                <a:latin typeface="Calibri"/>
                <a:ea typeface="Calibri"/>
                <a:cs typeface="Calibri"/>
                <a:sym typeface="Calibri"/>
              </a:defRPr>
            </a:lvl3pPr>
            <a:lvl4pPr indent="0" lvl="3" marL="0" rtl="0" algn="r">
              <a:spcBef>
                <a:spcPts val="0"/>
              </a:spcBef>
              <a:buNone/>
              <a:defRPr b="0" i="0" sz="900">
                <a:solidFill>
                  <a:schemeClr val="dk2"/>
                </a:solidFill>
                <a:latin typeface="Calibri"/>
                <a:ea typeface="Calibri"/>
                <a:cs typeface="Calibri"/>
                <a:sym typeface="Calibri"/>
              </a:defRPr>
            </a:lvl4pPr>
            <a:lvl5pPr indent="0" lvl="4" marL="0" rtl="0" algn="r">
              <a:spcBef>
                <a:spcPts val="0"/>
              </a:spcBef>
              <a:buNone/>
              <a:defRPr b="0" i="0" sz="900">
                <a:solidFill>
                  <a:schemeClr val="dk2"/>
                </a:solidFill>
                <a:latin typeface="Calibri"/>
                <a:ea typeface="Calibri"/>
                <a:cs typeface="Calibri"/>
                <a:sym typeface="Calibri"/>
              </a:defRPr>
            </a:lvl5pPr>
            <a:lvl6pPr indent="0" lvl="5" marL="0" rtl="0" algn="r">
              <a:spcBef>
                <a:spcPts val="0"/>
              </a:spcBef>
              <a:buNone/>
              <a:defRPr b="0" i="0" sz="900">
                <a:solidFill>
                  <a:schemeClr val="dk2"/>
                </a:solidFill>
                <a:latin typeface="Calibri"/>
                <a:ea typeface="Calibri"/>
                <a:cs typeface="Calibri"/>
                <a:sym typeface="Calibri"/>
              </a:defRPr>
            </a:lvl6pPr>
            <a:lvl7pPr indent="0" lvl="6" marL="0" rtl="0" algn="r">
              <a:spcBef>
                <a:spcPts val="0"/>
              </a:spcBef>
              <a:buNone/>
              <a:defRPr b="0" i="0" sz="900">
                <a:solidFill>
                  <a:schemeClr val="dk2"/>
                </a:solidFill>
                <a:latin typeface="Calibri"/>
                <a:ea typeface="Calibri"/>
                <a:cs typeface="Calibri"/>
                <a:sym typeface="Calibri"/>
              </a:defRPr>
            </a:lvl7pPr>
            <a:lvl8pPr indent="0" lvl="7" marL="0" rtl="0" algn="r">
              <a:spcBef>
                <a:spcPts val="0"/>
              </a:spcBef>
              <a:buNone/>
              <a:defRPr b="0" i="0" sz="900">
                <a:solidFill>
                  <a:schemeClr val="dk2"/>
                </a:solidFill>
                <a:latin typeface="Calibri"/>
                <a:ea typeface="Calibri"/>
                <a:cs typeface="Calibri"/>
                <a:sym typeface="Calibri"/>
              </a:defRPr>
            </a:lvl8pPr>
            <a:lvl9pPr indent="0" lvl="8" marL="0" rt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4"/>
          <p:cNvSpPr txBox="1"/>
          <p:nvPr>
            <p:ph type="title"/>
          </p:nvPr>
        </p:nvSpPr>
        <p:spPr>
          <a:xfrm>
            <a:off x="628650" y="623700"/>
            <a:ext cx="7886700" cy="847800"/>
          </a:xfrm>
          <a:prstGeom prst="rect">
            <a:avLst/>
          </a:prstGeom>
          <a:noFill/>
          <a:ln>
            <a:noFill/>
          </a:ln>
        </p:spPr>
        <p:txBody>
          <a:bodyPr anchorCtr="0" anchor="t" bIns="34275" lIns="0" spcFirstLastPara="1" rIns="0" wrap="square" tIns="0"/>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2" name="Google Shape;62;p14"/>
          <p:cNvSpPr txBox="1"/>
          <p:nvPr>
            <p:ph idx="10" type="dt"/>
          </p:nvPr>
        </p:nvSpPr>
        <p:spPr>
          <a:xfrm>
            <a:off x="5834119" y="4767263"/>
            <a:ext cx="1321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400"/>
              <a:buNone/>
              <a:defRPr b="0" i="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14"/>
          <p:cNvSpPr txBox="1"/>
          <p:nvPr>
            <p:ph idx="11" type="ftr"/>
          </p:nvPr>
        </p:nvSpPr>
        <p:spPr>
          <a:xfrm>
            <a:off x="6903565" y="4767263"/>
            <a:ext cx="10335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1" type="obj">
  <p:cSld name="OBJECT">
    <p:spTree>
      <p:nvGrpSpPr>
        <p:cNvPr id="64" name="Shape 64"/>
        <p:cNvGrpSpPr/>
        <p:nvPr/>
      </p:nvGrpSpPr>
      <p:grpSpPr>
        <a:xfrm>
          <a:off x="0" y="0"/>
          <a:ext cx="0" cy="0"/>
          <a:chOff x="0" y="0"/>
          <a:chExt cx="0" cy="0"/>
        </a:xfrm>
      </p:grpSpPr>
      <p:sp>
        <p:nvSpPr>
          <p:cNvPr id="65" name="Google Shape;65;p15"/>
          <p:cNvSpPr txBox="1"/>
          <p:nvPr>
            <p:ph type="title"/>
          </p:nvPr>
        </p:nvSpPr>
        <p:spPr>
          <a:xfrm>
            <a:off x="683568" y="1"/>
            <a:ext cx="6552300" cy="6816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2800"/>
              <a:buNone/>
              <a:defRPr b="1" i="0" sz="3600" u="none" cap="none" strike="noStrike">
                <a:solidFill>
                  <a:srgbClr val="DF771C"/>
                </a:solidFill>
                <a:latin typeface="Calibri"/>
                <a:ea typeface="Calibri"/>
                <a:cs typeface="Calibri"/>
                <a:sym typeface="Calibri"/>
              </a:defRPr>
            </a:lvl1pPr>
            <a:lvl2pPr lvl="1" marR="0" rtl="0" algn="l">
              <a:spcBef>
                <a:spcPts val="0"/>
              </a:spcBef>
              <a:spcAft>
                <a:spcPts val="0"/>
              </a:spcAft>
              <a:buSzPts val="2800"/>
              <a:buNone/>
              <a:defRPr b="1" i="0" sz="2800" u="none" cap="none" strike="noStrike">
                <a:solidFill>
                  <a:schemeClr val="lt1"/>
                </a:solidFill>
                <a:latin typeface="Arial"/>
                <a:ea typeface="Arial"/>
                <a:cs typeface="Arial"/>
                <a:sym typeface="Arial"/>
              </a:defRPr>
            </a:lvl2pPr>
            <a:lvl3pPr lvl="2" marR="0" rtl="0" algn="l">
              <a:spcBef>
                <a:spcPts val="0"/>
              </a:spcBef>
              <a:spcAft>
                <a:spcPts val="0"/>
              </a:spcAft>
              <a:buSzPts val="2800"/>
              <a:buNone/>
              <a:defRPr b="1" i="0" sz="2800" u="none" cap="none" strike="noStrike">
                <a:solidFill>
                  <a:schemeClr val="lt1"/>
                </a:solidFill>
                <a:latin typeface="Arial"/>
                <a:ea typeface="Arial"/>
                <a:cs typeface="Arial"/>
                <a:sym typeface="Arial"/>
              </a:defRPr>
            </a:lvl3pPr>
            <a:lvl4pPr lvl="3" marR="0" rtl="0" algn="l">
              <a:spcBef>
                <a:spcPts val="0"/>
              </a:spcBef>
              <a:spcAft>
                <a:spcPts val="0"/>
              </a:spcAft>
              <a:buSzPts val="2800"/>
              <a:buNone/>
              <a:defRPr b="1" i="0" sz="2800" u="none" cap="none" strike="noStrike">
                <a:solidFill>
                  <a:schemeClr val="lt1"/>
                </a:solidFill>
                <a:latin typeface="Arial"/>
                <a:ea typeface="Arial"/>
                <a:cs typeface="Arial"/>
                <a:sym typeface="Arial"/>
              </a:defRPr>
            </a:lvl4pPr>
            <a:lvl5pPr lvl="4" marR="0" rtl="0" algn="l">
              <a:spcBef>
                <a:spcPts val="0"/>
              </a:spcBef>
              <a:spcAft>
                <a:spcPts val="0"/>
              </a:spcAft>
              <a:buSzPts val="2800"/>
              <a:buNone/>
              <a:defRPr b="1" i="0" sz="2800" u="none" cap="none" strike="noStrike">
                <a:solidFill>
                  <a:schemeClr val="lt1"/>
                </a:solidFill>
                <a:latin typeface="Arial"/>
                <a:ea typeface="Arial"/>
                <a:cs typeface="Arial"/>
                <a:sym typeface="Arial"/>
              </a:defRPr>
            </a:lvl5pPr>
            <a:lvl6pPr lvl="5" marR="0" rtl="0" algn="l">
              <a:spcBef>
                <a:spcPts val="0"/>
              </a:spcBef>
              <a:spcAft>
                <a:spcPts val="0"/>
              </a:spcAft>
              <a:buSzPts val="2800"/>
              <a:buNone/>
              <a:defRPr b="1" i="0" sz="2800" u="none" cap="none" strike="noStrike">
                <a:solidFill>
                  <a:schemeClr val="lt1"/>
                </a:solidFill>
                <a:latin typeface="Arial"/>
                <a:ea typeface="Arial"/>
                <a:cs typeface="Arial"/>
                <a:sym typeface="Arial"/>
              </a:defRPr>
            </a:lvl6pPr>
            <a:lvl7pPr lvl="6" marR="0" rtl="0" algn="l">
              <a:spcBef>
                <a:spcPts val="0"/>
              </a:spcBef>
              <a:spcAft>
                <a:spcPts val="0"/>
              </a:spcAft>
              <a:buSzPts val="2800"/>
              <a:buNone/>
              <a:defRPr b="1" i="0" sz="2800" u="none" cap="none" strike="noStrike">
                <a:solidFill>
                  <a:schemeClr val="lt1"/>
                </a:solidFill>
                <a:latin typeface="Arial"/>
                <a:ea typeface="Arial"/>
                <a:cs typeface="Arial"/>
                <a:sym typeface="Arial"/>
              </a:defRPr>
            </a:lvl7pPr>
            <a:lvl8pPr lvl="7" marR="0" rtl="0" algn="l">
              <a:spcBef>
                <a:spcPts val="0"/>
              </a:spcBef>
              <a:spcAft>
                <a:spcPts val="0"/>
              </a:spcAft>
              <a:buSzPts val="2800"/>
              <a:buNone/>
              <a:defRPr b="1" i="0" sz="2800" u="none" cap="none" strike="noStrike">
                <a:solidFill>
                  <a:schemeClr val="lt1"/>
                </a:solidFill>
                <a:latin typeface="Arial"/>
                <a:ea typeface="Arial"/>
                <a:cs typeface="Arial"/>
                <a:sym typeface="Arial"/>
              </a:defRPr>
            </a:lvl8pPr>
            <a:lvl9pPr lvl="8" marR="0" rtl="0" algn="l">
              <a:spcBef>
                <a:spcPts val="0"/>
              </a:spcBef>
              <a:spcAft>
                <a:spcPts val="0"/>
              </a:spcAft>
              <a:buSzPts val="2800"/>
              <a:buNone/>
              <a:defRPr b="1" i="0" sz="2800" u="none" cap="none" strike="noStrike">
                <a:solidFill>
                  <a:schemeClr val="lt1"/>
                </a:solidFill>
                <a:latin typeface="Arial"/>
                <a:ea typeface="Arial"/>
                <a:cs typeface="Arial"/>
                <a:sym typeface="Arial"/>
              </a:defRPr>
            </a:lvl9pPr>
          </a:lstStyle>
          <a:p/>
        </p:txBody>
      </p:sp>
      <p:sp>
        <p:nvSpPr>
          <p:cNvPr id="66" name="Google Shape;66;p15"/>
          <p:cNvSpPr txBox="1"/>
          <p:nvPr>
            <p:ph idx="1" type="body"/>
          </p:nvPr>
        </p:nvSpPr>
        <p:spPr>
          <a:xfrm>
            <a:off x="683568" y="897564"/>
            <a:ext cx="7921500" cy="388830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56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2pPr>
            <a:lvl3pPr indent="-406400" lvl="2" marL="13716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 Slide_1">
    <p:bg>
      <p:bgPr>
        <a:solidFill>
          <a:schemeClr val="accent3"/>
        </a:solidFill>
      </p:bgPr>
    </p:bg>
    <p:spTree>
      <p:nvGrpSpPr>
        <p:cNvPr id="67" name="Shape 67"/>
        <p:cNvGrpSpPr/>
        <p:nvPr/>
      </p:nvGrpSpPr>
      <p:grpSpPr>
        <a:xfrm>
          <a:off x="0" y="0"/>
          <a:ext cx="0" cy="0"/>
          <a:chOff x="0" y="0"/>
          <a:chExt cx="0" cy="0"/>
        </a:xfrm>
      </p:grpSpPr>
      <p:sp>
        <p:nvSpPr>
          <p:cNvPr id="68" name="Google Shape;68;p16"/>
          <p:cNvSpPr txBox="1"/>
          <p:nvPr>
            <p:ph idx="1" type="body"/>
          </p:nvPr>
        </p:nvSpPr>
        <p:spPr>
          <a:xfrm>
            <a:off x="683568" y="1707654"/>
            <a:ext cx="5112600" cy="432000"/>
          </a:xfrm>
          <a:prstGeom prst="rect">
            <a:avLst/>
          </a:prstGeom>
          <a:noFill/>
          <a:ln>
            <a:noFill/>
          </a:ln>
        </p:spPr>
        <p:txBody>
          <a:bodyPr anchorCtr="0" anchor="t" bIns="45700" lIns="91425" spcFirstLastPara="1" rIns="91425" wrap="square" tIns="45700"/>
          <a:lstStyle>
            <a:lvl1pPr indent="-228600" lvl="0" marL="457200" marR="0" rtl="0" algn="l">
              <a:spcBef>
                <a:spcPts val="560"/>
              </a:spcBef>
              <a:spcAft>
                <a:spcPts val="0"/>
              </a:spcAft>
              <a:buClr>
                <a:schemeClr val="hlink"/>
              </a:buClr>
              <a:buSzPts val="2800"/>
              <a:buFont typeface="Noto Sans Symbols"/>
              <a:buNone/>
              <a:defRPr b="1" i="0" sz="2800" u="none" cap="none" strike="noStrike">
                <a:solidFill>
                  <a:srgbClr val="191919"/>
                </a:solidFill>
                <a:latin typeface="Calibri"/>
                <a:ea typeface="Calibri"/>
                <a:cs typeface="Calibri"/>
                <a:sym typeface="Calibri"/>
              </a:defRPr>
            </a:lvl1pPr>
            <a:lvl2pPr indent="-406400" lvl="1" marL="914400" marR="0" rtl="0" algn="l">
              <a:spcBef>
                <a:spcPts val="560"/>
              </a:spcBef>
              <a:spcAft>
                <a:spcPts val="0"/>
              </a:spcAft>
              <a:buClr>
                <a:schemeClr val="hlink"/>
              </a:buClr>
              <a:buSzPts val="2800"/>
              <a:buFont typeface="Noto Sans Symbols"/>
              <a:buChar char="▪"/>
              <a:defRPr b="0" i="0" sz="2800" u="none" cap="none" strike="noStrike">
                <a:solidFill>
                  <a:schemeClr val="dk1"/>
                </a:solidFill>
                <a:latin typeface="Calibri"/>
                <a:ea typeface="Calibri"/>
                <a:cs typeface="Calibri"/>
                <a:sym typeface="Calibri"/>
              </a:defRPr>
            </a:lvl2pPr>
            <a:lvl3pPr indent="-406400" lvl="2" marL="1371600" marR="0" rtl="0" algn="l">
              <a:spcBef>
                <a:spcPts val="560"/>
              </a:spcBef>
              <a:spcAft>
                <a:spcPts val="0"/>
              </a:spcAft>
              <a:buClr>
                <a:schemeClr val="hlink"/>
              </a:buClr>
              <a:buSzPts val="2800"/>
              <a:buFont typeface="Noto Sans Symbols"/>
              <a:buChar char="▪"/>
              <a:defRPr b="0" i="0" sz="2800" u="none" cap="none" strike="noStrike">
                <a:solidFill>
                  <a:schemeClr val="dk1"/>
                </a:solidFill>
                <a:latin typeface="Calibri"/>
                <a:ea typeface="Calibri"/>
                <a:cs typeface="Calibri"/>
                <a:sym typeface="Calibri"/>
              </a:defRPr>
            </a:lvl3pPr>
            <a:lvl4pPr indent="-406400" lvl="3" marL="1828800" marR="0" rtl="0" algn="l">
              <a:spcBef>
                <a:spcPts val="560"/>
              </a:spcBef>
              <a:spcAft>
                <a:spcPts val="0"/>
              </a:spcAft>
              <a:buClr>
                <a:schemeClr val="hlink"/>
              </a:buClr>
              <a:buSzPts val="2800"/>
              <a:buFont typeface="Noto Sans Symbols"/>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560"/>
              </a:spcBef>
              <a:spcAft>
                <a:spcPts val="0"/>
              </a:spcAft>
              <a:buClr>
                <a:schemeClr val="hlink"/>
              </a:buClr>
              <a:buSzPts val="2800"/>
              <a:buFont typeface="Noto Sans Symbols"/>
              <a:buChar char="▪"/>
              <a:defRPr b="0" i="0" sz="28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9pPr>
          </a:lstStyle>
          <a:p/>
        </p:txBody>
      </p:sp>
      <p:sp>
        <p:nvSpPr>
          <p:cNvPr id="69" name="Google Shape;69;p16"/>
          <p:cNvSpPr txBox="1"/>
          <p:nvPr>
            <p:ph type="title"/>
          </p:nvPr>
        </p:nvSpPr>
        <p:spPr>
          <a:xfrm>
            <a:off x="683568" y="627534"/>
            <a:ext cx="7416900" cy="10260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2800"/>
              <a:buNone/>
              <a:defRPr b="0" i="0" sz="3600" u="none" cap="none" strike="noStrike">
                <a:solidFill>
                  <a:srgbClr val="DF771C"/>
                </a:solidFill>
                <a:latin typeface="Calibri"/>
                <a:ea typeface="Calibri"/>
                <a:cs typeface="Calibri"/>
                <a:sym typeface="Calibri"/>
              </a:defRPr>
            </a:lvl1pPr>
            <a:lvl2pPr lvl="1" marR="0" rtl="0" algn="l">
              <a:spcBef>
                <a:spcPts val="0"/>
              </a:spcBef>
              <a:spcAft>
                <a:spcPts val="0"/>
              </a:spcAft>
              <a:buSzPts val="2800"/>
              <a:buNone/>
              <a:defRPr b="1" i="0" sz="2800" u="none" cap="none" strike="noStrike">
                <a:solidFill>
                  <a:schemeClr val="lt1"/>
                </a:solidFill>
                <a:latin typeface="Arial"/>
                <a:ea typeface="Arial"/>
                <a:cs typeface="Arial"/>
                <a:sym typeface="Arial"/>
              </a:defRPr>
            </a:lvl2pPr>
            <a:lvl3pPr lvl="2" marR="0" rtl="0" algn="l">
              <a:spcBef>
                <a:spcPts val="0"/>
              </a:spcBef>
              <a:spcAft>
                <a:spcPts val="0"/>
              </a:spcAft>
              <a:buSzPts val="2800"/>
              <a:buNone/>
              <a:defRPr b="1" i="0" sz="2800" u="none" cap="none" strike="noStrike">
                <a:solidFill>
                  <a:schemeClr val="lt1"/>
                </a:solidFill>
                <a:latin typeface="Arial"/>
                <a:ea typeface="Arial"/>
                <a:cs typeface="Arial"/>
                <a:sym typeface="Arial"/>
              </a:defRPr>
            </a:lvl3pPr>
            <a:lvl4pPr lvl="3" marR="0" rtl="0" algn="l">
              <a:spcBef>
                <a:spcPts val="0"/>
              </a:spcBef>
              <a:spcAft>
                <a:spcPts val="0"/>
              </a:spcAft>
              <a:buSzPts val="2800"/>
              <a:buNone/>
              <a:defRPr b="1" i="0" sz="2800" u="none" cap="none" strike="noStrike">
                <a:solidFill>
                  <a:schemeClr val="lt1"/>
                </a:solidFill>
                <a:latin typeface="Arial"/>
                <a:ea typeface="Arial"/>
                <a:cs typeface="Arial"/>
                <a:sym typeface="Arial"/>
              </a:defRPr>
            </a:lvl4pPr>
            <a:lvl5pPr lvl="4" marR="0" rtl="0" algn="l">
              <a:spcBef>
                <a:spcPts val="0"/>
              </a:spcBef>
              <a:spcAft>
                <a:spcPts val="0"/>
              </a:spcAft>
              <a:buSzPts val="2800"/>
              <a:buNone/>
              <a:defRPr b="1" i="0" sz="2800" u="none" cap="none" strike="noStrike">
                <a:solidFill>
                  <a:schemeClr val="lt1"/>
                </a:solidFill>
                <a:latin typeface="Arial"/>
                <a:ea typeface="Arial"/>
                <a:cs typeface="Arial"/>
                <a:sym typeface="Arial"/>
              </a:defRPr>
            </a:lvl5pPr>
            <a:lvl6pPr lvl="5" marR="0" rtl="0" algn="l">
              <a:spcBef>
                <a:spcPts val="0"/>
              </a:spcBef>
              <a:spcAft>
                <a:spcPts val="0"/>
              </a:spcAft>
              <a:buSzPts val="2800"/>
              <a:buNone/>
              <a:defRPr b="1" i="0" sz="2800" u="none" cap="none" strike="noStrike">
                <a:solidFill>
                  <a:schemeClr val="lt1"/>
                </a:solidFill>
                <a:latin typeface="Arial"/>
                <a:ea typeface="Arial"/>
                <a:cs typeface="Arial"/>
                <a:sym typeface="Arial"/>
              </a:defRPr>
            </a:lvl6pPr>
            <a:lvl7pPr lvl="6" marR="0" rtl="0" algn="l">
              <a:spcBef>
                <a:spcPts val="0"/>
              </a:spcBef>
              <a:spcAft>
                <a:spcPts val="0"/>
              </a:spcAft>
              <a:buSzPts val="2800"/>
              <a:buNone/>
              <a:defRPr b="1" i="0" sz="2800" u="none" cap="none" strike="noStrike">
                <a:solidFill>
                  <a:schemeClr val="lt1"/>
                </a:solidFill>
                <a:latin typeface="Arial"/>
                <a:ea typeface="Arial"/>
                <a:cs typeface="Arial"/>
                <a:sym typeface="Arial"/>
              </a:defRPr>
            </a:lvl7pPr>
            <a:lvl8pPr lvl="7" marR="0" rtl="0" algn="l">
              <a:spcBef>
                <a:spcPts val="0"/>
              </a:spcBef>
              <a:spcAft>
                <a:spcPts val="0"/>
              </a:spcAft>
              <a:buSzPts val="2800"/>
              <a:buNone/>
              <a:defRPr b="1" i="0" sz="2800" u="none" cap="none" strike="noStrike">
                <a:solidFill>
                  <a:schemeClr val="lt1"/>
                </a:solidFill>
                <a:latin typeface="Arial"/>
                <a:ea typeface="Arial"/>
                <a:cs typeface="Arial"/>
                <a:sym typeface="Arial"/>
              </a:defRPr>
            </a:lvl8pPr>
            <a:lvl9pPr lvl="8" marR="0" rtl="0" algn="l">
              <a:spcBef>
                <a:spcPts val="0"/>
              </a:spcBef>
              <a:spcAft>
                <a:spcPts val="0"/>
              </a:spcAft>
              <a:buSzPts val="2800"/>
              <a:buNone/>
              <a:defRPr b="1" i="0" sz="2800" u="none" cap="none" strike="noStrike">
                <a:solidFill>
                  <a:schemeClr val="lt1"/>
                </a:solidFill>
                <a:latin typeface="Arial"/>
                <a:ea typeface="Arial"/>
                <a:cs typeface="Arial"/>
                <a:sym typeface="Arial"/>
              </a:defRPr>
            </a:lvl9pPr>
          </a:lstStyle>
          <a:p/>
        </p:txBody>
      </p:sp>
      <p:sp>
        <p:nvSpPr>
          <p:cNvPr id="70" name="Google Shape;70;p16"/>
          <p:cNvSpPr txBox="1"/>
          <p:nvPr>
            <p:ph idx="2" type="body"/>
          </p:nvPr>
        </p:nvSpPr>
        <p:spPr>
          <a:xfrm>
            <a:off x="684213" y="2247900"/>
            <a:ext cx="4103700" cy="432000"/>
          </a:xfrm>
          <a:prstGeom prst="rect">
            <a:avLst/>
          </a:prstGeom>
          <a:noFill/>
          <a:ln>
            <a:noFill/>
          </a:ln>
        </p:spPr>
        <p:txBody>
          <a:bodyPr anchorCtr="0" anchor="ctr" bIns="45700" lIns="91425" spcFirstLastPara="1" rIns="91425" wrap="square" tIns="45700"/>
          <a:lstStyle>
            <a:lvl1pPr indent="-228600" lvl="0" marL="457200" marR="0" rtl="0" algn="l">
              <a:spcBef>
                <a:spcPts val="560"/>
              </a:spcBef>
              <a:spcAft>
                <a:spcPts val="0"/>
              </a:spcAft>
              <a:buClr>
                <a:schemeClr val="hlink"/>
              </a:buClr>
              <a:buSzPts val="2800"/>
              <a:buFont typeface="Noto Sans Symbols"/>
              <a:buNone/>
              <a:defRPr b="0" i="0" sz="2800" u="none" cap="none" strike="noStrike">
                <a:solidFill>
                  <a:srgbClr val="191919"/>
                </a:solidFill>
                <a:latin typeface="Calibri"/>
                <a:ea typeface="Calibri"/>
                <a:cs typeface="Calibri"/>
                <a:sym typeface="Calibri"/>
              </a:defRPr>
            </a:lvl1pPr>
            <a:lvl2pPr indent="-228600" lvl="1" marL="914400" marR="0" rtl="0" algn="l">
              <a:spcBef>
                <a:spcPts val="360"/>
              </a:spcBef>
              <a:spcAft>
                <a:spcPts val="0"/>
              </a:spcAft>
              <a:buClr>
                <a:schemeClr val="hlink"/>
              </a:buClr>
              <a:buSzPts val="1800"/>
              <a:buFont typeface="Noto Sans Symbols"/>
              <a:buNone/>
              <a:defRPr b="0" i="0" sz="1800" u="none" cap="none" strike="noStrike">
                <a:solidFill>
                  <a:schemeClr val="lt1"/>
                </a:solidFill>
                <a:latin typeface="Calibri"/>
                <a:ea typeface="Calibri"/>
                <a:cs typeface="Calibri"/>
                <a:sym typeface="Calibri"/>
              </a:defRPr>
            </a:lvl2pPr>
            <a:lvl3pPr indent="-228600" lvl="2" marL="1371600" marR="0" rtl="0" algn="l">
              <a:spcBef>
                <a:spcPts val="360"/>
              </a:spcBef>
              <a:spcAft>
                <a:spcPts val="0"/>
              </a:spcAft>
              <a:buClr>
                <a:schemeClr val="hlink"/>
              </a:buClr>
              <a:buSzPts val="1800"/>
              <a:buFont typeface="Noto Sans Symbols"/>
              <a:buNone/>
              <a:defRPr b="0" i="0" sz="1800" u="none" cap="none" strike="noStrike">
                <a:solidFill>
                  <a:schemeClr val="lt1"/>
                </a:solidFill>
                <a:latin typeface="Calibri"/>
                <a:ea typeface="Calibri"/>
                <a:cs typeface="Calibri"/>
                <a:sym typeface="Calibri"/>
              </a:defRPr>
            </a:lvl3pPr>
            <a:lvl4pPr indent="-228600" lvl="3" marL="1828800" marR="0" rtl="0" algn="l">
              <a:spcBef>
                <a:spcPts val="360"/>
              </a:spcBef>
              <a:spcAft>
                <a:spcPts val="0"/>
              </a:spcAft>
              <a:buClr>
                <a:schemeClr val="hlink"/>
              </a:buClr>
              <a:buSzPts val="1800"/>
              <a:buFont typeface="Noto Sans Symbols"/>
              <a:buNone/>
              <a:defRPr b="0" i="0" sz="1800" u="none" cap="none" strike="noStrike">
                <a:solidFill>
                  <a:schemeClr val="lt1"/>
                </a:solidFill>
                <a:latin typeface="Calibri"/>
                <a:ea typeface="Calibri"/>
                <a:cs typeface="Calibri"/>
                <a:sym typeface="Calibri"/>
              </a:defRPr>
            </a:lvl4pPr>
            <a:lvl5pPr indent="-228600" lvl="4" marL="2286000" marR="0" rtl="0" algn="l">
              <a:spcBef>
                <a:spcPts val="360"/>
              </a:spcBef>
              <a:spcAft>
                <a:spcPts val="0"/>
              </a:spcAft>
              <a:buClr>
                <a:schemeClr val="hlink"/>
              </a:buClr>
              <a:buSzPts val="1800"/>
              <a:buFont typeface="Noto Sans Symbols"/>
              <a:buNone/>
              <a:defRPr b="0" i="0" sz="18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9pPr>
          </a:lstStyle>
          <a:p/>
        </p:txBody>
      </p:sp>
      <p:sp>
        <p:nvSpPr>
          <p:cNvPr id="71" name="Google Shape;71;p16"/>
          <p:cNvSpPr txBox="1"/>
          <p:nvPr>
            <p:ph idx="3" type="body"/>
          </p:nvPr>
        </p:nvSpPr>
        <p:spPr>
          <a:xfrm>
            <a:off x="684213" y="2788053"/>
            <a:ext cx="3527700" cy="485700"/>
          </a:xfrm>
          <a:prstGeom prst="rect">
            <a:avLst/>
          </a:prstGeom>
          <a:noFill/>
          <a:ln>
            <a:noFill/>
          </a:ln>
        </p:spPr>
        <p:txBody>
          <a:bodyPr anchorCtr="0" anchor="ctr" bIns="45700" lIns="91425" spcFirstLastPara="1" rIns="91425" wrap="square" tIns="45700"/>
          <a:lstStyle>
            <a:lvl1pPr indent="-228600" lvl="0" marL="457200" marR="0" rtl="0" algn="l">
              <a:spcBef>
                <a:spcPts val="560"/>
              </a:spcBef>
              <a:spcAft>
                <a:spcPts val="0"/>
              </a:spcAft>
              <a:buClr>
                <a:schemeClr val="hlink"/>
              </a:buClr>
              <a:buSzPts val="2800"/>
              <a:buFont typeface="Noto Sans Symbols"/>
              <a:buNone/>
              <a:defRPr b="0" i="0" sz="2800" u="none" cap="none" strike="noStrike">
                <a:solidFill>
                  <a:srgbClr val="191919"/>
                </a:solidFill>
                <a:latin typeface="Calibri"/>
                <a:ea typeface="Calibri"/>
                <a:cs typeface="Calibri"/>
                <a:sym typeface="Calibri"/>
              </a:defRPr>
            </a:lvl1pPr>
            <a:lvl2pPr indent="-406400" lvl="1" marL="914400" marR="0" rtl="0" algn="l">
              <a:spcBef>
                <a:spcPts val="560"/>
              </a:spcBef>
              <a:spcAft>
                <a:spcPts val="0"/>
              </a:spcAft>
              <a:buClr>
                <a:schemeClr val="hlink"/>
              </a:buClr>
              <a:buSzPts val="2800"/>
              <a:buFont typeface="Noto Sans Symbols"/>
              <a:buChar char="▪"/>
              <a:defRPr b="0" i="0" sz="2800" u="none" cap="none" strike="noStrike">
                <a:solidFill>
                  <a:schemeClr val="lt1"/>
                </a:solidFill>
                <a:latin typeface="Calibri"/>
                <a:ea typeface="Calibri"/>
                <a:cs typeface="Calibri"/>
                <a:sym typeface="Calibri"/>
              </a:defRPr>
            </a:lvl2pPr>
            <a:lvl3pPr indent="-406400" lvl="2" marL="1371600" marR="0" rtl="0" algn="l">
              <a:spcBef>
                <a:spcPts val="560"/>
              </a:spcBef>
              <a:spcAft>
                <a:spcPts val="0"/>
              </a:spcAft>
              <a:buClr>
                <a:schemeClr val="hlink"/>
              </a:buClr>
              <a:buSzPts val="2800"/>
              <a:buFont typeface="Noto Sans Symbols"/>
              <a:buChar char="▪"/>
              <a:defRPr b="0" i="0" sz="2800" u="none" cap="none" strike="noStrike">
                <a:solidFill>
                  <a:schemeClr val="lt1"/>
                </a:solidFill>
                <a:latin typeface="Calibri"/>
                <a:ea typeface="Calibri"/>
                <a:cs typeface="Calibri"/>
                <a:sym typeface="Calibri"/>
              </a:defRPr>
            </a:lvl3pPr>
            <a:lvl4pPr indent="-406400" lvl="3" marL="1828800" marR="0" rtl="0" algn="l">
              <a:spcBef>
                <a:spcPts val="560"/>
              </a:spcBef>
              <a:spcAft>
                <a:spcPts val="0"/>
              </a:spcAft>
              <a:buClr>
                <a:schemeClr val="hlink"/>
              </a:buClr>
              <a:buSzPts val="2800"/>
              <a:buFont typeface="Noto Sans Symbols"/>
              <a:buChar char="▪"/>
              <a:defRPr b="0" i="0" sz="2800" u="none" cap="none" strike="noStrike">
                <a:solidFill>
                  <a:schemeClr val="lt1"/>
                </a:solidFill>
                <a:latin typeface="Calibri"/>
                <a:ea typeface="Calibri"/>
                <a:cs typeface="Calibri"/>
                <a:sym typeface="Calibri"/>
              </a:defRPr>
            </a:lvl4pPr>
            <a:lvl5pPr indent="-406400" lvl="4" marL="2286000" marR="0" rtl="0" algn="l">
              <a:spcBef>
                <a:spcPts val="560"/>
              </a:spcBef>
              <a:spcAft>
                <a:spcPts val="0"/>
              </a:spcAft>
              <a:buClr>
                <a:schemeClr val="hlink"/>
              </a:buClr>
              <a:buSzPts val="2800"/>
              <a:buFont typeface="Noto Sans Symbols"/>
              <a:buChar char="▪"/>
              <a:defRPr b="0" i="0" sz="28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dk1"/>
                </a:solidFill>
                <a:latin typeface="Calibri"/>
                <a:ea typeface="Calibri"/>
                <a:cs typeface="Calibri"/>
                <a:sym typeface="Calibri"/>
              </a:defRPr>
            </a:lvl9pPr>
          </a:lstStyle>
          <a:p/>
        </p:txBody>
      </p:sp>
      <p:pic>
        <p:nvPicPr>
          <p:cNvPr id="72" name="Google Shape;72;p16"/>
          <p:cNvPicPr preferRelativeResize="0"/>
          <p:nvPr/>
        </p:nvPicPr>
        <p:blipFill rotWithShape="1">
          <a:blip r:embed="rId2">
            <a:alphaModFix/>
          </a:blip>
          <a:srcRect b="0" l="0" r="0" t="0"/>
          <a:stretch/>
        </p:blipFill>
        <p:spPr>
          <a:xfrm>
            <a:off x="4290557" y="2931732"/>
            <a:ext cx="3343430" cy="194988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ation Close">
  <p:cSld name="Presentation Close">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17"/>
          <p:cNvSpPr txBox="1"/>
          <p:nvPr/>
        </p:nvSpPr>
        <p:spPr>
          <a:xfrm>
            <a:off x="600075" y="2118337"/>
            <a:ext cx="1619100" cy="28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 sz="1400">
                <a:solidFill>
                  <a:schemeClr val="lt1"/>
                </a:solidFill>
                <a:latin typeface="Calibri"/>
                <a:ea typeface="Calibri"/>
                <a:cs typeface="Calibri"/>
                <a:sym typeface="Calibri"/>
              </a:rPr>
              <a:t>CONTACT</a:t>
            </a:r>
            <a:endParaRPr sz="1100"/>
          </a:p>
        </p:txBody>
      </p:sp>
      <p:sp>
        <p:nvSpPr>
          <p:cNvPr id="75" name="Google Shape;75;p17"/>
          <p:cNvSpPr txBox="1"/>
          <p:nvPr>
            <p:ph idx="1" type="body"/>
          </p:nvPr>
        </p:nvSpPr>
        <p:spPr>
          <a:xfrm>
            <a:off x="600075" y="2495091"/>
            <a:ext cx="4776900" cy="1140600"/>
          </a:xfrm>
          <a:prstGeom prst="rect">
            <a:avLst/>
          </a:prstGeom>
          <a:noFill/>
          <a:ln>
            <a:noFill/>
          </a:ln>
        </p:spPr>
        <p:txBody>
          <a:bodyPr anchorCtr="0" anchor="t" bIns="0" lIns="0" spcFirstLastPara="1" rIns="0" wrap="square" tIns="0"/>
          <a:lstStyle>
            <a:lvl1pPr indent="-228600" lvl="0" marL="457200" rtl="0" algn="l">
              <a:lnSpc>
                <a:spcPct val="90000"/>
              </a:lnSpc>
              <a:spcBef>
                <a:spcPts val="800"/>
              </a:spcBef>
              <a:spcAft>
                <a:spcPts val="0"/>
              </a:spcAft>
              <a:buClr>
                <a:schemeClr val="lt1"/>
              </a:buClr>
              <a:buSzPts val="1100"/>
              <a:buNone/>
              <a:defRPr b="0" i="0" sz="1100">
                <a:solidFill>
                  <a:schemeClr val="lt1"/>
                </a:solidFill>
                <a:latin typeface="Calibri"/>
                <a:ea typeface="Calibri"/>
                <a:cs typeface="Calibri"/>
                <a:sym typeface="Calibri"/>
              </a:defRPr>
            </a:lvl1pPr>
            <a:lvl2pPr indent="-228600" lvl="1" marL="914400" rtl="0" algn="l">
              <a:lnSpc>
                <a:spcPct val="90000"/>
              </a:lnSpc>
              <a:spcBef>
                <a:spcPts val="1600"/>
              </a:spcBef>
              <a:spcAft>
                <a:spcPts val="0"/>
              </a:spcAft>
              <a:buClr>
                <a:srgbClr val="8A8A8A"/>
              </a:buClr>
              <a:buSzPts val="1500"/>
              <a:buNone/>
              <a:defRPr sz="1500">
                <a:solidFill>
                  <a:srgbClr val="8A8A8A"/>
                </a:solidFill>
              </a:defRPr>
            </a:lvl2pPr>
            <a:lvl3pPr indent="-228600" lvl="2" marL="1371600" rtl="0" algn="l">
              <a:lnSpc>
                <a:spcPct val="90000"/>
              </a:lnSpc>
              <a:spcBef>
                <a:spcPts val="1600"/>
              </a:spcBef>
              <a:spcAft>
                <a:spcPts val="0"/>
              </a:spcAft>
              <a:buClr>
                <a:srgbClr val="8A8A8A"/>
              </a:buClr>
              <a:buSzPts val="1400"/>
              <a:buNone/>
              <a:defRPr sz="1400">
                <a:solidFill>
                  <a:srgbClr val="8A8A8A"/>
                </a:solidFill>
              </a:defRPr>
            </a:lvl3pPr>
            <a:lvl4pPr indent="-228600" lvl="3" marL="1828800" rtl="0" algn="l">
              <a:lnSpc>
                <a:spcPct val="90000"/>
              </a:lnSpc>
              <a:spcBef>
                <a:spcPts val="1600"/>
              </a:spcBef>
              <a:spcAft>
                <a:spcPts val="0"/>
              </a:spcAft>
              <a:buClr>
                <a:srgbClr val="8A8A8A"/>
              </a:buClr>
              <a:buSzPts val="1200"/>
              <a:buNone/>
              <a:defRPr sz="1200">
                <a:solidFill>
                  <a:srgbClr val="8A8A8A"/>
                </a:solidFill>
              </a:defRPr>
            </a:lvl4pPr>
            <a:lvl5pPr indent="-228600" lvl="4" marL="2286000" rtl="0" algn="l">
              <a:lnSpc>
                <a:spcPct val="90000"/>
              </a:lnSpc>
              <a:spcBef>
                <a:spcPts val="1600"/>
              </a:spcBef>
              <a:spcAft>
                <a:spcPts val="0"/>
              </a:spcAft>
              <a:buClr>
                <a:srgbClr val="8A8A8A"/>
              </a:buClr>
              <a:buSzPts val="1200"/>
              <a:buNone/>
              <a:defRPr sz="1200">
                <a:solidFill>
                  <a:srgbClr val="8A8A8A"/>
                </a:solidFill>
              </a:defRPr>
            </a:lvl5pPr>
            <a:lvl6pPr indent="-228600" lvl="5" marL="2743200" rtl="0" algn="l">
              <a:lnSpc>
                <a:spcPct val="90000"/>
              </a:lnSpc>
              <a:spcBef>
                <a:spcPts val="1600"/>
              </a:spcBef>
              <a:spcAft>
                <a:spcPts val="0"/>
              </a:spcAft>
              <a:buClr>
                <a:srgbClr val="8A8A8A"/>
              </a:buClr>
              <a:buSzPts val="1200"/>
              <a:buNone/>
              <a:defRPr sz="1200">
                <a:solidFill>
                  <a:srgbClr val="8A8A8A"/>
                </a:solidFill>
              </a:defRPr>
            </a:lvl6pPr>
            <a:lvl7pPr indent="-228600" lvl="6" marL="3200400" rtl="0" algn="l">
              <a:lnSpc>
                <a:spcPct val="90000"/>
              </a:lnSpc>
              <a:spcBef>
                <a:spcPts val="1600"/>
              </a:spcBef>
              <a:spcAft>
                <a:spcPts val="0"/>
              </a:spcAft>
              <a:buClr>
                <a:srgbClr val="8A8A8A"/>
              </a:buClr>
              <a:buSzPts val="1200"/>
              <a:buNone/>
              <a:defRPr sz="1200">
                <a:solidFill>
                  <a:srgbClr val="8A8A8A"/>
                </a:solidFill>
              </a:defRPr>
            </a:lvl7pPr>
            <a:lvl8pPr indent="-228600" lvl="7" marL="3657600" rtl="0" algn="l">
              <a:lnSpc>
                <a:spcPct val="90000"/>
              </a:lnSpc>
              <a:spcBef>
                <a:spcPts val="1600"/>
              </a:spcBef>
              <a:spcAft>
                <a:spcPts val="0"/>
              </a:spcAft>
              <a:buClr>
                <a:srgbClr val="8A8A8A"/>
              </a:buClr>
              <a:buSzPts val="1200"/>
              <a:buNone/>
              <a:defRPr sz="1200">
                <a:solidFill>
                  <a:srgbClr val="8A8A8A"/>
                </a:solidFill>
              </a:defRPr>
            </a:lvl8pPr>
            <a:lvl9pPr indent="-228600" lvl="8" marL="4114800" rtl="0" algn="l">
              <a:lnSpc>
                <a:spcPct val="90000"/>
              </a:lnSpc>
              <a:spcBef>
                <a:spcPts val="1600"/>
              </a:spcBef>
              <a:spcAft>
                <a:spcPts val="1600"/>
              </a:spcAft>
              <a:buClr>
                <a:srgbClr val="8A8A8A"/>
              </a:buClr>
              <a:buSzPts val="1200"/>
              <a:buNone/>
              <a:defRPr sz="1200">
                <a:solidFill>
                  <a:srgbClr val="8A8A8A"/>
                </a:solidFill>
              </a:defRPr>
            </a:lvl9pPr>
          </a:lstStyle>
          <a:p/>
        </p:txBody>
      </p:sp>
      <p:sp>
        <p:nvSpPr>
          <p:cNvPr id="76" name="Google Shape;76;p17"/>
          <p:cNvSpPr txBox="1"/>
          <p:nvPr>
            <p:ph idx="2" type="body"/>
          </p:nvPr>
        </p:nvSpPr>
        <p:spPr>
          <a:xfrm>
            <a:off x="591812" y="4031944"/>
            <a:ext cx="2862000" cy="735600"/>
          </a:xfrm>
          <a:prstGeom prst="rect">
            <a:avLst/>
          </a:prstGeom>
          <a:noFill/>
          <a:ln>
            <a:noFill/>
          </a:ln>
        </p:spPr>
        <p:txBody>
          <a:bodyPr anchorCtr="0" anchor="t" bIns="0" lIns="0" spcFirstLastPara="1" rIns="0" wrap="square" tIns="0"/>
          <a:lstStyle>
            <a:lvl1pPr indent="-228600" lvl="0" marL="457200" rtl="0" algn="l">
              <a:lnSpc>
                <a:spcPct val="90000"/>
              </a:lnSpc>
              <a:spcBef>
                <a:spcPts val="800"/>
              </a:spcBef>
              <a:spcAft>
                <a:spcPts val="0"/>
              </a:spcAft>
              <a:buClr>
                <a:schemeClr val="lt1"/>
              </a:buClr>
              <a:buSzPts val="900"/>
              <a:buNone/>
              <a:defRPr b="0" i="0" sz="900">
                <a:solidFill>
                  <a:schemeClr val="lt1"/>
                </a:solidFill>
                <a:latin typeface="Calibri"/>
                <a:ea typeface="Calibri"/>
                <a:cs typeface="Calibri"/>
                <a:sym typeface="Calibri"/>
              </a:defRPr>
            </a:lvl1pPr>
            <a:lvl2pPr indent="-228600" lvl="1" marL="914400" rtl="0" algn="l">
              <a:lnSpc>
                <a:spcPct val="90000"/>
              </a:lnSpc>
              <a:spcBef>
                <a:spcPts val="1600"/>
              </a:spcBef>
              <a:spcAft>
                <a:spcPts val="0"/>
              </a:spcAft>
              <a:buClr>
                <a:srgbClr val="8A8A8A"/>
              </a:buClr>
              <a:buSzPts val="1500"/>
              <a:buNone/>
              <a:defRPr sz="1500">
                <a:solidFill>
                  <a:srgbClr val="8A8A8A"/>
                </a:solidFill>
              </a:defRPr>
            </a:lvl2pPr>
            <a:lvl3pPr indent="-228600" lvl="2" marL="1371600" rtl="0" algn="l">
              <a:lnSpc>
                <a:spcPct val="90000"/>
              </a:lnSpc>
              <a:spcBef>
                <a:spcPts val="1600"/>
              </a:spcBef>
              <a:spcAft>
                <a:spcPts val="0"/>
              </a:spcAft>
              <a:buClr>
                <a:srgbClr val="8A8A8A"/>
              </a:buClr>
              <a:buSzPts val="1400"/>
              <a:buNone/>
              <a:defRPr sz="1400">
                <a:solidFill>
                  <a:srgbClr val="8A8A8A"/>
                </a:solidFill>
              </a:defRPr>
            </a:lvl3pPr>
            <a:lvl4pPr indent="-228600" lvl="3" marL="1828800" rtl="0" algn="l">
              <a:lnSpc>
                <a:spcPct val="90000"/>
              </a:lnSpc>
              <a:spcBef>
                <a:spcPts val="1600"/>
              </a:spcBef>
              <a:spcAft>
                <a:spcPts val="0"/>
              </a:spcAft>
              <a:buClr>
                <a:srgbClr val="8A8A8A"/>
              </a:buClr>
              <a:buSzPts val="1200"/>
              <a:buNone/>
              <a:defRPr sz="1200">
                <a:solidFill>
                  <a:srgbClr val="8A8A8A"/>
                </a:solidFill>
              </a:defRPr>
            </a:lvl4pPr>
            <a:lvl5pPr indent="-228600" lvl="4" marL="2286000" rtl="0" algn="l">
              <a:lnSpc>
                <a:spcPct val="90000"/>
              </a:lnSpc>
              <a:spcBef>
                <a:spcPts val="1600"/>
              </a:spcBef>
              <a:spcAft>
                <a:spcPts val="0"/>
              </a:spcAft>
              <a:buClr>
                <a:srgbClr val="8A8A8A"/>
              </a:buClr>
              <a:buSzPts val="1200"/>
              <a:buNone/>
              <a:defRPr sz="1200">
                <a:solidFill>
                  <a:srgbClr val="8A8A8A"/>
                </a:solidFill>
              </a:defRPr>
            </a:lvl5pPr>
            <a:lvl6pPr indent="-228600" lvl="5" marL="2743200" rtl="0" algn="l">
              <a:lnSpc>
                <a:spcPct val="90000"/>
              </a:lnSpc>
              <a:spcBef>
                <a:spcPts val="1600"/>
              </a:spcBef>
              <a:spcAft>
                <a:spcPts val="0"/>
              </a:spcAft>
              <a:buClr>
                <a:srgbClr val="8A8A8A"/>
              </a:buClr>
              <a:buSzPts val="1200"/>
              <a:buNone/>
              <a:defRPr sz="1200">
                <a:solidFill>
                  <a:srgbClr val="8A8A8A"/>
                </a:solidFill>
              </a:defRPr>
            </a:lvl6pPr>
            <a:lvl7pPr indent="-228600" lvl="6" marL="3200400" rtl="0" algn="l">
              <a:lnSpc>
                <a:spcPct val="90000"/>
              </a:lnSpc>
              <a:spcBef>
                <a:spcPts val="1600"/>
              </a:spcBef>
              <a:spcAft>
                <a:spcPts val="0"/>
              </a:spcAft>
              <a:buClr>
                <a:srgbClr val="8A8A8A"/>
              </a:buClr>
              <a:buSzPts val="1200"/>
              <a:buNone/>
              <a:defRPr sz="1200">
                <a:solidFill>
                  <a:srgbClr val="8A8A8A"/>
                </a:solidFill>
              </a:defRPr>
            </a:lvl7pPr>
            <a:lvl8pPr indent="-228600" lvl="7" marL="3657600" rtl="0" algn="l">
              <a:lnSpc>
                <a:spcPct val="90000"/>
              </a:lnSpc>
              <a:spcBef>
                <a:spcPts val="1600"/>
              </a:spcBef>
              <a:spcAft>
                <a:spcPts val="0"/>
              </a:spcAft>
              <a:buClr>
                <a:srgbClr val="8A8A8A"/>
              </a:buClr>
              <a:buSzPts val="1200"/>
              <a:buNone/>
              <a:defRPr sz="1200">
                <a:solidFill>
                  <a:srgbClr val="8A8A8A"/>
                </a:solidFill>
              </a:defRPr>
            </a:lvl8pPr>
            <a:lvl9pPr indent="-228600" lvl="8" marL="4114800" rtl="0" algn="l">
              <a:lnSpc>
                <a:spcPct val="90000"/>
              </a:lnSpc>
              <a:spcBef>
                <a:spcPts val="1600"/>
              </a:spcBef>
              <a:spcAft>
                <a:spcPts val="1600"/>
              </a:spcAft>
              <a:buClr>
                <a:srgbClr val="8A8A8A"/>
              </a:buClr>
              <a:buSzPts val="1200"/>
              <a:buNone/>
              <a:defRPr sz="1200">
                <a:solidFill>
                  <a:srgbClr val="8A8A8A"/>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9"/>
          <p:cNvSpPr txBox="1"/>
          <p:nvPr>
            <p:ph type="ctrTitle"/>
          </p:nvPr>
        </p:nvSpPr>
        <p:spPr>
          <a:xfrm>
            <a:off x="600075" y="1245761"/>
            <a:ext cx="4772025" cy="1196578"/>
          </a:xfrm>
          <a:prstGeom prst="rect">
            <a:avLst/>
          </a:prstGeom>
          <a:noFill/>
          <a:ln>
            <a:noFill/>
          </a:ln>
        </p:spPr>
        <p:txBody>
          <a:bodyPr anchorCtr="0" anchor="b" bIns="0" lIns="0" spcFirstLastPara="1" rIns="0" wrap="square" tIns="0"/>
          <a:lstStyle>
            <a:lvl1pPr lvl="0" marR="0" rtl="0" algn="l">
              <a:lnSpc>
                <a:spcPct val="90000"/>
              </a:lnSpc>
              <a:spcBef>
                <a:spcPts val="0"/>
              </a:spcBef>
              <a:spcAft>
                <a:spcPts val="0"/>
              </a:spcAft>
              <a:buClr>
                <a:schemeClr val="lt1"/>
              </a:buClr>
              <a:buSzPts val="2300"/>
              <a:buFont typeface="Calibri"/>
              <a:buNone/>
              <a:defRPr b="0" i="0" sz="2300" u="none" cap="none" strike="noStrik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84" name="Google Shape;84;p19"/>
          <p:cNvSpPr txBox="1"/>
          <p:nvPr>
            <p:ph idx="10" type="dt"/>
          </p:nvPr>
        </p:nvSpPr>
        <p:spPr>
          <a:xfrm>
            <a:off x="600075" y="3595092"/>
            <a:ext cx="1619250" cy="176212"/>
          </a:xfrm>
          <a:prstGeom prst="rect">
            <a:avLst/>
          </a:prstGeom>
          <a:noFill/>
          <a:ln>
            <a:noFill/>
          </a:ln>
        </p:spPr>
        <p:txBody>
          <a:bodyPr anchorCtr="0" anchor="t" bIns="0" lIns="0" spcFirstLastPara="1" rIns="0" wrap="square" tIns="0"/>
          <a:lstStyle>
            <a:lvl1pPr lvl="0" algn="l">
              <a:spcBef>
                <a:spcPts val="0"/>
              </a:spcBef>
              <a:spcAft>
                <a:spcPts val="0"/>
              </a:spcAft>
              <a:buSzPts val="1100"/>
              <a:buNone/>
              <a:defRPr b="0" i="0" sz="1100">
                <a:solidFill>
                  <a:schemeClr val="lt1"/>
                </a:solidFill>
                <a:latin typeface="Calibri"/>
                <a:ea typeface="Calibri"/>
                <a:cs typeface="Calibri"/>
                <a:sym typeface="Calibri"/>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9"/>
          <p:cNvSpPr txBox="1"/>
          <p:nvPr/>
        </p:nvSpPr>
        <p:spPr>
          <a:xfrm>
            <a:off x="600075" y="3869376"/>
            <a:ext cx="1323975" cy="12695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 sz="800" u="none" cap="none" strike="noStrike">
                <a:solidFill>
                  <a:schemeClr val="lt1"/>
                </a:solidFill>
                <a:latin typeface="Calibri"/>
                <a:ea typeface="Calibri"/>
                <a:cs typeface="Calibri"/>
                <a:sym typeface="Calibri"/>
              </a:rPr>
              <a:t>PRESENTED BY</a:t>
            </a:r>
            <a:endParaRPr sz="1100"/>
          </a:p>
        </p:txBody>
      </p:sp>
      <p:sp>
        <p:nvSpPr>
          <p:cNvPr id="86" name="Google Shape;86;p19"/>
          <p:cNvSpPr txBox="1"/>
          <p:nvPr/>
        </p:nvSpPr>
        <p:spPr>
          <a:xfrm>
            <a:off x="600075" y="4783798"/>
            <a:ext cx="1323975" cy="12695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600">
              <a:solidFill>
                <a:schemeClr val="lt1"/>
              </a:solidFill>
              <a:latin typeface="Calibri"/>
              <a:ea typeface="Calibri"/>
              <a:cs typeface="Calibri"/>
              <a:sym typeface="Calibri"/>
            </a:endParaRPr>
          </a:p>
        </p:txBody>
      </p:sp>
      <p:sp>
        <p:nvSpPr>
          <p:cNvPr id="87" name="Google Shape;87;p19"/>
          <p:cNvSpPr txBox="1"/>
          <p:nvPr>
            <p:ph idx="1" type="body"/>
          </p:nvPr>
        </p:nvSpPr>
        <p:spPr>
          <a:xfrm>
            <a:off x="600075" y="2462270"/>
            <a:ext cx="4776787" cy="722056"/>
          </a:xfrm>
          <a:prstGeom prst="rect">
            <a:avLst/>
          </a:prstGeom>
          <a:noFill/>
          <a:ln>
            <a:noFill/>
          </a:ln>
        </p:spPr>
        <p:txBody>
          <a:bodyPr anchorCtr="0" anchor="b" bIns="0" lIns="0" spcFirstLastPara="1" rIns="0" wrap="square" tIns="0"/>
          <a:lstStyle>
            <a:lvl1pPr indent="-228600" lvl="0" marL="457200" algn="l">
              <a:lnSpc>
                <a:spcPct val="90000"/>
              </a:lnSpc>
              <a:spcBef>
                <a:spcPts val="800"/>
              </a:spcBef>
              <a:spcAft>
                <a:spcPts val="0"/>
              </a:spcAft>
              <a:buClr>
                <a:schemeClr val="lt1"/>
              </a:buClr>
              <a:buSzPts val="1500"/>
              <a:buNone/>
              <a:defRPr b="0" i="0" sz="15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88" name="Google Shape;88;p19"/>
          <p:cNvSpPr txBox="1"/>
          <p:nvPr>
            <p:ph idx="2" type="body"/>
          </p:nvPr>
        </p:nvSpPr>
        <p:spPr>
          <a:xfrm>
            <a:off x="600075" y="4037990"/>
            <a:ext cx="4776787" cy="700330"/>
          </a:xfrm>
          <a:prstGeom prst="rect">
            <a:avLst/>
          </a:prstGeom>
          <a:noFill/>
          <a:ln>
            <a:noFill/>
          </a:ln>
        </p:spPr>
        <p:txBody>
          <a:bodyPr anchorCtr="0" anchor="t" bIns="0" lIns="0" spcFirstLastPara="1" rIns="0" wrap="square" tIns="0"/>
          <a:lstStyle>
            <a:lvl1pPr indent="-228600" lvl="0" marL="457200" algn="l">
              <a:lnSpc>
                <a:spcPct val="90000"/>
              </a:lnSpc>
              <a:spcBef>
                <a:spcPts val="8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89" name="Google Shape;89;p19"/>
          <p:cNvSpPr txBox="1"/>
          <p:nvPr>
            <p:ph idx="3" type="body"/>
          </p:nvPr>
        </p:nvSpPr>
        <p:spPr>
          <a:xfrm>
            <a:off x="607294" y="4788526"/>
            <a:ext cx="1619250" cy="151104"/>
          </a:xfrm>
          <a:prstGeom prst="rect">
            <a:avLst/>
          </a:prstGeom>
          <a:noFill/>
          <a:ln>
            <a:noFill/>
          </a:ln>
        </p:spPr>
        <p:txBody>
          <a:bodyPr anchorCtr="0" anchor="t" bIns="0" lIns="0" spcFirstLastPara="1" rIns="0" wrap="square" tIns="0"/>
          <a:lstStyle>
            <a:lvl1pPr indent="-228600" lvl="0" marL="457200" algn="l">
              <a:lnSpc>
                <a:spcPct val="90000"/>
              </a:lnSpc>
              <a:spcBef>
                <a:spcPts val="800"/>
              </a:spcBef>
              <a:spcAft>
                <a:spcPts val="0"/>
              </a:spcAft>
              <a:buClr>
                <a:schemeClr val="lt1"/>
              </a:buClr>
              <a:buSzPts val="600"/>
              <a:buNone/>
              <a:defRPr b="0" i="0" sz="6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Header">
  <p:cSld name="DIVIDER Header">
    <p:bg>
      <p:bgPr>
        <a:solidFill>
          <a:schemeClr val="accent1"/>
        </a:solidFill>
      </p:bgPr>
    </p:bg>
    <p:spTree>
      <p:nvGrpSpPr>
        <p:cNvPr id="90" name="Shape 90"/>
        <p:cNvGrpSpPr/>
        <p:nvPr/>
      </p:nvGrpSpPr>
      <p:grpSpPr>
        <a:xfrm>
          <a:off x="0" y="0"/>
          <a:ext cx="0" cy="0"/>
          <a:chOff x="0" y="0"/>
          <a:chExt cx="0" cy="0"/>
        </a:xfrm>
      </p:grpSpPr>
      <p:sp>
        <p:nvSpPr>
          <p:cNvPr id="91" name="Google Shape;91;p20"/>
          <p:cNvSpPr txBox="1"/>
          <p:nvPr>
            <p:ph type="title"/>
          </p:nvPr>
        </p:nvSpPr>
        <p:spPr>
          <a:xfrm>
            <a:off x="623888" y="771782"/>
            <a:ext cx="7886700" cy="2139553"/>
          </a:xfrm>
          <a:prstGeom prst="rect">
            <a:avLst/>
          </a:prstGeom>
          <a:noFill/>
          <a:ln>
            <a:noFill/>
          </a:ln>
        </p:spPr>
        <p:txBody>
          <a:bodyPr anchorCtr="0" anchor="t" bIns="0" lIns="0" spcFirstLastPara="1" rIns="0" wrap="square" tIns="0"/>
          <a:lstStyle>
            <a:lvl1pPr lvl="0" marR="0" rtl="0" algn="l">
              <a:lnSpc>
                <a:spcPct val="90000"/>
              </a:lnSpc>
              <a:spcBef>
                <a:spcPts val="0"/>
              </a:spcBef>
              <a:spcAft>
                <a:spcPts val="0"/>
              </a:spcAft>
              <a:buClr>
                <a:schemeClr val="lt1"/>
              </a:buClr>
              <a:buSzPts val="2700"/>
              <a:buFont typeface="Spectral"/>
              <a:buNone/>
              <a:defRPr b="1" i="0" sz="2700" u="none" cap="none" strike="noStrike">
                <a:solidFill>
                  <a:schemeClr val="lt1"/>
                </a:solidFill>
                <a:latin typeface="Spectral"/>
                <a:ea typeface="Spectral"/>
                <a:cs typeface="Spectral"/>
                <a:sym typeface="Spectr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_x2col_bg">
  <p:cSld name="Title and Content _x2col_bg">
    <p:bg>
      <p:bgPr>
        <a:blipFill>
          <a:blip r:embed="rId2">
            <a:alphaModFix/>
          </a:blip>
          <a:stretch>
            <a:fillRect/>
          </a:stretch>
        </a:blipFill>
      </p:bgPr>
    </p:bg>
    <p:spTree>
      <p:nvGrpSpPr>
        <p:cNvPr id="92" name="Shape 92"/>
        <p:cNvGrpSpPr/>
        <p:nvPr/>
      </p:nvGrpSpPr>
      <p:grpSpPr>
        <a:xfrm>
          <a:off x="0" y="0"/>
          <a:ext cx="0" cy="0"/>
          <a:chOff x="0" y="0"/>
          <a:chExt cx="0" cy="0"/>
        </a:xfrm>
      </p:grpSpPr>
      <p:sp>
        <p:nvSpPr>
          <p:cNvPr id="93" name="Google Shape;93;p21"/>
          <p:cNvSpPr txBox="1"/>
          <p:nvPr>
            <p:ph idx="1" type="body"/>
          </p:nvPr>
        </p:nvSpPr>
        <p:spPr>
          <a:xfrm>
            <a:off x="621000" y="1782000"/>
            <a:ext cx="7886700" cy="2579688"/>
          </a:xfrm>
          <a:prstGeom prst="rect">
            <a:avLst/>
          </a:prstGeom>
          <a:noFill/>
          <a:ln>
            <a:noFill/>
          </a:ln>
        </p:spPr>
        <p:txBody>
          <a:bodyPr anchorCtr="0" anchor="t" bIns="0" lIns="0" spcFirstLastPara="1" rIns="0" wrap="square" tIns="0"/>
          <a:lstStyle>
            <a:lvl1pPr indent="-228600" lvl="0" marL="457200" algn="l">
              <a:lnSpc>
                <a:spcPct val="120000"/>
              </a:lnSpc>
              <a:spcBef>
                <a:spcPts val="1500"/>
              </a:spcBef>
              <a:spcAft>
                <a:spcPts val="0"/>
              </a:spcAft>
              <a:buClr>
                <a:schemeClr val="dk1"/>
              </a:buClr>
              <a:buSzPts val="1100"/>
              <a:buNone/>
              <a:defRPr b="0" i="0" sz="1100">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94" name="Google Shape;94;p21"/>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5" name="Google Shape;95;p21"/>
          <p:cNvSpPr txBox="1"/>
          <p:nvPr>
            <p:ph type="title"/>
          </p:nvPr>
        </p:nvSpPr>
        <p:spPr>
          <a:xfrm>
            <a:off x="628650" y="623700"/>
            <a:ext cx="7886700" cy="847800"/>
          </a:xfrm>
          <a:prstGeom prst="rect">
            <a:avLst/>
          </a:prstGeom>
          <a:noFill/>
          <a:ln>
            <a:noFill/>
          </a:ln>
        </p:spPr>
        <p:txBody>
          <a:bodyPr anchorCtr="0" anchor="t" bIns="34275" lIns="0" spcFirstLastPara="1" rIns="0" wrap="square" tIns="0"/>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6" name="Google Shape;96;p21"/>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1"/>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_x2col">
  <p:cSld name="Title and Content _x2col">
    <p:bg>
      <p:bgPr>
        <a:blipFill>
          <a:blip r:embed="rId2">
            <a:alphaModFix/>
          </a:blip>
          <a:stretch>
            <a:fillRect/>
          </a:stretch>
        </a:blipFill>
      </p:bgPr>
    </p:bg>
    <p:spTree>
      <p:nvGrpSpPr>
        <p:cNvPr id="98" name="Shape 98"/>
        <p:cNvGrpSpPr/>
        <p:nvPr/>
      </p:nvGrpSpPr>
      <p:grpSpPr>
        <a:xfrm>
          <a:off x="0" y="0"/>
          <a:ext cx="0" cy="0"/>
          <a:chOff x="0" y="0"/>
          <a:chExt cx="0" cy="0"/>
        </a:xfrm>
      </p:grpSpPr>
      <p:sp>
        <p:nvSpPr>
          <p:cNvPr id="99" name="Google Shape;99;p22"/>
          <p:cNvSpPr txBox="1"/>
          <p:nvPr>
            <p:ph idx="1" type="body"/>
          </p:nvPr>
        </p:nvSpPr>
        <p:spPr>
          <a:xfrm>
            <a:off x="621000" y="1782000"/>
            <a:ext cx="7886700" cy="2579688"/>
          </a:xfrm>
          <a:prstGeom prst="rect">
            <a:avLst/>
          </a:prstGeom>
          <a:noFill/>
          <a:ln>
            <a:noFill/>
          </a:ln>
        </p:spPr>
        <p:txBody>
          <a:bodyPr anchorCtr="0" anchor="t" bIns="0" lIns="0" spcFirstLastPara="1" rIns="0" wrap="square" tIns="0"/>
          <a:lstStyle>
            <a:lvl1pPr indent="-228600" lvl="0" marL="457200" algn="l">
              <a:lnSpc>
                <a:spcPct val="120000"/>
              </a:lnSpc>
              <a:spcBef>
                <a:spcPts val="1500"/>
              </a:spcBef>
              <a:spcAft>
                <a:spcPts val="0"/>
              </a:spcAft>
              <a:buClr>
                <a:schemeClr val="dk1"/>
              </a:buClr>
              <a:buSzPts val="1100"/>
              <a:buNone/>
              <a:defRPr b="0" i="0" sz="1100">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00" name="Google Shape;100;p22"/>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22"/>
          <p:cNvSpPr txBox="1"/>
          <p:nvPr>
            <p:ph type="title"/>
          </p:nvPr>
        </p:nvSpPr>
        <p:spPr>
          <a:xfrm>
            <a:off x="628650" y="623700"/>
            <a:ext cx="7886700" cy="847800"/>
          </a:xfrm>
          <a:prstGeom prst="rect">
            <a:avLst/>
          </a:prstGeom>
          <a:noFill/>
          <a:ln>
            <a:noFill/>
          </a:ln>
        </p:spPr>
        <p:txBody>
          <a:bodyPr anchorCtr="0" anchor="t" bIns="34275" lIns="0" spcFirstLastPara="1" rIns="0" wrap="square" tIns="0"/>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02" name="Google Shape;102;p22"/>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3" name="Google Shape;103;p22"/>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104" name="Shape 104"/>
        <p:cNvGrpSpPr/>
        <p:nvPr/>
      </p:nvGrpSpPr>
      <p:grpSpPr>
        <a:xfrm>
          <a:off x="0" y="0"/>
          <a:ext cx="0" cy="0"/>
          <a:chOff x="0" y="0"/>
          <a:chExt cx="0" cy="0"/>
        </a:xfrm>
      </p:grpSpPr>
      <p:sp>
        <p:nvSpPr>
          <p:cNvPr id="105" name="Google Shape;105;p23"/>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6" name="Google Shape;106;p23"/>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23"/>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23"/>
          <p:cNvSpPr txBox="1"/>
          <p:nvPr>
            <p:ph type="title"/>
          </p:nvPr>
        </p:nvSpPr>
        <p:spPr>
          <a:xfrm>
            <a:off x="628650" y="623700"/>
            <a:ext cx="7886700" cy="847800"/>
          </a:xfrm>
          <a:prstGeom prst="rect">
            <a:avLst/>
          </a:prstGeom>
          <a:noFill/>
          <a:ln>
            <a:noFill/>
          </a:ln>
        </p:spPr>
        <p:txBody>
          <a:bodyPr anchorCtr="0" anchor="t" bIns="34275" lIns="0" spcFirstLastPara="1" rIns="0" wrap="square" tIns="0"/>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GNIFICANT POINT" showMasterSp="0">
  <p:cSld name="SIGNIFICANT POINT">
    <p:bg>
      <p:bgPr>
        <a:solidFill>
          <a:srgbClr val="F2F2F2"/>
        </a:solidFill>
      </p:bgPr>
    </p:bg>
    <p:spTree>
      <p:nvGrpSpPr>
        <p:cNvPr id="109" name="Shape 109"/>
        <p:cNvGrpSpPr/>
        <p:nvPr/>
      </p:nvGrpSpPr>
      <p:grpSpPr>
        <a:xfrm>
          <a:off x="0" y="0"/>
          <a:ext cx="0" cy="0"/>
          <a:chOff x="0" y="0"/>
          <a:chExt cx="0" cy="0"/>
        </a:xfrm>
      </p:grpSpPr>
      <p:sp>
        <p:nvSpPr>
          <p:cNvPr id="110" name="Google Shape;110;p24"/>
          <p:cNvSpPr txBox="1"/>
          <p:nvPr>
            <p:ph idx="1" type="body"/>
          </p:nvPr>
        </p:nvSpPr>
        <p:spPr>
          <a:xfrm>
            <a:off x="1809520" y="1578167"/>
            <a:ext cx="4065224" cy="2338331"/>
          </a:xfrm>
          <a:prstGeom prst="rect">
            <a:avLst/>
          </a:prstGeom>
          <a:noFill/>
          <a:ln>
            <a:noFill/>
          </a:ln>
        </p:spPr>
        <p:txBody>
          <a:bodyPr anchorCtr="0" anchor="t" bIns="0" lIns="0" spcFirstLastPara="1" rIns="0" wrap="square" tIns="0"/>
          <a:lstStyle>
            <a:lvl1pPr indent="-228600" lvl="0" marL="457200" algn="l">
              <a:lnSpc>
                <a:spcPct val="90000"/>
              </a:lnSpc>
              <a:spcBef>
                <a:spcPts val="800"/>
              </a:spcBef>
              <a:spcAft>
                <a:spcPts val="0"/>
              </a:spcAft>
              <a:buClr>
                <a:schemeClr val="accent1"/>
              </a:buClr>
              <a:buSzPts val="2700"/>
              <a:buNone/>
              <a:defRPr b="1" i="0" sz="2700">
                <a:solidFill>
                  <a:schemeClr val="accent1"/>
                </a:solidFill>
                <a:latin typeface="Spectral"/>
                <a:ea typeface="Spectral"/>
                <a:cs typeface="Spectral"/>
                <a:sym typeface="Spectral"/>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25"/>
          <p:cNvSpPr txBox="1"/>
          <p:nvPr>
            <p:ph idx="1" type="body"/>
          </p:nvPr>
        </p:nvSpPr>
        <p:spPr>
          <a:xfrm>
            <a:off x="1746504" y="1848102"/>
            <a:ext cx="5650992" cy="332398"/>
          </a:xfrm>
          <a:prstGeom prst="rect">
            <a:avLst/>
          </a:prstGeom>
          <a:noFill/>
          <a:ln>
            <a:noFill/>
          </a:ln>
        </p:spPr>
        <p:txBody>
          <a:bodyPr anchorCtr="0" anchor="t" bIns="0" lIns="0" spcFirstLastPara="1" rIns="0" wrap="square" tIns="0"/>
          <a:lstStyle>
            <a:lvl1pPr indent="-228600" lvl="0" marL="457200" algn="l">
              <a:lnSpc>
                <a:spcPct val="120000"/>
              </a:lnSpc>
              <a:spcBef>
                <a:spcPts val="1500"/>
              </a:spcBef>
              <a:spcAft>
                <a:spcPts val="0"/>
              </a:spcAft>
              <a:buClr>
                <a:schemeClr val="dk1"/>
              </a:buClr>
              <a:buSzPts val="1800"/>
              <a:buNone/>
              <a:defRPr b="0" i="1" sz="1800">
                <a:latin typeface="Spectral"/>
                <a:ea typeface="Spectral"/>
                <a:cs typeface="Spectral"/>
                <a:sym typeface="Spectral"/>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13" name="Google Shape;113;p25"/>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14" name="Google Shape;114;p25"/>
          <p:cNvSpPr txBox="1"/>
          <p:nvPr>
            <p:ph idx="2" type="body"/>
          </p:nvPr>
        </p:nvSpPr>
        <p:spPr>
          <a:xfrm>
            <a:off x="1746504" y="3421751"/>
            <a:ext cx="5760720" cy="155138"/>
          </a:xfrm>
          <a:prstGeom prst="rect">
            <a:avLst/>
          </a:prstGeom>
          <a:noFill/>
          <a:ln>
            <a:noFill/>
          </a:ln>
        </p:spPr>
        <p:txBody>
          <a:bodyPr anchorCtr="0" anchor="t" bIns="0" lIns="0" spcFirstLastPara="1" rIns="0" wrap="square" tIns="0"/>
          <a:lstStyle>
            <a:lvl1pPr indent="-228600" lvl="0" marL="457200" algn="l">
              <a:lnSpc>
                <a:spcPct val="120000"/>
              </a:lnSpc>
              <a:spcBef>
                <a:spcPts val="1500"/>
              </a:spcBef>
              <a:spcAft>
                <a:spcPts val="0"/>
              </a:spcAft>
              <a:buClr>
                <a:schemeClr val="accent1"/>
              </a:buClr>
              <a:buSzPts val="900"/>
              <a:buNone/>
              <a:defRPr b="1" i="0" sz="900">
                <a:solidFill>
                  <a:schemeClr val="accen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15" name="Google Shape;115;p25"/>
          <p:cNvSpPr txBox="1"/>
          <p:nvPr>
            <p:ph type="title"/>
          </p:nvPr>
        </p:nvSpPr>
        <p:spPr>
          <a:xfrm>
            <a:off x="628650" y="623700"/>
            <a:ext cx="7886700" cy="847800"/>
          </a:xfrm>
          <a:prstGeom prst="rect">
            <a:avLst/>
          </a:prstGeom>
          <a:noFill/>
          <a:ln>
            <a:noFill/>
          </a:ln>
        </p:spPr>
        <p:txBody>
          <a:bodyPr anchorCtr="0" anchor="t" bIns="34275" lIns="0" spcFirstLastPara="1" rIns="0" wrap="square" tIns="0"/>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6" name="Google Shape;116;p25"/>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5"/>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and Content">
  <p:cSld name="2_Title and Content">
    <p:spTree>
      <p:nvGrpSpPr>
        <p:cNvPr id="118" name="Shape 118"/>
        <p:cNvGrpSpPr/>
        <p:nvPr/>
      </p:nvGrpSpPr>
      <p:grpSpPr>
        <a:xfrm>
          <a:off x="0" y="0"/>
          <a:ext cx="0" cy="0"/>
          <a:chOff x="0" y="0"/>
          <a:chExt cx="0" cy="0"/>
        </a:xfrm>
      </p:grpSpPr>
      <p:sp>
        <p:nvSpPr>
          <p:cNvPr id="119" name="Google Shape;119;p26"/>
          <p:cNvSpPr/>
          <p:nvPr/>
        </p:nvSpPr>
        <p:spPr>
          <a:xfrm>
            <a:off x="640080" y="1856232"/>
            <a:ext cx="2212848" cy="2395728"/>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0" name="Google Shape;120;p26"/>
          <p:cNvSpPr txBox="1"/>
          <p:nvPr>
            <p:ph idx="1" type="body"/>
          </p:nvPr>
        </p:nvSpPr>
        <p:spPr>
          <a:xfrm>
            <a:off x="864108" y="2057400"/>
            <a:ext cx="1764792" cy="393192"/>
          </a:xfrm>
          <a:prstGeom prst="rect">
            <a:avLst/>
          </a:prstGeom>
          <a:noFill/>
          <a:ln>
            <a:noFill/>
          </a:ln>
        </p:spPr>
        <p:txBody>
          <a:bodyPr anchorCtr="0" anchor="t" bIns="0" lIns="0" spcFirstLastPara="1" rIns="0" wrap="square" tIns="0"/>
          <a:lstStyle>
            <a:lvl1pPr indent="-228600" lvl="0" marL="457200" algn="l">
              <a:lnSpc>
                <a:spcPct val="120000"/>
              </a:lnSpc>
              <a:spcBef>
                <a:spcPts val="15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21" name="Google Shape;121;p26"/>
          <p:cNvSpPr txBox="1"/>
          <p:nvPr>
            <p:ph idx="2" type="body"/>
          </p:nvPr>
        </p:nvSpPr>
        <p:spPr>
          <a:xfrm>
            <a:off x="864108" y="2642616"/>
            <a:ext cx="1764792" cy="1380744"/>
          </a:xfrm>
          <a:prstGeom prst="rect">
            <a:avLst/>
          </a:prstGeom>
          <a:noFill/>
          <a:ln>
            <a:noFill/>
          </a:ln>
        </p:spPr>
        <p:txBody>
          <a:bodyPr anchorCtr="0" anchor="t" bIns="0" lIns="0" spcFirstLastPara="1" rIns="0" wrap="square" tIns="0"/>
          <a:lstStyle>
            <a:lvl1pPr indent="-228600" lvl="0" marL="457200" algn="l">
              <a:lnSpc>
                <a:spcPct val="120000"/>
              </a:lnSpc>
              <a:spcBef>
                <a:spcPts val="1500"/>
              </a:spcBef>
              <a:spcAft>
                <a:spcPts val="0"/>
              </a:spcAft>
              <a:buClr>
                <a:schemeClr val="lt1"/>
              </a:buClr>
              <a:buSzPts val="900"/>
              <a:buNone/>
              <a:defRPr b="0" i="0" sz="9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22" name="Google Shape;122;p26"/>
          <p:cNvSpPr/>
          <p:nvPr/>
        </p:nvSpPr>
        <p:spPr>
          <a:xfrm>
            <a:off x="3483864" y="1856232"/>
            <a:ext cx="2212848" cy="2395728"/>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Calibri"/>
              <a:ea typeface="Calibri"/>
              <a:cs typeface="Calibri"/>
              <a:sym typeface="Calibri"/>
            </a:endParaRPr>
          </a:p>
        </p:txBody>
      </p:sp>
      <p:sp>
        <p:nvSpPr>
          <p:cNvPr id="123" name="Google Shape;123;p26"/>
          <p:cNvSpPr txBox="1"/>
          <p:nvPr>
            <p:ph idx="3" type="body"/>
          </p:nvPr>
        </p:nvSpPr>
        <p:spPr>
          <a:xfrm>
            <a:off x="3707892" y="2057400"/>
            <a:ext cx="1764792" cy="393192"/>
          </a:xfrm>
          <a:prstGeom prst="rect">
            <a:avLst/>
          </a:prstGeom>
          <a:noFill/>
          <a:ln>
            <a:noFill/>
          </a:ln>
        </p:spPr>
        <p:txBody>
          <a:bodyPr anchorCtr="0" anchor="t" bIns="0" lIns="0" spcFirstLastPara="1" rIns="0" wrap="square" tIns="0"/>
          <a:lstStyle>
            <a:lvl1pPr indent="-228600" lvl="0" marL="457200" algn="l">
              <a:lnSpc>
                <a:spcPct val="120000"/>
              </a:lnSpc>
              <a:spcBef>
                <a:spcPts val="15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24" name="Google Shape;124;p26"/>
          <p:cNvSpPr txBox="1"/>
          <p:nvPr>
            <p:ph idx="4" type="body"/>
          </p:nvPr>
        </p:nvSpPr>
        <p:spPr>
          <a:xfrm>
            <a:off x="3707892" y="2642616"/>
            <a:ext cx="1764792" cy="1380744"/>
          </a:xfrm>
          <a:prstGeom prst="rect">
            <a:avLst/>
          </a:prstGeom>
          <a:noFill/>
          <a:ln>
            <a:noFill/>
          </a:ln>
        </p:spPr>
        <p:txBody>
          <a:bodyPr anchorCtr="0" anchor="t" bIns="0" lIns="0" spcFirstLastPara="1" rIns="0" wrap="square" tIns="0"/>
          <a:lstStyle>
            <a:lvl1pPr indent="-228600" lvl="0" marL="457200" algn="l">
              <a:lnSpc>
                <a:spcPct val="120000"/>
              </a:lnSpc>
              <a:spcBef>
                <a:spcPts val="1500"/>
              </a:spcBef>
              <a:spcAft>
                <a:spcPts val="0"/>
              </a:spcAft>
              <a:buClr>
                <a:schemeClr val="lt1"/>
              </a:buClr>
              <a:buSzPts val="900"/>
              <a:buNone/>
              <a:defRPr b="0" i="0" sz="9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25" name="Google Shape;125;p26"/>
          <p:cNvSpPr/>
          <p:nvPr/>
        </p:nvSpPr>
        <p:spPr>
          <a:xfrm>
            <a:off x="6318504" y="1856232"/>
            <a:ext cx="2212848" cy="2395728"/>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6" name="Google Shape;126;p26"/>
          <p:cNvSpPr txBox="1"/>
          <p:nvPr>
            <p:ph idx="5" type="body"/>
          </p:nvPr>
        </p:nvSpPr>
        <p:spPr>
          <a:xfrm>
            <a:off x="6542532" y="2057400"/>
            <a:ext cx="1764792" cy="393192"/>
          </a:xfrm>
          <a:prstGeom prst="rect">
            <a:avLst/>
          </a:prstGeom>
          <a:noFill/>
          <a:ln>
            <a:noFill/>
          </a:ln>
        </p:spPr>
        <p:txBody>
          <a:bodyPr anchorCtr="0" anchor="t" bIns="0" lIns="0" spcFirstLastPara="1" rIns="0" wrap="square" tIns="0"/>
          <a:lstStyle>
            <a:lvl1pPr indent="-228600" lvl="0" marL="457200" algn="l">
              <a:lnSpc>
                <a:spcPct val="120000"/>
              </a:lnSpc>
              <a:spcBef>
                <a:spcPts val="15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27" name="Google Shape;127;p26"/>
          <p:cNvSpPr txBox="1"/>
          <p:nvPr>
            <p:ph idx="6" type="body"/>
          </p:nvPr>
        </p:nvSpPr>
        <p:spPr>
          <a:xfrm>
            <a:off x="6542532" y="2642616"/>
            <a:ext cx="1764792" cy="1380744"/>
          </a:xfrm>
          <a:prstGeom prst="rect">
            <a:avLst/>
          </a:prstGeom>
          <a:noFill/>
          <a:ln>
            <a:noFill/>
          </a:ln>
        </p:spPr>
        <p:txBody>
          <a:bodyPr anchorCtr="0" anchor="t" bIns="0" lIns="0" spcFirstLastPara="1" rIns="0" wrap="square" tIns="0"/>
          <a:lstStyle>
            <a:lvl1pPr indent="-228600" lvl="0" marL="457200" algn="l">
              <a:lnSpc>
                <a:spcPct val="120000"/>
              </a:lnSpc>
              <a:spcBef>
                <a:spcPts val="1500"/>
              </a:spcBef>
              <a:spcAft>
                <a:spcPts val="0"/>
              </a:spcAft>
              <a:buClr>
                <a:schemeClr val="lt1"/>
              </a:buClr>
              <a:buSzPts val="900"/>
              <a:buNone/>
              <a:defRPr b="0" i="0" sz="9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28" name="Google Shape;128;p26"/>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29" name="Google Shape;129;p26"/>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0" name="Google Shape;130;p26"/>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26"/>
          <p:cNvSpPr txBox="1"/>
          <p:nvPr>
            <p:ph type="title"/>
          </p:nvPr>
        </p:nvSpPr>
        <p:spPr>
          <a:xfrm>
            <a:off x="628650" y="623700"/>
            <a:ext cx="7886700" cy="847800"/>
          </a:xfrm>
          <a:prstGeom prst="rect">
            <a:avLst/>
          </a:prstGeom>
          <a:noFill/>
          <a:ln>
            <a:noFill/>
          </a:ln>
        </p:spPr>
        <p:txBody>
          <a:bodyPr anchorCtr="0" anchor="t" bIns="34275" lIns="0" spcFirstLastPara="1" rIns="0" wrap="square" tIns="0"/>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 Content">
  <p:cSld name="Title and Content + Content">
    <p:spTree>
      <p:nvGrpSpPr>
        <p:cNvPr id="132" name="Shape 132"/>
        <p:cNvGrpSpPr/>
        <p:nvPr/>
      </p:nvGrpSpPr>
      <p:grpSpPr>
        <a:xfrm>
          <a:off x="0" y="0"/>
          <a:ext cx="0" cy="0"/>
          <a:chOff x="0" y="0"/>
          <a:chExt cx="0" cy="0"/>
        </a:xfrm>
      </p:grpSpPr>
      <p:sp>
        <p:nvSpPr>
          <p:cNvPr id="133" name="Google Shape;133;p27"/>
          <p:cNvSpPr txBox="1"/>
          <p:nvPr>
            <p:ph idx="1" type="body"/>
          </p:nvPr>
        </p:nvSpPr>
        <p:spPr>
          <a:xfrm>
            <a:off x="621000" y="1782000"/>
            <a:ext cx="3694968" cy="2579688"/>
          </a:xfrm>
          <a:prstGeom prst="rect">
            <a:avLst/>
          </a:prstGeom>
          <a:noFill/>
          <a:ln>
            <a:noFill/>
          </a:ln>
        </p:spPr>
        <p:txBody>
          <a:bodyPr anchorCtr="0" anchor="t" bIns="0" lIns="0" spcFirstLastPara="1" rIns="0" wrap="square" tIns="0"/>
          <a:lstStyle>
            <a:lvl1pPr indent="-228600" lvl="0" marL="457200" algn="l">
              <a:lnSpc>
                <a:spcPct val="120000"/>
              </a:lnSpc>
              <a:spcBef>
                <a:spcPts val="1500"/>
              </a:spcBef>
              <a:spcAft>
                <a:spcPts val="0"/>
              </a:spcAft>
              <a:buClr>
                <a:schemeClr val="dk1"/>
              </a:buClr>
              <a:buSzPts val="1100"/>
              <a:buNone/>
              <a:defRPr b="0" i="0" sz="1100">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34" name="Google Shape;134;p27"/>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35" name="Google Shape;135;p27"/>
          <p:cNvSpPr txBox="1"/>
          <p:nvPr>
            <p:ph idx="2" type="body"/>
          </p:nvPr>
        </p:nvSpPr>
        <p:spPr>
          <a:xfrm>
            <a:off x="4629150" y="1781999"/>
            <a:ext cx="3886200" cy="981807"/>
          </a:xfrm>
          <a:prstGeom prst="rect">
            <a:avLst/>
          </a:prstGeom>
          <a:noFill/>
          <a:ln>
            <a:noFill/>
          </a:ln>
        </p:spPr>
        <p:txBody>
          <a:bodyPr anchorCtr="0" anchor="t" bIns="0" lIns="0" spcFirstLastPara="1" rIns="0" wrap="square" tIns="0"/>
          <a:lstStyle>
            <a:lvl1pPr indent="-317500" lvl="0" marL="457200" algn="l">
              <a:lnSpc>
                <a:spcPct val="90000"/>
              </a:lnSpc>
              <a:spcBef>
                <a:spcPts val="800"/>
              </a:spcBef>
              <a:spcAft>
                <a:spcPts val="0"/>
              </a:spcAft>
              <a:buClr>
                <a:schemeClr val="dk1"/>
              </a:buClr>
              <a:buSzPts val="1400"/>
              <a:buChar char="•"/>
              <a:defRPr b="0" i="0" sz="1400">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b="0" i="0" sz="1400">
                <a:latin typeface="Calibri"/>
                <a:ea typeface="Calibri"/>
                <a:cs typeface="Calibri"/>
                <a:sym typeface="Calibri"/>
              </a:defRPr>
            </a:lvl2pPr>
            <a:lvl3pPr indent="-304800" lvl="2" marL="1371600" algn="l">
              <a:lnSpc>
                <a:spcPct val="90000"/>
              </a:lnSpc>
              <a:spcBef>
                <a:spcPts val="400"/>
              </a:spcBef>
              <a:spcAft>
                <a:spcPts val="0"/>
              </a:spcAft>
              <a:buClr>
                <a:schemeClr val="dk1"/>
              </a:buClr>
              <a:buSzPts val="1200"/>
              <a:buChar char="•"/>
              <a:defRPr b="0" i="0" sz="1200">
                <a:latin typeface="Calibri"/>
                <a:ea typeface="Calibri"/>
                <a:cs typeface="Calibri"/>
                <a:sym typeface="Calibri"/>
              </a:defRPr>
            </a:lvl3pPr>
            <a:lvl4pPr indent="-285750" lvl="3" marL="1828800" algn="l">
              <a:lnSpc>
                <a:spcPct val="90000"/>
              </a:lnSpc>
              <a:spcBef>
                <a:spcPts val="400"/>
              </a:spcBef>
              <a:spcAft>
                <a:spcPts val="0"/>
              </a:spcAft>
              <a:buClr>
                <a:schemeClr val="dk1"/>
              </a:buClr>
              <a:buSzPts val="900"/>
              <a:buChar char="•"/>
              <a:defRPr b="0" i="0" sz="900">
                <a:latin typeface="Calibri"/>
                <a:ea typeface="Calibri"/>
                <a:cs typeface="Calibri"/>
                <a:sym typeface="Calibri"/>
              </a:defRPr>
            </a:lvl4pPr>
            <a:lvl5pPr indent="-285750" lvl="4" marL="2286000" algn="l">
              <a:lnSpc>
                <a:spcPct val="90000"/>
              </a:lnSpc>
              <a:spcBef>
                <a:spcPts val="400"/>
              </a:spcBef>
              <a:spcAft>
                <a:spcPts val="0"/>
              </a:spcAft>
              <a:buClr>
                <a:schemeClr val="dk1"/>
              </a:buClr>
              <a:buSzPts val="900"/>
              <a:buChar char="•"/>
              <a:defRPr b="0" i="0" sz="900">
                <a:latin typeface="Calibri"/>
                <a:ea typeface="Calibri"/>
                <a:cs typeface="Calibri"/>
                <a:sym typeface="Calibri"/>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6" name="Google Shape;136;p27"/>
          <p:cNvSpPr txBox="1"/>
          <p:nvPr>
            <p:ph type="title"/>
          </p:nvPr>
        </p:nvSpPr>
        <p:spPr>
          <a:xfrm>
            <a:off x="628650" y="623700"/>
            <a:ext cx="7886700" cy="847800"/>
          </a:xfrm>
          <a:prstGeom prst="rect">
            <a:avLst/>
          </a:prstGeom>
          <a:noFill/>
          <a:ln>
            <a:noFill/>
          </a:ln>
        </p:spPr>
        <p:txBody>
          <a:bodyPr anchorCtr="0" anchor="t" bIns="34275" lIns="0" spcFirstLastPara="1" rIns="0" wrap="square" tIns="0"/>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37" name="Google Shape;137;p27"/>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27"/>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mparison">
  <p:cSld name="1_Comparison">
    <p:spTree>
      <p:nvGrpSpPr>
        <p:cNvPr id="139" name="Shape 139"/>
        <p:cNvGrpSpPr/>
        <p:nvPr/>
      </p:nvGrpSpPr>
      <p:grpSpPr>
        <a:xfrm>
          <a:off x="0" y="0"/>
          <a:ext cx="0" cy="0"/>
          <a:chOff x="0" y="0"/>
          <a:chExt cx="0" cy="0"/>
        </a:xfrm>
      </p:grpSpPr>
      <p:sp>
        <p:nvSpPr>
          <p:cNvPr id="140" name="Google Shape;140;p28"/>
          <p:cNvSpPr txBox="1"/>
          <p:nvPr>
            <p:ph idx="1" type="body"/>
          </p:nvPr>
        </p:nvSpPr>
        <p:spPr>
          <a:xfrm>
            <a:off x="629842" y="1071242"/>
            <a:ext cx="2310526" cy="617934"/>
          </a:xfrm>
          <a:prstGeom prst="rect">
            <a:avLst/>
          </a:prstGeom>
          <a:noFill/>
          <a:ln>
            <a:noFill/>
          </a:ln>
        </p:spPr>
        <p:txBody>
          <a:bodyPr anchorCtr="0" anchor="b" bIns="0" lIns="0" spcFirstLastPara="1" rIns="0" wrap="square" tIns="0"/>
          <a:lstStyle>
            <a:lvl1pPr indent="-228600" lvl="0" marL="457200" algn="l">
              <a:lnSpc>
                <a:spcPct val="90000"/>
              </a:lnSpc>
              <a:spcBef>
                <a:spcPts val="800"/>
              </a:spcBef>
              <a:spcAft>
                <a:spcPts val="0"/>
              </a:spcAft>
              <a:buClr>
                <a:schemeClr val="dk1"/>
              </a:buClr>
              <a:buSzPts val="1400"/>
              <a:buNone/>
              <a:defRPr b="0" i="0" sz="14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41" name="Google Shape;141;p28"/>
          <p:cNvSpPr txBox="1"/>
          <p:nvPr>
            <p:ph idx="2" type="body"/>
          </p:nvPr>
        </p:nvSpPr>
        <p:spPr>
          <a:xfrm>
            <a:off x="6133387" y="1071242"/>
            <a:ext cx="2310526" cy="617934"/>
          </a:xfrm>
          <a:prstGeom prst="rect">
            <a:avLst/>
          </a:prstGeom>
          <a:noFill/>
          <a:ln>
            <a:noFill/>
          </a:ln>
        </p:spPr>
        <p:txBody>
          <a:bodyPr anchorCtr="0" anchor="b" bIns="0" lIns="0" spcFirstLastPara="1" rIns="0" wrap="square" tIns="0"/>
          <a:lstStyle>
            <a:lvl1pPr indent="-228600" lvl="0" marL="457200" algn="l">
              <a:lnSpc>
                <a:spcPct val="90000"/>
              </a:lnSpc>
              <a:spcBef>
                <a:spcPts val="800"/>
              </a:spcBef>
              <a:spcAft>
                <a:spcPts val="0"/>
              </a:spcAft>
              <a:buClr>
                <a:schemeClr val="dk1"/>
              </a:buClr>
              <a:buSzPts val="1400"/>
              <a:buNone/>
              <a:defRPr b="0" i="0" sz="14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42" name="Google Shape;142;p28"/>
          <p:cNvSpPr txBox="1"/>
          <p:nvPr>
            <p:ph idx="3" type="body"/>
          </p:nvPr>
        </p:nvSpPr>
        <p:spPr>
          <a:xfrm>
            <a:off x="629842" y="1846256"/>
            <a:ext cx="2310526" cy="2431422"/>
          </a:xfrm>
          <a:prstGeom prst="rect">
            <a:avLst/>
          </a:prstGeom>
          <a:noFill/>
          <a:ln>
            <a:noFill/>
          </a:ln>
        </p:spPr>
        <p:txBody>
          <a:bodyPr anchorCtr="0" anchor="t" bIns="0" lIns="0" spcFirstLastPara="1" rIns="0" wrap="square" tIns="0"/>
          <a:lstStyle>
            <a:lvl1pPr indent="-228600" lvl="0" marL="457200" algn="l">
              <a:lnSpc>
                <a:spcPct val="90000"/>
              </a:lnSpc>
              <a:spcBef>
                <a:spcPts val="800"/>
              </a:spcBef>
              <a:spcAft>
                <a:spcPts val="0"/>
              </a:spcAft>
              <a:buClr>
                <a:schemeClr val="dk1"/>
              </a:buClr>
              <a:buSzPts val="1100"/>
              <a:buNone/>
              <a:defRPr b="0" i="0" sz="11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100"/>
              <a:buNone/>
              <a:defRPr b="0" i="0" sz="1100">
                <a:latin typeface="Calibri"/>
                <a:ea typeface="Calibri"/>
                <a:cs typeface="Calibri"/>
                <a:sym typeface="Calibri"/>
              </a:defRPr>
            </a:lvl2pPr>
            <a:lvl3pPr indent="-228600" lvl="2" marL="1371600" algn="l">
              <a:lnSpc>
                <a:spcPct val="90000"/>
              </a:lnSpc>
              <a:spcBef>
                <a:spcPts val="400"/>
              </a:spcBef>
              <a:spcAft>
                <a:spcPts val="0"/>
              </a:spcAft>
              <a:buClr>
                <a:schemeClr val="dk1"/>
              </a:buClr>
              <a:buSzPts val="1100"/>
              <a:buNone/>
              <a:defRPr b="0" i="0" sz="1100">
                <a:latin typeface="Calibri"/>
                <a:ea typeface="Calibri"/>
                <a:cs typeface="Calibri"/>
                <a:sym typeface="Calibri"/>
              </a:defRPr>
            </a:lvl3pPr>
            <a:lvl4pPr indent="-228600" lvl="3" marL="1828800" algn="l">
              <a:lnSpc>
                <a:spcPct val="90000"/>
              </a:lnSpc>
              <a:spcBef>
                <a:spcPts val="400"/>
              </a:spcBef>
              <a:spcAft>
                <a:spcPts val="0"/>
              </a:spcAft>
              <a:buClr>
                <a:schemeClr val="dk1"/>
              </a:buClr>
              <a:buSzPts val="1100"/>
              <a:buNone/>
              <a:defRPr b="0" i="0" sz="1100">
                <a:latin typeface="Calibri"/>
                <a:ea typeface="Calibri"/>
                <a:cs typeface="Calibri"/>
                <a:sym typeface="Calibri"/>
              </a:defRPr>
            </a:lvl4pPr>
            <a:lvl5pPr indent="-228600" lvl="4" marL="2286000" algn="l">
              <a:lnSpc>
                <a:spcPct val="90000"/>
              </a:lnSpc>
              <a:spcBef>
                <a:spcPts val="400"/>
              </a:spcBef>
              <a:spcAft>
                <a:spcPts val="0"/>
              </a:spcAft>
              <a:buClr>
                <a:schemeClr val="dk1"/>
              </a:buClr>
              <a:buSzPts val="1100"/>
              <a:buNone/>
              <a:defRPr b="0" i="0" sz="11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43" name="Google Shape;143;p28"/>
          <p:cNvSpPr txBox="1"/>
          <p:nvPr>
            <p:ph idx="4" type="body"/>
          </p:nvPr>
        </p:nvSpPr>
        <p:spPr>
          <a:xfrm>
            <a:off x="6141959" y="1846256"/>
            <a:ext cx="2310526" cy="2431422"/>
          </a:xfrm>
          <a:prstGeom prst="rect">
            <a:avLst/>
          </a:prstGeom>
          <a:noFill/>
          <a:ln>
            <a:noFill/>
          </a:ln>
        </p:spPr>
        <p:txBody>
          <a:bodyPr anchorCtr="0" anchor="t" bIns="0" lIns="0" spcFirstLastPara="1" rIns="0" wrap="square" tIns="0"/>
          <a:lstStyle>
            <a:lvl1pPr indent="-228600" lvl="0" marL="457200" algn="l">
              <a:lnSpc>
                <a:spcPct val="90000"/>
              </a:lnSpc>
              <a:spcBef>
                <a:spcPts val="800"/>
              </a:spcBef>
              <a:spcAft>
                <a:spcPts val="0"/>
              </a:spcAft>
              <a:buClr>
                <a:schemeClr val="dk1"/>
              </a:buClr>
              <a:buSzPts val="1100"/>
              <a:buNone/>
              <a:defRPr b="0" i="0" sz="1100">
                <a:latin typeface="Calibri"/>
                <a:ea typeface="Calibri"/>
                <a:cs typeface="Calibri"/>
                <a:sym typeface="Calibri"/>
              </a:defRPr>
            </a:lvl1pPr>
            <a:lvl2pPr indent="-323850" lvl="1" marL="914400" algn="l">
              <a:lnSpc>
                <a:spcPct val="90000"/>
              </a:lnSpc>
              <a:spcBef>
                <a:spcPts val="400"/>
              </a:spcBef>
              <a:spcAft>
                <a:spcPts val="0"/>
              </a:spcAft>
              <a:buClr>
                <a:schemeClr val="dk1"/>
              </a:buClr>
              <a:buSzPts val="1500"/>
              <a:buChar char="•"/>
              <a:defRPr b="0" i="0" sz="1500">
                <a:latin typeface="Calibri"/>
                <a:ea typeface="Calibri"/>
                <a:cs typeface="Calibri"/>
                <a:sym typeface="Calibri"/>
              </a:defRPr>
            </a:lvl2pPr>
            <a:lvl3pPr indent="-317500" lvl="2" marL="1371600" algn="l">
              <a:lnSpc>
                <a:spcPct val="90000"/>
              </a:lnSpc>
              <a:spcBef>
                <a:spcPts val="400"/>
              </a:spcBef>
              <a:spcAft>
                <a:spcPts val="0"/>
              </a:spcAft>
              <a:buClr>
                <a:schemeClr val="dk1"/>
              </a:buClr>
              <a:buSzPts val="1400"/>
              <a:buChar char="•"/>
              <a:defRPr b="0" i="0" sz="1400">
                <a:latin typeface="Calibri"/>
                <a:ea typeface="Calibri"/>
                <a:cs typeface="Calibri"/>
                <a:sym typeface="Calibri"/>
              </a:defRPr>
            </a:lvl3pPr>
            <a:lvl4pPr indent="-304800" lvl="3" marL="1828800" algn="l">
              <a:lnSpc>
                <a:spcPct val="90000"/>
              </a:lnSpc>
              <a:spcBef>
                <a:spcPts val="400"/>
              </a:spcBef>
              <a:spcAft>
                <a:spcPts val="0"/>
              </a:spcAft>
              <a:buClr>
                <a:schemeClr val="dk1"/>
              </a:buClr>
              <a:buSzPts val="1200"/>
              <a:buChar char="•"/>
              <a:defRPr b="0" i="0" sz="1200">
                <a:latin typeface="Calibri"/>
                <a:ea typeface="Calibri"/>
                <a:cs typeface="Calibri"/>
                <a:sym typeface="Calibri"/>
              </a:defRPr>
            </a:lvl4pPr>
            <a:lvl5pPr indent="-298450" lvl="4" marL="2286000" algn="l">
              <a:lnSpc>
                <a:spcPct val="90000"/>
              </a:lnSpc>
              <a:spcBef>
                <a:spcPts val="400"/>
              </a:spcBef>
              <a:spcAft>
                <a:spcPts val="0"/>
              </a:spcAft>
              <a:buClr>
                <a:schemeClr val="dk1"/>
              </a:buClr>
              <a:buSzPts val="1100"/>
              <a:buChar char="•"/>
              <a:defRPr b="0" i="0" sz="11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44" name="Google Shape;144;p28"/>
          <p:cNvSpPr/>
          <p:nvPr>
            <p:ph idx="5" type="pic"/>
          </p:nvPr>
        </p:nvSpPr>
        <p:spPr>
          <a:xfrm>
            <a:off x="3391019" y="1846257"/>
            <a:ext cx="2300287" cy="2431422"/>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45" name="Google Shape;145;p28"/>
          <p:cNvSpPr txBox="1"/>
          <p:nvPr>
            <p:ph type="title"/>
          </p:nvPr>
        </p:nvSpPr>
        <p:spPr>
          <a:xfrm>
            <a:off x="628650" y="623700"/>
            <a:ext cx="7886700" cy="847800"/>
          </a:xfrm>
          <a:prstGeom prst="rect">
            <a:avLst/>
          </a:prstGeom>
          <a:noFill/>
          <a:ln>
            <a:noFill/>
          </a:ln>
        </p:spPr>
        <p:txBody>
          <a:bodyPr anchorCtr="0" anchor="t" bIns="34275" lIns="0" spcFirstLastPara="1" rIns="0" wrap="square" tIns="0"/>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46" name="Google Shape;146;p28"/>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7" name="Google Shape;147;p28"/>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8" name="Google Shape;148;p28"/>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x3 column Comparison">
  <p:cSld name="x3 column Comparison">
    <p:bg>
      <p:bgPr>
        <a:blipFill>
          <a:blip r:embed="rId2">
            <a:alphaModFix/>
          </a:blip>
          <a:stretch>
            <a:fillRect/>
          </a:stretch>
        </a:blipFill>
      </p:bgPr>
    </p:bg>
    <p:spTree>
      <p:nvGrpSpPr>
        <p:cNvPr id="149" name="Shape 149"/>
        <p:cNvGrpSpPr/>
        <p:nvPr/>
      </p:nvGrpSpPr>
      <p:grpSpPr>
        <a:xfrm>
          <a:off x="0" y="0"/>
          <a:ext cx="0" cy="0"/>
          <a:chOff x="0" y="0"/>
          <a:chExt cx="0" cy="0"/>
        </a:xfrm>
      </p:grpSpPr>
      <p:sp>
        <p:nvSpPr>
          <p:cNvPr id="150" name="Google Shape;150;p29"/>
          <p:cNvSpPr txBox="1"/>
          <p:nvPr>
            <p:ph idx="1" type="body"/>
          </p:nvPr>
        </p:nvSpPr>
        <p:spPr>
          <a:xfrm>
            <a:off x="621580" y="3289890"/>
            <a:ext cx="2212510" cy="414477"/>
          </a:xfrm>
          <a:prstGeom prst="rect">
            <a:avLst/>
          </a:prstGeom>
          <a:noFill/>
          <a:ln>
            <a:noFill/>
          </a:ln>
        </p:spPr>
        <p:txBody>
          <a:bodyPr anchorCtr="0" anchor="b" bIns="0" lIns="0" spcFirstLastPara="1" rIns="0" wrap="square" tIns="0"/>
          <a:lstStyle>
            <a:lvl1pPr indent="-228600" lvl="0" marL="457200" algn="l">
              <a:lnSpc>
                <a:spcPct val="90000"/>
              </a:lnSpc>
              <a:spcBef>
                <a:spcPts val="800"/>
              </a:spcBef>
              <a:spcAft>
                <a:spcPts val="0"/>
              </a:spcAft>
              <a:buClr>
                <a:schemeClr val="dk1"/>
              </a:buClr>
              <a:buSzPts val="1400"/>
              <a:buNone/>
              <a:defRPr b="0" i="0" sz="14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51" name="Google Shape;151;p29"/>
          <p:cNvSpPr txBox="1"/>
          <p:nvPr>
            <p:ph idx="2" type="body"/>
          </p:nvPr>
        </p:nvSpPr>
        <p:spPr>
          <a:xfrm>
            <a:off x="621580" y="3738403"/>
            <a:ext cx="2212510" cy="809981"/>
          </a:xfrm>
          <a:prstGeom prst="rect">
            <a:avLst/>
          </a:prstGeom>
          <a:noFill/>
          <a:ln>
            <a:noFill/>
          </a:ln>
        </p:spPr>
        <p:txBody>
          <a:bodyPr anchorCtr="0" anchor="t" bIns="0" lIns="0" spcFirstLastPara="1" rIns="0" wrap="square" tIns="0"/>
          <a:lstStyle>
            <a:lvl1pPr indent="-228600" lvl="0" marL="457200" algn="l">
              <a:lnSpc>
                <a:spcPct val="90000"/>
              </a:lnSpc>
              <a:spcBef>
                <a:spcPts val="800"/>
              </a:spcBef>
              <a:spcAft>
                <a:spcPts val="0"/>
              </a:spcAft>
              <a:buClr>
                <a:schemeClr val="dk1"/>
              </a:buClr>
              <a:buSzPts val="900"/>
              <a:buNone/>
              <a:defRPr b="0" i="0" sz="9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200"/>
              <a:buNone/>
              <a:defRPr b="0" i="0" sz="1200">
                <a:latin typeface="Calibri"/>
                <a:ea typeface="Calibri"/>
                <a:cs typeface="Calibri"/>
                <a:sym typeface="Calibri"/>
              </a:defRPr>
            </a:lvl2pPr>
            <a:lvl3pPr indent="-228600" lvl="2" marL="1371600" algn="l">
              <a:lnSpc>
                <a:spcPct val="90000"/>
              </a:lnSpc>
              <a:spcBef>
                <a:spcPts val="400"/>
              </a:spcBef>
              <a:spcAft>
                <a:spcPts val="0"/>
              </a:spcAft>
              <a:buClr>
                <a:schemeClr val="dk1"/>
              </a:buClr>
              <a:buSzPts val="1200"/>
              <a:buNone/>
              <a:defRPr b="0" i="0" sz="1200">
                <a:latin typeface="Calibri"/>
                <a:ea typeface="Calibri"/>
                <a:cs typeface="Calibri"/>
                <a:sym typeface="Calibri"/>
              </a:defRPr>
            </a:lvl3pPr>
            <a:lvl4pPr indent="-228600" lvl="3" marL="1828800" algn="l">
              <a:lnSpc>
                <a:spcPct val="90000"/>
              </a:lnSpc>
              <a:spcBef>
                <a:spcPts val="400"/>
              </a:spcBef>
              <a:spcAft>
                <a:spcPts val="0"/>
              </a:spcAft>
              <a:buClr>
                <a:schemeClr val="dk1"/>
              </a:buClr>
              <a:buSzPts val="1200"/>
              <a:buNone/>
              <a:defRPr b="0" i="0" sz="1200">
                <a:latin typeface="Calibri"/>
                <a:ea typeface="Calibri"/>
                <a:cs typeface="Calibri"/>
                <a:sym typeface="Calibri"/>
              </a:defRPr>
            </a:lvl4pPr>
            <a:lvl5pPr indent="-228600" lvl="4" marL="2286000" algn="l">
              <a:lnSpc>
                <a:spcPct val="90000"/>
              </a:lnSpc>
              <a:spcBef>
                <a:spcPts val="400"/>
              </a:spcBef>
              <a:spcAft>
                <a:spcPts val="0"/>
              </a:spcAft>
              <a:buClr>
                <a:schemeClr val="dk1"/>
              </a:buClr>
              <a:buSzPts val="1200"/>
              <a:buNone/>
              <a:defRPr b="0" i="0" sz="12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52" name="Google Shape;152;p29"/>
          <p:cNvSpPr/>
          <p:nvPr>
            <p:ph idx="3" type="pic"/>
          </p:nvPr>
        </p:nvSpPr>
        <p:spPr>
          <a:xfrm>
            <a:off x="3472193" y="1581851"/>
            <a:ext cx="2212510" cy="1475329"/>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53" name="Google Shape;153;p29"/>
          <p:cNvSpPr/>
          <p:nvPr>
            <p:ph idx="4" type="pic"/>
          </p:nvPr>
        </p:nvSpPr>
        <p:spPr>
          <a:xfrm>
            <a:off x="621579" y="1581851"/>
            <a:ext cx="2212510" cy="1475329"/>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54" name="Google Shape;154;p29"/>
          <p:cNvSpPr/>
          <p:nvPr>
            <p:ph idx="5" type="pic"/>
          </p:nvPr>
        </p:nvSpPr>
        <p:spPr>
          <a:xfrm>
            <a:off x="6322808" y="1581851"/>
            <a:ext cx="2212510" cy="1475329"/>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55" name="Google Shape;155;p29"/>
          <p:cNvSpPr txBox="1"/>
          <p:nvPr>
            <p:ph idx="6" type="body"/>
          </p:nvPr>
        </p:nvSpPr>
        <p:spPr>
          <a:xfrm>
            <a:off x="3465745" y="3289890"/>
            <a:ext cx="2212510" cy="414477"/>
          </a:xfrm>
          <a:prstGeom prst="rect">
            <a:avLst/>
          </a:prstGeom>
          <a:noFill/>
          <a:ln>
            <a:noFill/>
          </a:ln>
        </p:spPr>
        <p:txBody>
          <a:bodyPr anchorCtr="0" anchor="b" bIns="0" lIns="0" spcFirstLastPara="1" rIns="0" wrap="square" tIns="0"/>
          <a:lstStyle>
            <a:lvl1pPr indent="-228600" lvl="0" marL="457200" algn="l">
              <a:lnSpc>
                <a:spcPct val="90000"/>
              </a:lnSpc>
              <a:spcBef>
                <a:spcPts val="800"/>
              </a:spcBef>
              <a:spcAft>
                <a:spcPts val="0"/>
              </a:spcAft>
              <a:buClr>
                <a:schemeClr val="dk1"/>
              </a:buClr>
              <a:buSzPts val="1400"/>
              <a:buNone/>
              <a:defRPr b="0" i="0" sz="14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56" name="Google Shape;156;p29"/>
          <p:cNvSpPr txBox="1"/>
          <p:nvPr>
            <p:ph idx="7" type="body"/>
          </p:nvPr>
        </p:nvSpPr>
        <p:spPr>
          <a:xfrm>
            <a:off x="3465745" y="3738403"/>
            <a:ext cx="2212510" cy="809981"/>
          </a:xfrm>
          <a:prstGeom prst="rect">
            <a:avLst/>
          </a:prstGeom>
          <a:noFill/>
          <a:ln>
            <a:noFill/>
          </a:ln>
        </p:spPr>
        <p:txBody>
          <a:bodyPr anchorCtr="0" anchor="t" bIns="0" lIns="0" spcFirstLastPara="1" rIns="0" wrap="square" tIns="0"/>
          <a:lstStyle>
            <a:lvl1pPr indent="-228600" lvl="0" marL="457200" algn="l">
              <a:lnSpc>
                <a:spcPct val="90000"/>
              </a:lnSpc>
              <a:spcBef>
                <a:spcPts val="800"/>
              </a:spcBef>
              <a:spcAft>
                <a:spcPts val="0"/>
              </a:spcAft>
              <a:buClr>
                <a:schemeClr val="dk1"/>
              </a:buClr>
              <a:buSzPts val="900"/>
              <a:buNone/>
              <a:defRPr b="0" i="0" sz="9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200"/>
              <a:buNone/>
              <a:defRPr b="0" i="0" sz="1200">
                <a:latin typeface="Calibri"/>
                <a:ea typeface="Calibri"/>
                <a:cs typeface="Calibri"/>
                <a:sym typeface="Calibri"/>
              </a:defRPr>
            </a:lvl2pPr>
            <a:lvl3pPr indent="-228600" lvl="2" marL="1371600" algn="l">
              <a:lnSpc>
                <a:spcPct val="90000"/>
              </a:lnSpc>
              <a:spcBef>
                <a:spcPts val="400"/>
              </a:spcBef>
              <a:spcAft>
                <a:spcPts val="0"/>
              </a:spcAft>
              <a:buClr>
                <a:schemeClr val="dk1"/>
              </a:buClr>
              <a:buSzPts val="1200"/>
              <a:buNone/>
              <a:defRPr b="0" i="0" sz="1200">
                <a:latin typeface="Calibri"/>
                <a:ea typeface="Calibri"/>
                <a:cs typeface="Calibri"/>
                <a:sym typeface="Calibri"/>
              </a:defRPr>
            </a:lvl3pPr>
            <a:lvl4pPr indent="-228600" lvl="3" marL="1828800" algn="l">
              <a:lnSpc>
                <a:spcPct val="90000"/>
              </a:lnSpc>
              <a:spcBef>
                <a:spcPts val="400"/>
              </a:spcBef>
              <a:spcAft>
                <a:spcPts val="0"/>
              </a:spcAft>
              <a:buClr>
                <a:schemeClr val="dk1"/>
              </a:buClr>
              <a:buSzPts val="1200"/>
              <a:buNone/>
              <a:defRPr b="0" i="0" sz="1200">
                <a:latin typeface="Calibri"/>
                <a:ea typeface="Calibri"/>
                <a:cs typeface="Calibri"/>
                <a:sym typeface="Calibri"/>
              </a:defRPr>
            </a:lvl4pPr>
            <a:lvl5pPr indent="-228600" lvl="4" marL="2286000" algn="l">
              <a:lnSpc>
                <a:spcPct val="90000"/>
              </a:lnSpc>
              <a:spcBef>
                <a:spcPts val="400"/>
              </a:spcBef>
              <a:spcAft>
                <a:spcPts val="0"/>
              </a:spcAft>
              <a:buClr>
                <a:schemeClr val="dk1"/>
              </a:buClr>
              <a:buSzPts val="1200"/>
              <a:buNone/>
              <a:defRPr b="0" i="0" sz="12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57" name="Google Shape;157;p29"/>
          <p:cNvSpPr txBox="1"/>
          <p:nvPr>
            <p:ph idx="8" type="body"/>
          </p:nvPr>
        </p:nvSpPr>
        <p:spPr>
          <a:xfrm>
            <a:off x="6309910" y="3289890"/>
            <a:ext cx="2212510" cy="414477"/>
          </a:xfrm>
          <a:prstGeom prst="rect">
            <a:avLst/>
          </a:prstGeom>
          <a:noFill/>
          <a:ln>
            <a:noFill/>
          </a:ln>
        </p:spPr>
        <p:txBody>
          <a:bodyPr anchorCtr="0" anchor="b" bIns="0" lIns="0" spcFirstLastPara="1" rIns="0" wrap="square" tIns="0"/>
          <a:lstStyle>
            <a:lvl1pPr indent="-228600" lvl="0" marL="457200" algn="l">
              <a:lnSpc>
                <a:spcPct val="90000"/>
              </a:lnSpc>
              <a:spcBef>
                <a:spcPts val="800"/>
              </a:spcBef>
              <a:spcAft>
                <a:spcPts val="0"/>
              </a:spcAft>
              <a:buClr>
                <a:schemeClr val="dk1"/>
              </a:buClr>
              <a:buSzPts val="1400"/>
              <a:buNone/>
              <a:defRPr b="0" i="0" sz="14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58" name="Google Shape;158;p29"/>
          <p:cNvSpPr txBox="1"/>
          <p:nvPr>
            <p:ph idx="9" type="body"/>
          </p:nvPr>
        </p:nvSpPr>
        <p:spPr>
          <a:xfrm>
            <a:off x="6309910" y="3738403"/>
            <a:ext cx="2212510" cy="809981"/>
          </a:xfrm>
          <a:prstGeom prst="rect">
            <a:avLst/>
          </a:prstGeom>
          <a:noFill/>
          <a:ln>
            <a:noFill/>
          </a:ln>
        </p:spPr>
        <p:txBody>
          <a:bodyPr anchorCtr="0" anchor="t" bIns="0" lIns="0" spcFirstLastPara="1" rIns="0" wrap="square" tIns="0"/>
          <a:lstStyle>
            <a:lvl1pPr indent="-228600" lvl="0" marL="457200" algn="l">
              <a:lnSpc>
                <a:spcPct val="90000"/>
              </a:lnSpc>
              <a:spcBef>
                <a:spcPts val="800"/>
              </a:spcBef>
              <a:spcAft>
                <a:spcPts val="0"/>
              </a:spcAft>
              <a:buClr>
                <a:schemeClr val="dk1"/>
              </a:buClr>
              <a:buSzPts val="900"/>
              <a:buNone/>
              <a:defRPr b="0" i="0" sz="9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200"/>
              <a:buNone/>
              <a:defRPr b="0" i="0" sz="1200">
                <a:latin typeface="Calibri"/>
                <a:ea typeface="Calibri"/>
                <a:cs typeface="Calibri"/>
                <a:sym typeface="Calibri"/>
              </a:defRPr>
            </a:lvl2pPr>
            <a:lvl3pPr indent="-228600" lvl="2" marL="1371600" algn="l">
              <a:lnSpc>
                <a:spcPct val="90000"/>
              </a:lnSpc>
              <a:spcBef>
                <a:spcPts val="400"/>
              </a:spcBef>
              <a:spcAft>
                <a:spcPts val="0"/>
              </a:spcAft>
              <a:buClr>
                <a:schemeClr val="dk1"/>
              </a:buClr>
              <a:buSzPts val="1200"/>
              <a:buNone/>
              <a:defRPr b="0" i="0" sz="1200">
                <a:latin typeface="Calibri"/>
                <a:ea typeface="Calibri"/>
                <a:cs typeface="Calibri"/>
                <a:sym typeface="Calibri"/>
              </a:defRPr>
            </a:lvl3pPr>
            <a:lvl4pPr indent="-228600" lvl="3" marL="1828800" algn="l">
              <a:lnSpc>
                <a:spcPct val="90000"/>
              </a:lnSpc>
              <a:spcBef>
                <a:spcPts val="400"/>
              </a:spcBef>
              <a:spcAft>
                <a:spcPts val="0"/>
              </a:spcAft>
              <a:buClr>
                <a:schemeClr val="dk1"/>
              </a:buClr>
              <a:buSzPts val="1200"/>
              <a:buNone/>
              <a:defRPr b="0" i="0" sz="1200">
                <a:latin typeface="Calibri"/>
                <a:ea typeface="Calibri"/>
                <a:cs typeface="Calibri"/>
                <a:sym typeface="Calibri"/>
              </a:defRPr>
            </a:lvl4pPr>
            <a:lvl5pPr indent="-228600" lvl="4" marL="2286000" algn="l">
              <a:lnSpc>
                <a:spcPct val="90000"/>
              </a:lnSpc>
              <a:spcBef>
                <a:spcPts val="400"/>
              </a:spcBef>
              <a:spcAft>
                <a:spcPts val="0"/>
              </a:spcAft>
              <a:buClr>
                <a:schemeClr val="dk1"/>
              </a:buClr>
              <a:buSzPts val="1200"/>
              <a:buNone/>
              <a:defRPr b="0" i="0" sz="12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59" name="Google Shape;159;p29"/>
          <p:cNvSpPr txBox="1"/>
          <p:nvPr>
            <p:ph type="title"/>
          </p:nvPr>
        </p:nvSpPr>
        <p:spPr>
          <a:xfrm>
            <a:off x="628650" y="623700"/>
            <a:ext cx="7886700" cy="847800"/>
          </a:xfrm>
          <a:prstGeom prst="rect">
            <a:avLst/>
          </a:prstGeom>
          <a:noFill/>
          <a:ln>
            <a:noFill/>
          </a:ln>
        </p:spPr>
        <p:txBody>
          <a:bodyPr anchorCtr="0" anchor="t" bIns="34275" lIns="0" spcFirstLastPara="1" rIns="0" wrap="square" tIns="0"/>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60" name="Google Shape;160;p29"/>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1" name="Google Shape;161;p29"/>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2" name="Google Shape;162;p29"/>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ation Close">
  <p:cSld name="Presentation Close">
    <p:bg>
      <p:bgPr>
        <a:blipFill>
          <a:blip r:embed="rId2">
            <a:alphaModFix/>
          </a:blip>
          <a:stretch>
            <a:fillRect/>
          </a:stretch>
        </a:blipFill>
      </p:bgPr>
    </p:bg>
    <p:spTree>
      <p:nvGrpSpPr>
        <p:cNvPr id="163" name="Shape 163"/>
        <p:cNvGrpSpPr/>
        <p:nvPr/>
      </p:nvGrpSpPr>
      <p:grpSpPr>
        <a:xfrm>
          <a:off x="0" y="0"/>
          <a:ext cx="0" cy="0"/>
          <a:chOff x="0" y="0"/>
          <a:chExt cx="0" cy="0"/>
        </a:xfrm>
      </p:grpSpPr>
      <p:sp>
        <p:nvSpPr>
          <p:cNvPr id="164" name="Google Shape;164;p30"/>
          <p:cNvSpPr txBox="1"/>
          <p:nvPr/>
        </p:nvSpPr>
        <p:spPr>
          <a:xfrm>
            <a:off x="600075" y="2118337"/>
            <a:ext cx="1619250" cy="2860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 sz="1400">
                <a:solidFill>
                  <a:schemeClr val="lt1"/>
                </a:solidFill>
                <a:latin typeface="Calibri"/>
                <a:ea typeface="Calibri"/>
                <a:cs typeface="Calibri"/>
                <a:sym typeface="Calibri"/>
              </a:rPr>
              <a:t>CONTACT</a:t>
            </a:r>
            <a:endParaRPr sz="1100"/>
          </a:p>
        </p:txBody>
      </p:sp>
      <p:sp>
        <p:nvSpPr>
          <p:cNvPr id="165" name="Google Shape;165;p30"/>
          <p:cNvSpPr txBox="1"/>
          <p:nvPr>
            <p:ph idx="1" type="body"/>
          </p:nvPr>
        </p:nvSpPr>
        <p:spPr>
          <a:xfrm>
            <a:off x="600075" y="2495091"/>
            <a:ext cx="4776787" cy="1140476"/>
          </a:xfrm>
          <a:prstGeom prst="rect">
            <a:avLst/>
          </a:prstGeom>
          <a:noFill/>
          <a:ln>
            <a:noFill/>
          </a:ln>
        </p:spPr>
        <p:txBody>
          <a:bodyPr anchorCtr="0" anchor="t" bIns="0" lIns="0" spcFirstLastPara="1" rIns="0" wrap="square" tIns="0"/>
          <a:lstStyle>
            <a:lvl1pPr indent="-228600" lvl="0" marL="457200" algn="l">
              <a:lnSpc>
                <a:spcPct val="90000"/>
              </a:lnSpc>
              <a:spcBef>
                <a:spcPts val="800"/>
              </a:spcBef>
              <a:spcAft>
                <a:spcPts val="0"/>
              </a:spcAft>
              <a:buClr>
                <a:schemeClr val="lt1"/>
              </a:buClr>
              <a:buSzPts val="1100"/>
              <a:buNone/>
              <a:defRPr b="0" i="0" sz="11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66" name="Google Shape;166;p30"/>
          <p:cNvSpPr txBox="1"/>
          <p:nvPr>
            <p:ph idx="2" type="body"/>
          </p:nvPr>
        </p:nvSpPr>
        <p:spPr>
          <a:xfrm>
            <a:off x="591812" y="4031944"/>
            <a:ext cx="2861975" cy="735606"/>
          </a:xfrm>
          <a:prstGeom prst="rect">
            <a:avLst/>
          </a:prstGeom>
          <a:noFill/>
          <a:ln>
            <a:noFill/>
          </a:ln>
        </p:spPr>
        <p:txBody>
          <a:bodyPr anchorCtr="0" anchor="t" bIns="0" lIns="0" spcFirstLastPara="1" rIns="0" wrap="square" tIns="0"/>
          <a:lstStyle>
            <a:lvl1pPr indent="-228600" lvl="0" marL="457200" algn="l">
              <a:lnSpc>
                <a:spcPct val="90000"/>
              </a:lnSpc>
              <a:spcBef>
                <a:spcPts val="800"/>
              </a:spcBef>
              <a:spcAft>
                <a:spcPts val="0"/>
              </a:spcAft>
              <a:buClr>
                <a:schemeClr val="lt1"/>
              </a:buClr>
              <a:buSzPts val="900"/>
              <a:buNone/>
              <a:defRPr b="0" i="0" sz="9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67" name="Shape 167"/>
        <p:cNvGrpSpPr/>
        <p:nvPr/>
      </p:nvGrpSpPr>
      <p:grpSpPr>
        <a:xfrm>
          <a:off x="0" y="0"/>
          <a:ext cx="0" cy="0"/>
          <a:chOff x="0" y="0"/>
          <a:chExt cx="0" cy="0"/>
        </a:xfrm>
      </p:grpSpPr>
      <p:sp>
        <p:nvSpPr>
          <p:cNvPr id="168" name="Google Shape;168;p31"/>
          <p:cNvSpPr txBox="1"/>
          <p:nvPr>
            <p:ph idx="1" type="body"/>
          </p:nvPr>
        </p:nvSpPr>
        <p:spPr>
          <a:xfrm>
            <a:off x="621000" y="1782000"/>
            <a:ext cx="7886700" cy="2578500"/>
          </a:xfrm>
          <a:prstGeom prst="rect">
            <a:avLst/>
          </a:prstGeom>
          <a:noFill/>
          <a:ln>
            <a:noFill/>
          </a:ln>
        </p:spPr>
        <p:txBody>
          <a:bodyPr anchorCtr="0" anchor="t" bIns="0" lIns="0" spcFirstLastPara="1" rIns="0" wrap="square" tIns="0"/>
          <a:lstStyle>
            <a:lvl1pPr indent="-228600" lvl="0" marL="457200" algn="l">
              <a:lnSpc>
                <a:spcPct val="120000"/>
              </a:lnSpc>
              <a:spcBef>
                <a:spcPts val="1500"/>
              </a:spcBef>
              <a:spcAft>
                <a:spcPts val="0"/>
              </a:spcAft>
              <a:buClr>
                <a:schemeClr val="dk1"/>
              </a:buClr>
              <a:buSzPts val="1200"/>
              <a:buNone/>
              <a:defRPr b="0" i="0" sz="1200">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69" name="Google Shape;169;p31"/>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70" name="Google Shape;170;p31"/>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1" name="Google Shape;171;p31"/>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2" name="Google Shape;172;p31"/>
          <p:cNvSpPr txBox="1"/>
          <p:nvPr>
            <p:ph type="title"/>
          </p:nvPr>
        </p:nvSpPr>
        <p:spPr>
          <a:xfrm>
            <a:off x="628650" y="623700"/>
            <a:ext cx="7886700" cy="847800"/>
          </a:xfrm>
          <a:prstGeom prst="rect">
            <a:avLst/>
          </a:prstGeom>
          <a:noFill/>
          <a:ln>
            <a:noFill/>
          </a:ln>
        </p:spPr>
        <p:txBody>
          <a:bodyPr anchorCtr="0" anchor="t" bIns="34275" lIns="0" spcFirstLastPara="1" rIns="0" wrap="square" tIns="0"/>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bg>
      <p:bgPr>
        <a:solidFill>
          <a:schemeClr val="accent1"/>
        </a:solidFill>
      </p:bgPr>
    </p:bg>
    <p:spTree>
      <p:nvGrpSpPr>
        <p:cNvPr id="173" name="Shape 173"/>
        <p:cNvGrpSpPr/>
        <p:nvPr/>
      </p:nvGrpSpPr>
      <p:grpSpPr>
        <a:xfrm>
          <a:off x="0" y="0"/>
          <a:ext cx="0" cy="0"/>
          <a:chOff x="0" y="0"/>
          <a:chExt cx="0" cy="0"/>
        </a:xfrm>
      </p:grpSpPr>
      <p:sp>
        <p:nvSpPr>
          <p:cNvPr id="174" name="Google Shape;174;p32"/>
          <p:cNvSpPr txBox="1"/>
          <p:nvPr>
            <p:ph idx="1" type="body"/>
          </p:nvPr>
        </p:nvSpPr>
        <p:spPr>
          <a:xfrm>
            <a:off x="623888" y="3387233"/>
            <a:ext cx="7886700" cy="1125140"/>
          </a:xfrm>
          <a:prstGeom prst="rect">
            <a:avLst/>
          </a:prstGeom>
          <a:noFill/>
          <a:ln>
            <a:noFill/>
          </a:ln>
        </p:spPr>
        <p:txBody>
          <a:bodyPr anchorCtr="0" anchor="b" bIns="0" lIns="0" spcFirstLastPara="1" rIns="0" wrap="square" tIns="0"/>
          <a:lstStyle>
            <a:lvl1pPr indent="-228600" lvl="0" marL="457200" algn="l">
              <a:lnSpc>
                <a:spcPct val="90000"/>
              </a:lnSpc>
              <a:spcBef>
                <a:spcPts val="800"/>
              </a:spcBef>
              <a:spcAft>
                <a:spcPts val="0"/>
              </a:spcAft>
              <a:buClr>
                <a:schemeClr val="lt1"/>
              </a:buClr>
              <a:buSzPts val="900"/>
              <a:buNone/>
              <a:defRPr b="1" i="0" sz="900">
                <a:solidFill>
                  <a:schemeClr val="lt1"/>
                </a:solidFill>
                <a:latin typeface="Calibri"/>
                <a:ea typeface="Calibri"/>
                <a:cs typeface="Calibri"/>
                <a:sym typeface="Calibri"/>
              </a:defRPr>
            </a:lvl1pPr>
            <a:lvl2pPr indent="-228600" lvl="1" marL="914400" algn="l">
              <a:lnSpc>
                <a:spcPct val="90000"/>
              </a:lnSpc>
              <a:spcBef>
                <a:spcPts val="400"/>
              </a:spcBef>
              <a:spcAft>
                <a:spcPts val="0"/>
              </a:spcAft>
              <a:buClr>
                <a:srgbClr val="8A8A8A"/>
              </a:buClr>
              <a:buSzPts val="1500"/>
              <a:buNone/>
              <a:defRPr sz="1500">
                <a:solidFill>
                  <a:srgbClr val="8A8A8A"/>
                </a:solidFill>
              </a:defRPr>
            </a:lvl2pPr>
            <a:lvl3pPr indent="-228600" lvl="2" marL="1371600" algn="l">
              <a:lnSpc>
                <a:spcPct val="90000"/>
              </a:lnSpc>
              <a:spcBef>
                <a:spcPts val="400"/>
              </a:spcBef>
              <a:spcAft>
                <a:spcPts val="0"/>
              </a:spcAft>
              <a:buClr>
                <a:srgbClr val="8A8A8A"/>
              </a:buClr>
              <a:buSzPts val="1400"/>
              <a:buNone/>
              <a:defRPr sz="1400">
                <a:solidFill>
                  <a:srgbClr val="8A8A8A"/>
                </a:solidFill>
              </a:defRPr>
            </a:lvl3pPr>
            <a:lvl4pPr indent="-228600" lvl="3" marL="1828800" algn="l">
              <a:lnSpc>
                <a:spcPct val="90000"/>
              </a:lnSpc>
              <a:spcBef>
                <a:spcPts val="400"/>
              </a:spcBef>
              <a:spcAft>
                <a:spcPts val="0"/>
              </a:spcAft>
              <a:buClr>
                <a:srgbClr val="8A8A8A"/>
              </a:buClr>
              <a:buSzPts val="1200"/>
              <a:buNone/>
              <a:defRPr sz="1200">
                <a:solidFill>
                  <a:srgbClr val="8A8A8A"/>
                </a:solidFill>
              </a:defRPr>
            </a:lvl4pPr>
            <a:lvl5pPr indent="-228600" lvl="4" marL="2286000" algn="l">
              <a:lnSpc>
                <a:spcPct val="90000"/>
              </a:lnSpc>
              <a:spcBef>
                <a:spcPts val="400"/>
              </a:spcBef>
              <a:spcAft>
                <a:spcPts val="0"/>
              </a:spcAft>
              <a:buClr>
                <a:srgbClr val="8A8A8A"/>
              </a:buClr>
              <a:buSzPts val="1200"/>
              <a:buNone/>
              <a:defRPr sz="1200">
                <a:solidFill>
                  <a:srgbClr val="8A8A8A"/>
                </a:solidFill>
              </a:defRPr>
            </a:lvl5pPr>
            <a:lvl6pPr indent="-228600" lvl="5" marL="2743200" algn="l">
              <a:lnSpc>
                <a:spcPct val="90000"/>
              </a:lnSpc>
              <a:spcBef>
                <a:spcPts val="400"/>
              </a:spcBef>
              <a:spcAft>
                <a:spcPts val="0"/>
              </a:spcAft>
              <a:buClr>
                <a:srgbClr val="8A8A8A"/>
              </a:buClr>
              <a:buSzPts val="1200"/>
              <a:buNone/>
              <a:defRPr sz="1200">
                <a:solidFill>
                  <a:srgbClr val="8A8A8A"/>
                </a:solidFill>
              </a:defRPr>
            </a:lvl6pPr>
            <a:lvl7pPr indent="-228600" lvl="6" marL="3200400" algn="l">
              <a:lnSpc>
                <a:spcPct val="90000"/>
              </a:lnSpc>
              <a:spcBef>
                <a:spcPts val="400"/>
              </a:spcBef>
              <a:spcAft>
                <a:spcPts val="0"/>
              </a:spcAft>
              <a:buClr>
                <a:srgbClr val="8A8A8A"/>
              </a:buClr>
              <a:buSzPts val="1200"/>
              <a:buNone/>
              <a:defRPr sz="1200">
                <a:solidFill>
                  <a:srgbClr val="8A8A8A"/>
                </a:solidFill>
              </a:defRPr>
            </a:lvl7pPr>
            <a:lvl8pPr indent="-228600" lvl="7" marL="3657600" algn="l">
              <a:lnSpc>
                <a:spcPct val="90000"/>
              </a:lnSpc>
              <a:spcBef>
                <a:spcPts val="400"/>
              </a:spcBef>
              <a:spcAft>
                <a:spcPts val="0"/>
              </a:spcAft>
              <a:buClr>
                <a:srgbClr val="8A8A8A"/>
              </a:buClr>
              <a:buSzPts val="1200"/>
              <a:buNone/>
              <a:defRPr sz="1200">
                <a:solidFill>
                  <a:srgbClr val="8A8A8A"/>
                </a:solidFill>
              </a:defRPr>
            </a:lvl8pPr>
            <a:lvl9pPr indent="-228600" lvl="8" marL="4114800" algn="l">
              <a:lnSpc>
                <a:spcPct val="90000"/>
              </a:lnSpc>
              <a:spcBef>
                <a:spcPts val="400"/>
              </a:spcBef>
              <a:spcAft>
                <a:spcPts val="0"/>
              </a:spcAft>
              <a:buClr>
                <a:srgbClr val="8A8A8A"/>
              </a:buClr>
              <a:buSzPts val="1200"/>
              <a:buNone/>
              <a:defRPr sz="1200">
                <a:solidFill>
                  <a:srgbClr val="8A8A8A"/>
                </a:solidFill>
              </a:defRPr>
            </a:lvl9pPr>
          </a:lstStyle>
          <a:p/>
        </p:txBody>
      </p:sp>
      <p:sp>
        <p:nvSpPr>
          <p:cNvPr id="175" name="Google Shape;175;p32"/>
          <p:cNvSpPr txBox="1"/>
          <p:nvPr>
            <p:ph type="title"/>
          </p:nvPr>
        </p:nvSpPr>
        <p:spPr>
          <a:xfrm>
            <a:off x="623888" y="771782"/>
            <a:ext cx="7886700" cy="2139553"/>
          </a:xfrm>
          <a:prstGeom prst="rect">
            <a:avLst/>
          </a:prstGeom>
          <a:noFill/>
          <a:ln>
            <a:noFill/>
          </a:ln>
        </p:spPr>
        <p:txBody>
          <a:bodyPr anchorCtr="0" anchor="t" bIns="0" lIns="0" spcFirstLastPara="1" rIns="0" wrap="square" tIns="0"/>
          <a:lstStyle>
            <a:lvl1pPr lvl="0" marR="0" rtl="0" algn="l">
              <a:lnSpc>
                <a:spcPct val="90000"/>
              </a:lnSpc>
              <a:spcBef>
                <a:spcPts val="0"/>
              </a:spcBef>
              <a:spcAft>
                <a:spcPts val="0"/>
              </a:spcAft>
              <a:buClr>
                <a:schemeClr val="lt1"/>
              </a:buClr>
              <a:buSzPts val="2700"/>
              <a:buFont typeface="Spectral"/>
              <a:buNone/>
              <a:defRPr b="1" i="0" sz="2700" u="none" cap="none" strike="noStrike">
                <a:solidFill>
                  <a:schemeClr val="lt1"/>
                </a:solidFill>
                <a:latin typeface="Spectral"/>
                <a:ea typeface="Spectral"/>
                <a:cs typeface="Spectral"/>
                <a:sym typeface="Spectr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176" name="Shape 176"/>
        <p:cNvGrpSpPr/>
        <p:nvPr/>
      </p:nvGrpSpPr>
      <p:grpSpPr>
        <a:xfrm>
          <a:off x="0" y="0"/>
          <a:ext cx="0" cy="0"/>
          <a:chOff x="0" y="0"/>
          <a:chExt cx="0" cy="0"/>
        </a:xfrm>
      </p:grpSpPr>
      <p:sp>
        <p:nvSpPr>
          <p:cNvPr id="177" name="Google Shape;177;p33"/>
          <p:cNvSpPr txBox="1"/>
          <p:nvPr>
            <p:ph idx="1" type="body"/>
          </p:nvPr>
        </p:nvSpPr>
        <p:spPr>
          <a:xfrm>
            <a:off x="628650" y="1611217"/>
            <a:ext cx="3886200" cy="3021506"/>
          </a:xfrm>
          <a:prstGeom prst="rect">
            <a:avLst/>
          </a:prstGeom>
          <a:noFill/>
          <a:ln>
            <a:noFill/>
          </a:ln>
        </p:spPr>
        <p:txBody>
          <a:bodyPr anchorCtr="0" anchor="t" bIns="34275" lIns="68575" spcFirstLastPara="1" rIns="68575" wrap="square" tIns="34275"/>
          <a:lstStyle>
            <a:lvl1pPr indent="-361950" lvl="0" marL="457200" algn="l">
              <a:lnSpc>
                <a:spcPct val="90000"/>
              </a:lnSpc>
              <a:spcBef>
                <a:spcPts val="800"/>
              </a:spcBef>
              <a:spcAft>
                <a:spcPts val="0"/>
              </a:spcAft>
              <a:buClr>
                <a:schemeClr val="dk1"/>
              </a:buClr>
              <a:buSzPts val="2100"/>
              <a:buChar char="•"/>
              <a:defRPr b="0" i="0"/>
            </a:lvl1pPr>
            <a:lvl2pPr indent="-342900" lvl="1" marL="914400" algn="l">
              <a:lnSpc>
                <a:spcPct val="90000"/>
              </a:lnSpc>
              <a:spcBef>
                <a:spcPts val="400"/>
              </a:spcBef>
              <a:spcAft>
                <a:spcPts val="0"/>
              </a:spcAft>
              <a:buClr>
                <a:schemeClr val="dk1"/>
              </a:buClr>
              <a:buSzPts val="1800"/>
              <a:buChar char="•"/>
              <a:defRPr b="0" i="0"/>
            </a:lvl2pPr>
            <a:lvl3pPr indent="-323850" lvl="2" marL="1371600" algn="l">
              <a:lnSpc>
                <a:spcPct val="90000"/>
              </a:lnSpc>
              <a:spcBef>
                <a:spcPts val="400"/>
              </a:spcBef>
              <a:spcAft>
                <a:spcPts val="0"/>
              </a:spcAft>
              <a:buClr>
                <a:schemeClr val="dk1"/>
              </a:buClr>
              <a:buSzPts val="1500"/>
              <a:buChar char="•"/>
              <a:defRPr b="0" i="0"/>
            </a:lvl3pPr>
            <a:lvl4pPr indent="-317500" lvl="3" marL="1828800" algn="l">
              <a:lnSpc>
                <a:spcPct val="90000"/>
              </a:lnSpc>
              <a:spcBef>
                <a:spcPts val="400"/>
              </a:spcBef>
              <a:spcAft>
                <a:spcPts val="0"/>
              </a:spcAft>
              <a:buClr>
                <a:schemeClr val="dk1"/>
              </a:buClr>
              <a:buSzPts val="1400"/>
              <a:buChar char="•"/>
              <a:defRPr b="0" i="0"/>
            </a:lvl4pPr>
            <a:lvl5pPr indent="-317500" lvl="4" marL="2286000" algn="l">
              <a:lnSpc>
                <a:spcPct val="90000"/>
              </a:lnSpc>
              <a:spcBef>
                <a:spcPts val="400"/>
              </a:spcBef>
              <a:spcAft>
                <a:spcPts val="0"/>
              </a:spcAft>
              <a:buClr>
                <a:schemeClr val="dk1"/>
              </a:buClr>
              <a:buSzPts val="1400"/>
              <a:buChar char="•"/>
              <a:defRPr b="0" i="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33"/>
          <p:cNvSpPr txBox="1"/>
          <p:nvPr>
            <p:ph idx="2" type="body"/>
          </p:nvPr>
        </p:nvSpPr>
        <p:spPr>
          <a:xfrm>
            <a:off x="4629150" y="1611217"/>
            <a:ext cx="3886200" cy="3021506"/>
          </a:xfrm>
          <a:prstGeom prst="rect">
            <a:avLst/>
          </a:prstGeom>
          <a:noFill/>
          <a:ln>
            <a:noFill/>
          </a:ln>
        </p:spPr>
        <p:txBody>
          <a:bodyPr anchorCtr="0" anchor="t" bIns="34275" lIns="68575" spcFirstLastPara="1" rIns="68575" wrap="square" tIns="34275"/>
          <a:lstStyle>
            <a:lvl1pPr indent="-361950" lvl="0" marL="457200" algn="l">
              <a:lnSpc>
                <a:spcPct val="90000"/>
              </a:lnSpc>
              <a:spcBef>
                <a:spcPts val="800"/>
              </a:spcBef>
              <a:spcAft>
                <a:spcPts val="0"/>
              </a:spcAft>
              <a:buClr>
                <a:schemeClr val="dk1"/>
              </a:buClr>
              <a:buSzPts val="2100"/>
              <a:buChar char="•"/>
              <a:defRPr b="0" i="0"/>
            </a:lvl1pPr>
            <a:lvl2pPr indent="-342900" lvl="1" marL="914400" algn="l">
              <a:lnSpc>
                <a:spcPct val="90000"/>
              </a:lnSpc>
              <a:spcBef>
                <a:spcPts val="400"/>
              </a:spcBef>
              <a:spcAft>
                <a:spcPts val="0"/>
              </a:spcAft>
              <a:buClr>
                <a:schemeClr val="dk1"/>
              </a:buClr>
              <a:buSzPts val="1800"/>
              <a:buChar char="•"/>
              <a:defRPr b="0" i="0"/>
            </a:lvl2pPr>
            <a:lvl3pPr indent="-323850" lvl="2" marL="1371600" algn="l">
              <a:lnSpc>
                <a:spcPct val="90000"/>
              </a:lnSpc>
              <a:spcBef>
                <a:spcPts val="400"/>
              </a:spcBef>
              <a:spcAft>
                <a:spcPts val="0"/>
              </a:spcAft>
              <a:buClr>
                <a:schemeClr val="dk1"/>
              </a:buClr>
              <a:buSzPts val="1500"/>
              <a:buChar char="•"/>
              <a:defRPr b="0" i="0"/>
            </a:lvl3pPr>
            <a:lvl4pPr indent="-317500" lvl="3" marL="1828800" algn="l">
              <a:lnSpc>
                <a:spcPct val="90000"/>
              </a:lnSpc>
              <a:spcBef>
                <a:spcPts val="400"/>
              </a:spcBef>
              <a:spcAft>
                <a:spcPts val="0"/>
              </a:spcAft>
              <a:buClr>
                <a:schemeClr val="dk1"/>
              </a:buClr>
              <a:buSzPts val="1400"/>
              <a:buChar char="•"/>
              <a:defRPr b="0" i="0"/>
            </a:lvl4pPr>
            <a:lvl5pPr indent="-317500" lvl="4" marL="2286000" algn="l">
              <a:lnSpc>
                <a:spcPct val="90000"/>
              </a:lnSpc>
              <a:spcBef>
                <a:spcPts val="400"/>
              </a:spcBef>
              <a:spcAft>
                <a:spcPts val="0"/>
              </a:spcAft>
              <a:buClr>
                <a:schemeClr val="dk1"/>
              </a:buClr>
              <a:buSzPts val="1400"/>
              <a:buChar char="•"/>
              <a:defRPr b="0" i="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9" name="Google Shape;179;p33"/>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0" name="Google Shape;180;p33"/>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1" name="Google Shape;181;p33"/>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82" name="Google Shape;182;p33"/>
          <p:cNvSpPr txBox="1"/>
          <p:nvPr>
            <p:ph type="title"/>
          </p:nvPr>
        </p:nvSpPr>
        <p:spPr>
          <a:xfrm>
            <a:off x="628650" y="623700"/>
            <a:ext cx="7886700" cy="847800"/>
          </a:xfrm>
          <a:prstGeom prst="rect">
            <a:avLst/>
          </a:prstGeom>
          <a:noFill/>
          <a:ln>
            <a:noFill/>
          </a:ln>
        </p:spPr>
        <p:txBody>
          <a:bodyPr anchorCtr="0" anchor="t" bIns="34275" lIns="0" spcFirstLastPara="1" rIns="0" wrap="square" tIns="0"/>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3" name="Shape 183"/>
        <p:cNvGrpSpPr/>
        <p:nvPr/>
      </p:nvGrpSpPr>
      <p:grpSpPr>
        <a:xfrm>
          <a:off x="0" y="0"/>
          <a:ext cx="0" cy="0"/>
          <a:chOff x="0" y="0"/>
          <a:chExt cx="0" cy="0"/>
        </a:xfrm>
      </p:grpSpPr>
      <p:sp>
        <p:nvSpPr>
          <p:cNvPr id="184" name="Google Shape;184;p34"/>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b="0" i="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5" name="Google Shape;185;p34"/>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6" name="Google Shape;186;p34"/>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a:solidFill>
                  <a:schemeClr val="dk2"/>
                </a:solidFill>
                <a:latin typeface="Calibri"/>
                <a:ea typeface="Calibri"/>
                <a:cs typeface="Calibri"/>
                <a:sym typeface="Calibri"/>
              </a:defRPr>
            </a:lvl1pPr>
            <a:lvl2pPr indent="0" lvl="1" marL="0" algn="r">
              <a:spcBef>
                <a:spcPts val="0"/>
              </a:spcBef>
              <a:buNone/>
              <a:defRPr b="0" i="0" sz="900">
                <a:solidFill>
                  <a:schemeClr val="dk2"/>
                </a:solidFill>
                <a:latin typeface="Calibri"/>
                <a:ea typeface="Calibri"/>
                <a:cs typeface="Calibri"/>
                <a:sym typeface="Calibri"/>
              </a:defRPr>
            </a:lvl2pPr>
            <a:lvl3pPr indent="0" lvl="2" marL="0" algn="r">
              <a:spcBef>
                <a:spcPts val="0"/>
              </a:spcBef>
              <a:buNone/>
              <a:defRPr b="0" i="0" sz="900">
                <a:solidFill>
                  <a:schemeClr val="dk2"/>
                </a:solidFill>
                <a:latin typeface="Calibri"/>
                <a:ea typeface="Calibri"/>
                <a:cs typeface="Calibri"/>
                <a:sym typeface="Calibri"/>
              </a:defRPr>
            </a:lvl3pPr>
            <a:lvl4pPr indent="0" lvl="3" marL="0" algn="r">
              <a:spcBef>
                <a:spcPts val="0"/>
              </a:spcBef>
              <a:buNone/>
              <a:defRPr b="0" i="0" sz="900">
                <a:solidFill>
                  <a:schemeClr val="dk2"/>
                </a:solidFill>
                <a:latin typeface="Calibri"/>
                <a:ea typeface="Calibri"/>
                <a:cs typeface="Calibri"/>
                <a:sym typeface="Calibri"/>
              </a:defRPr>
            </a:lvl4pPr>
            <a:lvl5pPr indent="0" lvl="4" marL="0" algn="r">
              <a:spcBef>
                <a:spcPts val="0"/>
              </a:spcBef>
              <a:buNone/>
              <a:defRPr b="0" i="0" sz="900">
                <a:solidFill>
                  <a:schemeClr val="dk2"/>
                </a:solidFill>
                <a:latin typeface="Calibri"/>
                <a:ea typeface="Calibri"/>
                <a:cs typeface="Calibri"/>
                <a:sym typeface="Calibri"/>
              </a:defRPr>
            </a:lvl5pPr>
            <a:lvl6pPr indent="0" lvl="5" marL="0" algn="r">
              <a:spcBef>
                <a:spcPts val="0"/>
              </a:spcBef>
              <a:buNone/>
              <a:defRPr b="0" i="0" sz="900">
                <a:solidFill>
                  <a:schemeClr val="dk2"/>
                </a:solidFill>
                <a:latin typeface="Calibri"/>
                <a:ea typeface="Calibri"/>
                <a:cs typeface="Calibri"/>
                <a:sym typeface="Calibri"/>
              </a:defRPr>
            </a:lvl6pPr>
            <a:lvl7pPr indent="0" lvl="6" marL="0" algn="r">
              <a:spcBef>
                <a:spcPts val="0"/>
              </a:spcBef>
              <a:buNone/>
              <a:defRPr b="0" i="0" sz="900">
                <a:solidFill>
                  <a:schemeClr val="dk2"/>
                </a:solidFill>
                <a:latin typeface="Calibri"/>
                <a:ea typeface="Calibri"/>
                <a:cs typeface="Calibri"/>
                <a:sym typeface="Calibri"/>
              </a:defRPr>
            </a:lvl7pPr>
            <a:lvl8pPr indent="0" lvl="7" marL="0" algn="r">
              <a:spcBef>
                <a:spcPts val="0"/>
              </a:spcBef>
              <a:buNone/>
              <a:defRPr b="0" i="0" sz="900">
                <a:solidFill>
                  <a:schemeClr val="dk2"/>
                </a:solidFill>
                <a:latin typeface="Calibri"/>
                <a:ea typeface="Calibri"/>
                <a:cs typeface="Calibri"/>
                <a:sym typeface="Calibri"/>
              </a:defRPr>
            </a:lvl8pPr>
            <a:lvl9pPr indent="0" lvl="8" marL="0" algn="r">
              <a:spcBef>
                <a:spcPts val="0"/>
              </a:spcBef>
              <a:buNone/>
              <a:defRPr b="0" i="0" sz="9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ation Close _blank">
  <p:cSld name="Presentation Close _blank">
    <p:bg>
      <p:bgPr>
        <a:blipFill>
          <a:blip r:embed="rId2">
            <a:alphaModFix/>
          </a:blip>
          <a:stretch>
            <a:fillRect/>
          </a:stretch>
        </a:blipFill>
      </p:bgPr>
    </p:bg>
    <p:spTree>
      <p:nvGrpSpPr>
        <p:cNvPr id="187" name="Shape 187"/>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36"/>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90" name="Google Shape;190;p36"/>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lstStyle>
            <a:lvl1pPr indent="-381000" lvl="0" marL="457200" algn="l">
              <a:lnSpc>
                <a:spcPct val="90000"/>
              </a:lnSpc>
              <a:spcBef>
                <a:spcPts val="800"/>
              </a:spcBef>
              <a:spcAft>
                <a:spcPts val="0"/>
              </a:spcAft>
              <a:buClr>
                <a:schemeClr val="dk1"/>
              </a:buClr>
              <a:buSzPts val="2400"/>
              <a:buChar char="•"/>
              <a:defRPr b="0" i="0" sz="2400">
                <a:latin typeface="Calibri"/>
                <a:ea typeface="Calibri"/>
                <a:cs typeface="Calibri"/>
                <a:sym typeface="Calibri"/>
              </a:defRPr>
            </a:lvl1pPr>
            <a:lvl2pPr indent="-361950" lvl="1" marL="914400" algn="l">
              <a:lnSpc>
                <a:spcPct val="90000"/>
              </a:lnSpc>
              <a:spcBef>
                <a:spcPts val="400"/>
              </a:spcBef>
              <a:spcAft>
                <a:spcPts val="0"/>
              </a:spcAft>
              <a:buClr>
                <a:schemeClr val="dk1"/>
              </a:buClr>
              <a:buSzPts val="2100"/>
              <a:buChar char="•"/>
              <a:defRPr b="0" i="0" sz="2100">
                <a:latin typeface="Calibri"/>
                <a:ea typeface="Calibri"/>
                <a:cs typeface="Calibri"/>
                <a:sym typeface="Calibri"/>
              </a:defRPr>
            </a:lvl2pPr>
            <a:lvl3pPr indent="-342900" lvl="2" marL="1371600" algn="l">
              <a:lnSpc>
                <a:spcPct val="90000"/>
              </a:lnSpc>
              <a:spcBef>
                <a:spcPts val="400"/>
              </a:spcBef>
              <a:spcAft>
                <a:spcPts val="0"/>
              </a:spcAft>
              <a:buClr>
                <a:schemeClr val="dk1"/>
              </a:buClr>
              <a:buSzPts val="1800"/>
              <a:buChar char="•"/>
              <a:defRPr b="0" i="0" sz="1800">
                <a:latin typeface="Calibri"/>
                <a:ea typeface="Calibri"/>
                <a:cs typeface="Calibri"/>
                <a:sym typeface="Calibri"/>
              </a:defRPr>
            </a:lvl3pPr>
            <a:lvl4pPr indent="-323850" lvl="3" marL="1828800" algn="l">
              <a:lnSpc>
                <a:spcPct val="90000"/>
              </a:lnSpc>
              <a:spcBef>
                <a:spcPts val="400"/>
              </a:spcBef>
              <a:spcAft>
                <a:spcPts val="0"/>
              </a:spcAft>
              <a:buClr>
                <a:schemeClr val="dk1"/>
              </a:buClr>
              <a:buSzPts val="1500"/>
              <a:buChar char="•"/>
              <a:defRPr b="0" i="0" sz="1500">
                <a:latin typeface="Calibri"/>
                <a:ea typeface="Calibri"/>
                <a:cs typeface="Calibri"/>
                <a:sym typeface="Calibri"/>
              </a:defRPr>
            </a:lvl4pPr>
            <a:lvl5pPr indent="-323850" lvl="4" marL="2286000" algn="l">
              <a:lnSpc>
                <a:spcPct val="90000"/>
              </a:lnSpc>
              <a:spcBef>
                <a:spcPts val="400"/>
              </a:spcBef>
              <a:spcAft>
                <a:spcPts val="0"/>
              </a:spcAft>
              <a:buClr>
                <a:schemeClr val="dk1"/>
              </a:buClr>
              <a:buSzPts val="1500"/>
              <a:buChar char="•"/>
              <a:defRPr b="0" i="0" sz="15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91" name="Google Shape;191;p36"/>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lstStyle>
            <a:lvl1pPr indent="-228600" lvl="0" marL="457200" algn="l">
              <a:lnSpc>
                <a:spcPct val="90000"/>
              </a:lnSpc>
              <a:spcBef>
                <a:spcPts val="800"/>
              </a:spcBef>
              <a:spcAft>
                <a:spcPts val="0"/>
              </a:spcAft>
              <a:buClr>
                <a:schemeClr val="dk1"/>
              </a:buClr>
              <a:buSzPts val="1200"/>
              <a:buNone/>
              <a:defRPr b="0" i="0" sz="12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92" name="Google Shape;192;p36"/>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3" name="Google Shape;193;p36"/>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4" name="Google Shape;194;p36"/>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x3 with Caption">
  <p:cSld name="Content x3 with Caption">
    <p:spTree>
      <p:nvGrpSpPr>
        <p:cNvPr id="195" name="Shape 195"/>
        <p:cNvGrpSpPr/>
        <p:nvPr/>
      </p:nvGrpSpPr>
      <p:grpSpPr>
        <a:xfrm>
          <a:off x="0" y="0"/>
          <a:ext cx="0" cy="0"/>
          <a:chOff x="0" y="0"/>
          <a:chExt cx="0" cy="0"/>
        </a:xfrm>
      </p:grpSpPr>
      <p:sp>
        <p:nvSpPr>
          <p:cNvPr id="196" name="Google Shape;196;p37"/>
          <p:cNvSpPr txBox="1"/>
          <p:nvPr>
            <p:ph type="title"/>
          </p:nvPr>
        </p:nvSpPr>
        <p:spPr>
          <a:xfrm>
            <a:off x="629841" y="740569"/>
            <a:ext cx="2708269" cy="120015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97" name="Google Shape;197;p37"/>
          <p:cNvSpPr txBox="1"/>
          <p:nvPr>
            <p:ph idx="1" type="body"/>
          </p:nvPr>
        </p:nvSpPr>
        <p:spPr>
          <a:xfrm>
            <a:off x="3552939" y="740569"/>
            <a:ext cx="2569685" cy="3655219"/>
          </a:xfrm>
          <a:prstGeom prst="rect">
            <a:avLst/>
          </a:prstGeom>
          <a:noFill/>
          <a:ln>
            <a:noFill/>
          </a:ln>
        </p:spPr>
        <p:txBody>
          <a:bodyPr anchorCtr="0" anchor="t" bIns="34275" lIns="68575" spcFirstLastPara="1" rIns="68575" wrap="square" tIns="34275"/>
          <a:lstStyle>
            <a:lvl1pPr indent="-228600" lvl="0" marL="457200" algn="l">
              <a:lnSpc>
                <a:spcPct val="90000"/>
              </a:lnSpc>
              <a:spcBef>
                <a:spcPts val="800"/>
              </a:spcBef>
              <a:spcAft>
                <a:spcPts val="0"/>
              </a:spcAft>
              <a:buClr>
                <a:schemeClr val="dk1"/>
              </a:buClr>
              <a:buSzPts val="1200"/>
              <a:buNone/>
              <a:defRPr b="0" i="0" sz="1200">
                <a:latin typeface="Calibri"/>
                <a:ea typeface="Calibri"/>
                <a:cs typeface="Calibri"/>
                <a:sym typeface="Calibri"/>
              </a:defRPr>
            </a:lvl1pPr>
            <a:lvl2pPr indent="-361950" lvl="1" marL="914400" algn="l">
              <a:lnSpc>
                <a:spcPct val="90000"/>
              </a:lnSpc>
              <a:spcBef>
                <a:spcPts val="400"/>
              </a:spcBef>
              <a:spcAft>
                <a:spcPts val="0"/>
              </a:spcAft>
              <a:buClr>
                <a:schemeClr val="dk1"/>
              </a:buClr>
              <a:buSzPts val="2100"/>
              <a:buChar char="•"/>
              <a:defRPr b="0" i="0" sz="2100">
                <a:latin typeface="Calibri"/>
                <a:ea typeface="Calibri"/>
                <a:cs typeface="Calibri"/>
                <a:sym typeface="Calibri"/>
              </a:defRPr>
            </a:lvl2pPr>
            <a:lvl3pPr indent="-342900" lvl="2" marL="1371600" algn="l">
              <a:lnSpc>
                <a:spcPct val="90000"/>
              </a:lnSpc>
              <a:spcBef>
                <a:spcPts val="400"/>
              </a:spcBef>
              <a:spcAft>
                <a:spcPts val="0"/>
              </a:spcAft>
              <a:buClr>
                <a:schemeClr val="dk1"/>
              </a:buClr>
              <a:buSzPts val="1800"/>
              <a:buChar char="•"/>
              <a:defRPr b="0" i="0" sz="1800">
                <a:latin typeface="Calibri"/>
                <a:ea typeface="Calibri"/>
                <a:cs typeface="Calibri"/>
                <a:sym typeface="Calibri"/>
              </a:defRPr>
            </a:lvl3pPr>
            <a:lvl4pPr indent="-323850" lvl="3" marL="1828800" algn="l">
              <a:lnSpc>
                <a:spcPct val="90000"/>
              </a:lnSpc>
              <a:spcBef>
                <a:spcPts val="400"/>
              </a:spcBef>
              <a:spcAft>
                <a:spcPts val="0"/>
              </a:spcAft>
              <a:buClr>
                <a:schemeClr val="dk1"/>
              </a:buClr>
              <a:buSzPts val="1500"/>
              <a:buChar char="•"/>
              <a:defRPr b="0" i="0" sz="1500">
                <a:latin typeface="Calibri"/>
                <a:ea typeface="Calibri"/>
                <a:cs typeface="Calibri"/>
                <a:sym typeface="Calibri"/>
              </a:defRPr>
            </a:lvl4pPr>
            <a:lvl5pPr indent="-323850" lvl="4" marL="2286000" algn="l">
              <a:lnSpc>
                <a:spcPct val="90000"/>
              </a:lnSpc>
              <a:spcBef>
                <a:spcPts val="400"/>
              </a:spcBef>
              <a:spcAft>
                <a:spcPts val="0"/>
              </a:spcAft>
              <a:buClr>
                <a:schemeClr val="dk1"/>
              </a:buClr>
              <a:buSzPts val="1500"/>
              <a:buChar char="•"/>
              <a:defRPr b="0" i="0" sz="15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98" name="Google Shape;198;p37"/>
          <p:cNvSpPr txBox="1"/>
          <p:nvPr>
            <p:ph idx="2" type="body"/>
          </p:nvPr>
        </p:nvSpPr>
        <p:spPr>
          <a:xfrm>
            <a:off x="629841" y="2140027"/>
            <a:ext cx="2708269" cy="2262904"/>
          </a:xfrm>
          <a:prstGeom prst="rect">
            <a:avLst/>
          </a:prstGeom>
          <a:noFill/>
          <a:ln>
            <a:noFill/>
          </a:ln>
        </p:spPr>
        <p:txBody>
          <a:bodyPr anchorCtr="0" anchor="t" bIns="34275" lIns="68575" spcFirstLastPara="1" rIns="68575" wrap="square" tIns="34275"/>
          <a:lstStyle>
            <a:lvl1pPr indent="-228600" lvl="0" marL="457200" algn="l">
              <a:lnSpc>
                <a:spcPct val="90000"/>
              </a:lnSpc>
              <a:spcBef>
                <a:spcPts val="800"/>
              </a:spcBef>
              <a:spcAft>
                <a:spcPts val="0"/>
              </a:spcAft>
              <a:buClr>
                <a:schemeClr val="dk1"/>
              </a:buClr>
              <a:buSzPts val="1200"/>
              <a:buNone/>
              <a:defRPr b="0" i="0" sz="12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99" name="Google Shape;199;p37"/>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0" name="Google Shape;200;p37"/>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1" name="Google Shape;201;p37"/>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02" name="Google Shape;202;p37"/>
          <p:cNvSpPr txBox="1"/>
          <p:nvPr>
            <p:ph idx="3" type="body"/>
          </p:nvPr>
        </p:nvSpPr>
        <p:spPr>
          <a:xfrm>
            <a:off x="6337454" y="740569"/>
            <a:ext cx="2179087" cy="1721702"/>
          </a:xfrm>
          <a:prstGeom prst="rect">
            <a:avLst/>
          </a:prstGeom>
          <a:noFill/>
          <a:ln>
            <a:noFill/>
          </a:ln>
        </p:spPr>
        <p:txBody>
          <a:bodyPr anchorCtr="0" anchor="t" bIns="34275" lIns="68575" spcFirstLastPara="1" rIns="68575" wrap="square" tIns="34275"/>
          <a:lstStyle>
            <a:lvl1pPr indent="-228600" lvl="0" marL="457200" algn="l">
              <a:lnSpc>
                <a:spcPct val="90000"/>
              </a:lnSpc>
              <a:spcBef>
                <a:spcPts val="800"/>
              </a:spcBef>
              <a:spcAft>
                <a:spcPts val="0"/>
              </a:spcAft>
              <a:buClr>
                <a:schemeClr val="dk1"/>
              </a:buClr>
              <a:buSzPts val="1200"/>
              <a:buNone/>
              <a:defRPr b="0" i="0" sz="1200">
                <a:latin typeface="Calibri"/>
                <a:ea typeface="Calibri"/>
                <a:cs typeface="Calibri"/>
                <a:sym typeface="Calibri"/>
              </a:defRPr>
            </a:lvl1pPr>
            <a:lvl2pPr indent="-361950" lvl="1" marL="914400" algn="l">
              <a:lnSpc>
                <a:spcPct val="90000"/>
              </a:lnSpc>
              <a:spcBef>
                <a:spcPts val="400"/>
              </a:spcBef>
              <a:spcAft>
                <a:spcPts val="0"/>
              </a:spcAft>
              <a:buClr>
                <a:schemeClr val="dk1"/>
              </a:buClr>
              <a:buSzPts val="2100"/>
              <a:buChar char="•"/>
              <a:defRPr b="0" i="0" sz="2100">
                <a:latin typeface="Calibri"/>
                <a:ea typeface="Calibri"/>
                <a:cs typeface="Calibri"/>
                <a:sym typeface="Calibri"/>
              </a:defRPr>
            </a:lvl2pPr>
            <a:lvl3pPr indent="-342900" lvl="2" marL="1371600" algn="l">
              <a:lnSpc>
                <a:spcPct val="90000"/>
              </a:lnSpc>
              <a:spcBef>
                <a:spcPts val="400"/>
              </a:spcBef>
              <a:spcAft>
                <a:spcPts val="0"/>
              </a:spcAft>
              <a:buClr>
                <a:schemeClr val="dk1"/>
              </a:buClr>
              <a:buSzPts val="1800"/>
              <a:buChar char="•"/>
              <a:defRPr b="0" i="0" sz="1800">
                <a:latin typeface="Calibri"/>
                <a:ea typeface="Calibri"/>
                <a:cs typeface="Calibri"/>
                <a:sym typeface="Calibri"/>
              </a:defRPr>
            </a:lvl3pPr>
            <a:lvl4pPr indent="-323850" lvl="3" marL="1828800" algn="l">
              <a:lnSpc>
                <a:spcPct val="90000"/>
              </a:lnSpc>
              <a:spcBef>
                <a:spcPts val="400"/>
              </a:spcBef>
              <a:spcAft>
                <a:spcPts val="0"/>
              </a:spcAft>
              <a:buClr>
                <a:schemeClr val="dk1"/>
              </a:buClr>
              <a:buSzPts val="1500"/>
              <a:buChar char="•"/>
              <a:defRPr b="0" i="0" sz="1500">
                <a:latin typeface="Calibri"/>
                <a:ea typeface="Calibri"/>
                <a:cs typeface="Calibri"/>
                <a:sym typeface="Calibri"/>
              </a:defRPr>
            </a:lvl4pPr>
            <a:lvl5pPr indent="-323850" lvl="4" marL="2286000" algn="l">
              <a:lnSpc>
                <a:spcPct val="90000"/>
              </a:lnSpc>
              <a:spcBef>
                <a:spcPts val="400"/>
              </a:spcBef>
              <a:spcAft>
                <a:spcPts val="0"/>
              </a:spcAft>
              <a:buClr>
                <a:schemeClr val="dk1"/>
              </a:buClr>
              <a:buSzPts val="1500"/>
              <a:buChar char="•"/>
              <a:defRPr b="0" i="0" sz="15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203" name="Google Shape;203;p37"/>
          <p:cNvSpPr txBox="1"/>
          <p:nvPr>
            <p:ph idx="4" type="body"/>
          </p:nvPr>
        </p:nvSpPr>
        <p:spPr>
          <a:xfrm>
            <a:off x="6337454" y="2674030"/>
            <a:ext cx="2179087" cy="1721702"/>
          </a:xfrm>
          <a:prstGeom prst="rect">
            <a:avLst/>
          </a:prstGeom>
          <a:noFill/>
          <a:ln>
            <a:noFill/>
          </a:ln>
        </p:spPr>
        <p:txBody>
          <a:bodyPr anchorCtr="0" anchor="t" bIns="34275" lIns="68575" spcFirstLastPara="1" rIns="68575" wrap="square" tIns="34275"/>
          <a:lstStyle>
            <a:lvl1pPr indent="-228600" lvl="0" marL="457200" algn="l">
              <a:lnSpc>
                <a:spcPct val="90000"/>
              </a:lnSpc>
              <a:spcBef>
                <a:spcPts val="800"/>
              </a:spcBef>
              <a:spcAft>
                <a:spcPts val="0"/>
              </a:spcAft>
              <a:buClr>
                <a:schemeClr val="dk1"/>
              </a:buClr>
              <a:buSzPts val="1200"/>
              <a:buNone/>
              <a:defRPr b="0" i="0" sz="1200">
                <a:latin typeface="Calibri"/>
                <a:ea typeface="Calibri"/>
                <a:cs typeface="Calibri"/>
                <a:sym typeface="Calibri"/>
              </a:defRPr>
            </a:lvl1pPr>
            <a:lvl2pPr indent="-361950" lvl="1" marL="914400" algn="l">
              <a:lnSpc>
                <a:spcPct val="90000"/>
              </a:lnSpc>
              <a:spcBef>
                <a:spcPts val="400"/>
              </a:spcBef>
              <a:spcAft>
                <a:spcPts val="0"/>
              </a:spcAft>
              <a:buClr>
                <a:schemeClr val="dk1"/>
              </a:buClr>
              <a:buSzPts val="2100"/>
              <a:buChar char="•"/>
              <a:defRPr b="0" i="0" sz="2100">
                <a:latin typeface="Calibri"/>
                <a:ea typeface="Calibri"/>
                <a:cs typeface="Calibri"/>
                <a:sym typeface="Calibri"/>
              </a:defRPr>
            </a:lvl2pPr>
            <a:lvl3pPr indent="-342900" lvl="2" marL="1371600" algn="l">
              <a:lnSpc>
                <a:spcPct val="90000"/>
              </a:lnSpc>
              <a:spcBef>
                <a:spcPts val="400"/>
              </a:spcBef>
              <a:spcAft>
                <a:spcPts val="0"/>
              </a:spcAft>
              <a:buClr>
                <a:schemeClr val="dk1"/>
              </a:buClr>
              <a:buSzPts val="1800"/>
              <a:buChar char="•"/>
              <a:defRPr b="0" i="0" sz="1800">
                <a:latin typeface="Calibri"/>
                <a:ea typeface="Calibri"/>
                <a:cs typeface="Calibri"/>
                <a:sym typeface="Calibri"/>
              </a:defRPr>
            </a:lvl3pPr>
            <a:lvl4pPr indent="-323850" lvl="3" marL="1828800" algn="l">
              <a:lnSpc>
                <a:spcPct val="90000"/>
              </a:lnSpc>
              <a:spcBef>
                <a:spcPts val="400"/>
              </a:spcBef>
              <a:spcAft>
                <a:spcPts val="0"/>
              </a:spcAft>
              <a:buClr>
                <a:schemeClr val="dk1"/>
              </a:buClr>
              <a:buSzPts val="1500"/>
              <a:buChar char="•"/>
              <a:defRPr b="0" i="0" sz="1500">
                <a:latin typeface="Calibri"/>
                <a:ea typeface="Calibri"/>
                <a:cs typeface="Calibri"/>
                <a:sym typeface="Calibri"/>
              </a:defRPr>
            </a:lvl4pPr>
            <a:lvl5pPr indent="-323850" lvl="4" marL="2286000" algn="l">
              <a:lnSpc>
                <a:spcPct val="90000"/>
              </a:lnSpc>
              <a:spcBef>
                <a:spcPts val="400"/>
              </a:spcBef>
              <a:spcAft>
                <a:spcPts val="0"/>
              </a:spcAft>
              <a:buClr>
                <a:schemeClr val="dk1"/>
              </a:buClr>
              <a:buSzPts val="1500"/>
              <a:buChar char="•"/>
              <a:defRPr b="0" i="0" sz="15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04" name="Shape 204"/>
        <p:cNvGrpSpPr/>
        <p:nvPr/>
      </p:nvGrpSpPr>
      <p:grpSpPr>
        <a:xfrm>
          <a:off x="0" y="0"/>
          <a:ext cx="0" cy="0"/>
          <a:chOff x="0" y="0"/>
          <a:chExt cx="0" cy="0"/>
        </a:xfrm>
      </p:grpSpPr>
      <p:sp>
        <p:nvSpPr>
          <p:cNvPr id="205" name="Google Shape;205;p38"/>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accent1"/>
              </a:buClr>
              <a:buSzPts val="2400"/>
              <a:buFont typeface="Calibri"/>
              <a:buNone/>
              <a:defRPr b="1" i="0" sz="24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06" name="Google Shape;206;p38"/>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07" name="Google Shape;207;p38"/>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lstStyle>
            <a:lvl1pPr indent="-228600" lvl="0" marL="457200" algn="l">
              <a:lnSpc>
                <a:spcPct val="90000"/>
              </a:lnSpc>
              <a:spcBef>
                <a:spcPts val="800"/>
              </a:spcBef>
              <a:spcAft>
                <a:spcPts val="0"/>
              </a:spcAft>
              <a:buClr>
                <a:schemeClr val="dk1"/>
              </a:buClr>
              <a:buSzPts val="1200"/>
              <a:buNone/>
              <a:defRPr b="0" i="0" sz="12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08" name="Google Shape;208;p38"/>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9" name="Google Shape;209;p38"/>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0" name="Google Shape;210;p38"/>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p:cSld name="Title and Vertical Text">
    <p:spTree>
      <p:nvGrpSpPr>
        <p:cNvPr id="211" name="Shape 211"/>
        <p:cNvGrpSpPr/>
        <p:nvPr/>
      </p:nvGrpSpPr>
      <p:grpSpPr>
        <a:xfrm>
          <a:off x="0" y="0"/>
          <a:ext cx="0" cy="0"/>
          <a:chOff x="0" y="0"/>
          <a:chExt cx="0" cy="0"/>
        </a:xfrm>
      </p:grpSpPr>
      <p:sp>
        <p:nvSpPr>
          <p:cNvPr id="212" name="Google Shape;212;p39"/>
          <p:cNvSpPr txBox="1"/>
          <p:nvPr>
            <p:ph idx="1" type="body"/>
          </p:nvPr>
        </p:nvSpPr>
        <p:spPr>
          <a:xfrm rot="5400000">
            <a:off x="3282750" y="-872101"/>
            <a:ext cx="2578500" cy="7886700"/>
          </a:xfrm>
          <a:prstGeom prst="rect">
            <a:avLst/>
          </a:prstGeom>
          <a:noFill/>
          <a:ln>
            <a:noFill/>
          </a:ln>
        </p:spPr>
        <p:txBody>
          <a:bodyPr anchorCtr="0" anchor="t" bIns="34275" lIns="68575" spcFirstLastPara="1" rIns="68575" wrap="square" tIns="34275"/>
          <a:lstStyle>
            <a:lvl1pPr indent="-361950" lvl="0" marL="457200" algn="l">
              <a:lnSpc>
                <a:spcPct val="90000"/>
              </a:lnSpc>
              <a:spcBef>
                <a:spcPts val="800"/>
              </a:spcBef>
              <a:spcAft>
                <a:spcPts val="0"/>
              </a:spcAft>
              <a:buClr>
                <a:schemeClr val="dk1"/>
              </a:buClr>
              <a:buSzPts val="2100"/>
              <a:buChar char="•"/>
              <a:defRPr b="0" i="0"/>
            </a:lvl1pPr>
            <a:lvl2pPr indent="-342900" lvl="1" marL="914400" algn="l">
              <a:lnSpc>
                <a:spcPct val="90000"/>
              </a:lnSpc>
              <a:spcBef>
                <a:spcPts val="400"/>
              </a:spcBef>
              <a:spcAft>
                <a:spcPts val="0"/>
              </a:spcAft>
              <a:buClr>
                <a:schemeClr val="dk1"/>
              </a:buClr>
              <a:buSzPts val="1800"/>
              <a:buChar char="•"/>
              <a:defRPr b="0" i="0"/>
            </a:lvl2pPr>
            <a:lvl3pPr indent="-323850" lvl="2" marL="1371600" algn="l">
              <a:lnSpc>
                <a:spcPct val="90000"/>
              </a:lnSpc>
              <a:spcBef>
                <a:spcPts val="400"/>
              </a:spcBef>
              <a:spcAft>
                <a:spcPts val="0"/>
              </a:spcAft>
              <a:buClr>
                <a:schemeClr val="dk1"/>
              </a:buClr>
              <a:buSzPts val="1500"/>
              <a:buChar char="•"/>
              <a:defRPr b="0" i="0"/>
            </a:lvl3pPr>
            <a:lvl4pPr indent="-317500" lvl="3" marL="1828800" algn="l">
              <a:lnSpc>
                <a:spcPct val="90000"/>
              </a:lnSpc>
              <a:spcBef>
                <a:spcPts val="400"/>
              </a:spcBef>
              <a:spcAft>
                <a:spcPts val="0"/>
              </a:spcAft>
              <a:buClr>
                <a:schemeClr val="dk1"/>
              </a:buClr>
              <a:buSzPts val="1400"/>
              <a:buChar char="•"/>
              <a:defRPr b="0" i="0"/>
            </a:lvl4pPr>
            <a:lvl5pPr indent="-317500" lvl="4" marL="2286000" algn="l">
              <a:lnSpc>
                <a:spcPct val="90000"/>
              </a:lnSpc>
              <a:spcBef>
                <a:spcPts val="400"/>
              </a:spcBef>
              <a:spcAft>
                <a:spcPts val="0"/>
              </a:spcAft>
              <a:buClr>
                <a:schemeClr val="dk1"/>
              </a:buClr>
              <a:buSzPts val="1400"/>
              <a:buChar char="•"/>
              <a:defRPr b="0" i="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3" name="Google Shape;213;p39"/>
          <p:cNvSpPr txBox="1"/>
          <p:nvPr>
            <p:ph type="title"/>
          </p:nvPr>
        </p:nvSpPr>
        <p:spPr>
          <a:xfrm>
            <a:off x="628650" y="623700"/>
            <a:ext cx="7886700" cy="847800"/>
          </a:xfrm>
          <a:prstGeom prst="rect">
            <a:avLst/>
          </a:prstGeom>
          <a:noFill/>
          <a:ln>
            <a:noFill/>
          </a:ln>
        </p:spPr>
        <p:txBody>
          <a:bodyPr anchorCtr="0" anchor="t" bIns="34275" lIns="0" spcFirstLastPara="1" rIns="0" wrap="square" tIns="0"/>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14" name="Google Shape;214;p39"/>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5" name="Google Shape;215;p39"/>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6" name="Google Shape;216;p39"/>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17" name="Shape 217"/>
        <p:cNvGrpSpPr/>
        <p:nvPr/>
      </p:nvGrpSpPr>
      <p:grpSpPr>
        <a:xfrm>
          <a:off x="0" y="0"/>
          <a:ext cx="0" cy="0"/>
          <a:chOff x="0" y="0"/>
          <a:chExt cx="0" cy="0"/>
        </a:xfrm>
      </p:grpSpPr>
      <p:sp>
        <p:nvSpPr>
          <p:cNvPr id="218" name="Google Shape;218;p40"/>
          <p:cNvSpPr txBox="1"/>
          <p:nvPr>
            <p:ph type="title"/>
          </p:nvPr>
        </p:nvSpPr>
        <p:spPr>
          <a:xfrm rot="5400000">
            <a:off x="5350073" y="1467446"/>
            <a:ext cx="4358879" cy="1971675"/>
          </a:xfrm>
          <a:prstGeom prst="rect">
            <a:avLst/>
          </a:prstGeom>
          <a:noFill/>
          <a:ln>
            <a:noFill/>
          </a:ln>
        </p:spPr>
        <p:txBody>
          <a:bodyPr anchorCtr="0" anchor="t" bIns="34275" lIns="68575" spcFirstLastPara="1" rIns="68575" wrap="square" tIns="34275"/>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19" name="Google Shape;219;p40"/>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lstStyle>
            <a:lvl1pPr indent="-361950" lvl="0" marL="457200" algn="l">
              <a:lnSpc>
                <a:spcPct val="90000"/>
              </a:lnSpc>
              <a:spcBef>
                <a:spcPts val="800"/>
              </a:spcBef>
              <a:spcAft>
                <a:spcPts val="0"/>
              </a:spcAft>
              <a:buClr>
                <a:schemeClr val="dk1"/>
              </a:buClr>
              <a:buSzPts val="2100"/>
              <a:buChar char="•"/>
              <a:defRPr b="0" i="0"/>
            </a:lvl1pPr>
            <a:lvl2pPr indent="-342900" lvl="1" marL="914400" algn="l">
              <a:lnSpc>
                <a:spcPct val="90000"/>
              </a:lnSpc>
              <a:spcBef>
                <a:spcPts val="400"/>
              </a:spcBef>
              <a:spcAft>
                <a:spcPts val="0"/>
              </a:spcAft>
              <a:buClr>
                <a:schemeClr val="dk1"/>
              </a:buClr>
              <a:buSzPts val="1800"/>
              <a:buChar char="•"/>
              <a:defRPr b="0" i="0"/>
            </a:lvl2pPr>
            <a:lvl3pPr indent="-323850" lvl="2" marL="1371600" algn="l">
              <a:lnSpc>
                <a:spcPct val="90000"/>
              </a:lnSpc>
              <a:spcBef>
                <a:spcPts val="400"/>
              </a:spcBef>
              <a:spcAft>
                <a:spcPts val="0"/>
              </a:spcAft>
              <a:buClr>
                <a:schemeClr val="dk1"/>
              </a:buClr>
              <a:buSzPts val="1500"/>
              <a:buChar char="•"/>
              <a:defRPr b="0" i="0"/>
            </a:lvl3pPr>
            <a:lvl4pPr indent="-317500" lvl="3" marL="1828800" algn="l">
              <a:lnSpc>
                <a:spcPct val="90000"/>
              </a:lnSpc>
              <a:spcBef>
                <a:spcPts val="400"/>
              </a:spcBef>
              <a:spcAft>
                <a:spcPts val="0"/>
              </a:spcAft>
              <a:buClr>
                <a:schemeClr val="dk1"/>
              </a:buClr>
              <a:buSzPts val="1400"/>
              <a:buChar char="•"/>
              <a:defRPr b="0" i="0"/>
            </a:lvl4pPr>
            <a:lvl5pPr indent="-317500" lvl="4" marL="2286000" algn="l">
              <a:lnSpc>
                <a:spcPct val="90000"/>
              </a:lnSpc>
              <a:spcBef>
                <a:spcPts val="400"/>
              </a:spcBef>
              <a:spcAft>
                <a:spcPts val="0"/>
              </a:spcAft>
              <a:buClr>
                <a:schemeClr val="dk1"/>
              </a:buClr>
              <a:buSzPts val="1400"/>
              <a:buChar char="•"/>
              <a:defRPr b="0" i="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0" name="Google Shape;220;p40"/>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1" name="Google Shape;221;p40"/>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2" name="Google Shape;222;p40"/>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223" name="Shape 223"/>
        <p:cNvGrpSpPr/>
        <p:nvPr/>
      </p:nvGrpSpPr>
      <p:grpSpPr>
        <a:xfrm>
          <a:off x="0" y="0"/>
          <a:ext cx="0" cy="0"/>
          <a:chOff x="0" y="0"/>
          <a:chExt cx="0" cy="0"/>
        </a:xfrm>
      </p:grpSpPr>
      <p:sp>
        <p:nvSpPr>
          <p:cNvPr id="224" name="Google Shape;224;p41"/>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lstStyle>
            <a:lvl1pPr indent="-228600" lvl="0" marL="457200" algn="l">
              <a:lnSpc>
                <a:spcPct val="90000"/>
              </a:lnSpc>
              <a:spcBef>
                <a:spcPts val="800"/>
              </a:spcBef>
              <a:spcAft>
                <a:spcPts val="0"/>
              </a:spcAft>
              <a:buClr>
                <a:schemeClr val="dk1"/>
              </a:buClr>
              <a:buSzPts val="1800"/>
              <a:buNone/>
              <a:defRPr b="0" i="0" sz="18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25" name="Google Shape;225;p41"/>
          <p:cNvSpPr txBox="1"/>
          <p:nvPr>
            <p:ph idx="2" type="body"/>
          </p:nvPr>
        </p:nvSpPr>
        <p:spPr>
          <a:xfrm>
            <a:off x="4629150" y="1260872"/>
            <a:ext cx="3887391" cy="617934"/>
          </a:xfrm>
          <a:prstGeom prst="rect">
            <a:avLst/>
          </a:prstGeom>
          <a:noFill/>
          <a:ln>
            <a:noFill/>
          </a:ln>
        </p:spPr>
        <p:txBody>
          <a:bodyPr anchorCtr="0" anchor="b" bIns="34275" lIns="68575" spcFirstLastPara="1" rIns="68575" wrap="square" tIns="34275"/>
          <a:lstStyle>
            <a:lvl1pPr indent="-228600" lvl="0" marL="457200" algn="l">
              <a:lnSpc>
                <a:spcPct val="90000"/>
              </a:lnSpc>
              <a:spcBef>
                <a:spcPts val="800"/>
              </a:spcBef>
              <a:spcAft>
                <a:spcPts val="0"/>
              </a:spcAft>
              <a:buClr>
                <a:schemeClr val="dk1"/>
              </a:buClr>
              <a:buSzPts val="1800"/>
              <a:buNone/>
              <a:defRPr b="0" i="0" sz="1800">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26" name="Google Shape;226;p41"/>
          <p:cNvSpPr txBox="1"/>
          <p:nvPr>
            <p:ph idx="3" type="body"/>
          </p:nvPr>
        </p:nvSpPr>
        <p:spPr>
          <a:xfrm>
            <a:off x="629842" y="1878806"/>
            <a:ext cx="3868340" cy="2431422"/>
          </a:xfrm>
          <a:prstGeom prst="rect">
            <a:avLst/>
          </a:prstGeom>
          <a:noFill/>
          <a:ln>
            <a:noFill/>
          </a:ln>
        </p:spPr>
        <p:txBody>
          <a:bodyPr anchorCtr="0" anchor="t" bIns="0" lIns="0" spcFirstLastPara="1" rIns="0" wrap="square" tIns="0"/>
          <a:lstStyle>
            <a:lvl1pPr indent="-323850" lvl="0" marL="457200" algn="l">
              <a:lnSpc>
                <a:spcPct val="90000"/>
              </a:lnSpc>
              <a:spcBef>
                <a:spcPts val="800"/>
              </a:spcBef>
              <a:spcAft>
                <a:spcPts val="0"/>
              </a:spcAft>
              <a:buClr>
                <a:schemeClr val="dk1"/>
              </a:buClr>
              <a:buSzPts val="1500"/>
              <a:buChar char="•"/>
              <a:defRPr b="0" i="0" sz="1500">
                <a:latin typeface="Calibri"/>
                <a:ea typeface="Calibri"/>
                <a:cs typeface="Calibri"/>
                <a:sym typeface="Calibri"/>
              </a:defRPr>
            </a:lvl1pPr>
            <a:lvl2pPr indent="-323850" lvl="1" marL="914400" algn="l">
              <a:lnSpc>
                <a:spcPct val="90000"/>
              </a:lnSpc>
              <a:spcBef>
                <a:spcPts val="400"/>
              </a:spcBef>
              <a:spcAft>
                <a:spcPts val="0"/>
              </a:spcAft>
              <a:buClr>
                <a:schemeClr val="dk1"/>
              </a:buClr>
              <a:buSzPts val="1500"/>
              <a:buChar char="•"/>
              <a:defRPr b="0" i="0" sz="1500">
                <a:latin typeface="Calibri"/>
                <a:ea typeface="Calibri"/>
                <a:cs typeface="Calibri"/>
                <a:sym typeface="Calibri"/>
              </a:defRPr>
            </a:lvl2pPr>
            <a:lvl3pPr indent="-317500" lvl="2" marL="1371600" algn="l">
              <a:lnSpc>
                <a:spcPct val="90000"/>
              </a:lnSpc>
              <a:spcBef>
                <a:spcPts val="400"/>
              </a:spcBef>
              <a:spcAft>
                <a:spcPts val="0"/>
              </a:spcAft>
              <a:buClr>
                <a:schemeClr val="dk1"/>
              </a:buClr>
              <a:buSzPts val="1400"/>
              <a:buChar char="•"/>
              <a:defRPr b="0" i="0" sz="1400">
                <a:latin typeface="Calibri"/>
                <a:ea typeface="Calibri"/>
                <a:cs typeface="Calibri"/>
                <a:sym typeface="Calibri"/>
              </a:defRPr>
            </a:lvl3pPr>
            <a:lvl4pPr indent="-304800" lvl="3" marL="1828800" algn="l">
              <a:lnSpc>
                <a:spcPct val="90000"/>
              </a:lnSpc>
              <a:spcBef>
                <a:spcPts val="400"/>
              </a:spcBef>
              <a:spcAft>
                <a:spcPts val="0"/>
              </a:spcAft>
              <a:buClr>
                <a:schemeClr val="dk1"/>
              </a:buClr>
              <a:buSzPts val="1200"/>
              <a:buChar char="•"/>
              <a:defRPr b="0" i="0" sz="1200">
                <a:latin typeface="Calibri"/>
                <a:ea typeface="Calibri"/>
                <a:cs typeface="Calibri"/>
                <a:sym typeface="Calibri"/>
              </a:defRPr>
            </a:lvl4pPr>
            <a:lvl5pPr indent="-298450" lvl="4" marL="2286000" algn="l">
              <a:lnSpc>
                <a:spcPct val="90000"/>
              </a:lnSpc>
              <a:spcBef>
                <a:spcPts val="400"/>
              </a:spcBef>
              <a:spcAft>
                <a:spcPts val="0"/>
              </a:spcAft>
              <a:buClr>
                <a:schemeClr val="dk1"/>
              </a:buClr>
              <a:buSzPts val="1100"/>
              <a:buChar char="•"/>
              <a:defRPr b="0" i="0" sz="11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227" name="Google Shape;227;p41"/>
          <p:cNvSpPr txBox="1"/>
          <p:nvPr>
            <p:ph idx="4" type="body"/>
          </p:nvPr>
        </p:nvSpPr>
        <p:spPr>
          <a:xfrm>
            <a:off x="4628964" y="1878806"/>
            <a:ext cx="3887576" cy="2431422"/>
          </a:xfrm>
          <a:prstGeom prst="rect">
            <a:avLst/>
          </a:prstGeom>
          <a:noFill/>
          <a:ln>
            <a:noFill/>
          </a:ln>
        </p:spPr>
        <p:txBody>
          <a:bodyPr anchorCtr="0" anchor="t" bIns="0" lIns="0" spcFirstLastPara="1" rIns="0" wrap="square" tIns="0"/>
          <a:lstStyle>
            <a:lvl1pPr indent="-323850" lvl="0" marL="457200" algn="l">
              <a:lnSpc>
                <a:spcPct val="90000"/>
              </a:lnSpc>
              <a:spcBef>
                <a:spcPts val="800"/>
              </a:spcBef>
              <a:spcAft>
                <a:spcPts val="0"/>
              </a:spcAft>
              <a:buClr>
                <a:schemeClr val="dk1"/>
              </a:buClr>
              <a:buSzPts val="1500"/>
              <a:buChar char="•"/>
              <a:defRPr b="0" i="0" sz="1500">
                <a:latin typeface="Calibri"/>
                <a:ea typeface="Calibri"/>
                <a:cs typeface="Calibri"/>
                <a:sym typeface="Calibri"/>
              </a:defRPr>
            </a:lvl1pPr>
            <a:lvl2pPr indent="-323850" lvl="1" marL="914400" algn="l">
              <a:lnSpc>
                <a:spcPct val="90000"/>
              </a:lnSpc>
              <a:spcBef>
                <a:spcPts val="400"/>
              </a:spcBef>
              <a:spcAft>
                <a:spcPts val="0"/>
              </a:spcAft>
              <a:buClr>
                <a:schemeClr val="dk1"/>
              </a:buClr>
              <a:buSzPts val="1500"/>
              <a:buChar char="•"/>
              <a:defRPr b="0" i="0" sz="1500">
                <a:latin typeface="Calibri"/>
                <a:ea typeface="Calibri"/>
                <a:cs typeface="Calibri"/>
                <a:sym typeface="Calibri"/>
              </a:defRPr>
            </a:lvl2pPr>
            <a:lvl3pPr indent="-317500" lvl="2" marL="1371600" algn="l">
              <a:lnSpc>
                <a:spcPct val="90000"/>
              </a:lnSpc>
              <a:spcBef>
                <a:spcPts val="400"/>
              </a:spcBef>
              <a:spcAft>
                <a:spcPts val="0"/>
              </a:spcAft>
              <a:buClr>
                <a:schemeClr val="dk1"/>
              </a:buClr>
              <a:buSzPts val="1400"/>
              <a:buChar char="•"/>
              <a:defRPr b="0" i="0" sz="1400">
                <a:latin typeface="Calibri"/>
                <a:ea typeface="Calibri"/>
                <a:cs typeface="Calibri"/>
                <a:sym typeface="Calibri"/>
              </a:defRPr>
            </a:lvl3pPr>
            <a:lvl4pPr indent="-304800" lvl="3" marL="1828800" algn="l">
              <a:lnSpc>
                <a:spcPct val="90000"/>
              </a:lnSpc>
              <a:spcBef>
                <a:spcPts val="400"/>
              </a:spcBef>
              <a:spcAft>
                <a:spcPts val="0"/>
              </a:spcAft>
              <a:buClr>
                <a:schemeClr val="dk1"/>
              </a:buClr>
              <a:buSzPts val="1200"/>
              <a:buChar char="•"/>
              <a:defRPr b="0" i="0" sz="1200">
                <a:latin typeface="Calibri"/>
                <a:ea typeface="Calibri"/>
                <a:cs typeface="Calibri"/>
                <a:sym typeface="Calibri"/>
              </a:defRPr>
            </a:lvl4pPr>
            <a:lvl5pPr indent="-298450" lvl="4" marL="2286000" algn="l">
              <a:lnSpc>
                <a:spcPct val="90000"/>
              </a:lnSpc>
              <a:spcBef>
                <a:spcPts val="400"/>
              </a:spcBef>
              <a:spcAft>
                <a:spcPts val="0"/>
              </a:spcAft>
              <a:buClr>
                <a:schemeClr val="dk1"/>
              </a:buClr>
              <a:buSzPts val="1100"/>
              <a:buChar char="•"/>
              <a:defRPr b="0" i="0" sz="1100">
                <a:latin typeface="Calibri"/>
                <a:ea typeface="Calibri"/>
                <a:cs typeface="Calibri"/>
                <a:sym typeface="Calibri"/>
              </a:defRPr>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228" name="Google Shape;228;p41"/>
          <p:cNvSpPr txBox="1"/>
          <p:nvPr>
            <p:ph type="title"/>
          </p:nvPr>
        </p:nvSpPr>
        <p:spPr>
          <a:xfrm>
            <a:off x="628650" y="623700"/>
            <a:ext cx="7886700" cy="847800"/>
          </a:xfrm>
          <a:prstGeom prst="rect">
            <a:avLst/>
          </a:prstGeom>
          <a:noFill/>
          <a:ln>
            <a:noFill/>
          </a:ln>
        </p:spPr>
        <p:txBody>
          <a:bodyPr anchorCtr="0" anchor="t" bIns="34275" lIns="0" spcFirstLastPara="1" rIns="0" wrap="square" tIns="0"/>
          <a:lstStyle>
            <a:lvl1pPr lvl="0" marR="0" rtl="0" algn="l">
              <a:lnSpc>
                <a:spcPct val="90000"/>
              </a:lnSpc>
              <a:spcBef>
                <a:spcPts val="0"/>
              </a:spcBef>
              <a:spcAft>
                <a:spcPts val="0"/>
              </a:spcAft>
              <a:buClr>
                <a:schemeClr val="accent1"/>
              </a:buClr>
              <a:buSzPts val="2700"/>
              <a:buFont typeface="Calibri"/>
              <a:buNone/>
              <a:defRPr b="1" i="0" sz="2700" u="none" cap="none" strike="noStrik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29" name="Google Shape;229;p41"/>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0" name="Google Shape;230;p41"/>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1" name="Google Shape;231;p41"/>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5.xml"/><Relationship Id="rId22" Type="http://schemas.openxmlformats.org/officeDocument/2006/relationships/slideLayout" Target="../slideLayouts/slideLayout37.xml"/><Relationship Id="rId21" Type="http://schemas.openxmlformats.org/officeDocument/2006/relationships/slideLayout" Target="../slideLayouts/slideLayout36.xml"/><Relationship Id="rId24" Type="http://schemas.openxmlformats.org/officeDocument/2006/relationships/slideLayout" Target="../slideLayouts/slideLayout39.xml"/><Relationship Id="rId23" Type="http://schemas.openxmlformats.org/officeDocument/2006/relationships/slideLayout" Target="../slideLayouts/slideLayout38.xml"/><Relationship Id="rId1" Type="http://schemas.openxmlformats.org/officeDocument/2006/relationships/image" Target="../media/image1.pn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25" Type="http://schemas.openxmlformats.org/officeDocument/2006/relationships/theme" Target="../theme/theme3.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19" Type="http://schemas.openxmlformats.org/officeDocument/2006/relationships/slideLayout" Target="../slideLayouts/slideLayout34.xml"/><Relationship Id="rId1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77" name="Shape 77"/>
        <p:cNvGrpSpPr/>
        <p:nvPr/>
      </p:nvGrpSpPr>
      <p:grpSpPr>
        <a:xfrm>
          <a:off x="0" y="0"/>
          <a:ext cx="0" cy="0"/>
          <a:chOff x="0" y="0"/>
          <a:chExt cx="0" cy="0"/>
        </a:xfrm>
      </p:grpSpPr>
      <p:sp>
        <p:nvSpPr>
          <p:cNvPr id="78" name="Google Shape;78;p18"/>
          <p:cNvSpPr txBox="1"/>
          <p:nvPr>
            <p:ph idx="1" type="body"/>
          </p:nvPr>
        </p:nvSpPr>
        <p:spPr>
          <a:xfrm>
            <a:off x="628650" y="1781999"/>
            <a:ext cx="7886700" cy="25785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9" name="Google Shape;79;p18"/>
          <p:cNvSpPr txBox="1"/>
          <p:nvPr>
            <p:ph idx="10" type="dt"/>
          </p:nvPr>
        </p:nvSpPr>
        <p:spPr>
          <a:xfrm>
            <a:off x="5834119" y="4767263"/>
            <a:ext cx="1321336"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0" name="Google Shape;80;p18"/>
          <p:cNvSpPr txBox="1"/>
          <p:nvPr>
            <p:ph idx="12" type="sldNum"/>
          </p:nvPr>
        </p:nvSpPr>
        <p:spPr>
          <a:xfrm>
            <a:off x="7685194" y="4767263"/>
            <a:ext cx="1321336"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dk2"/>
                </a:solidFill>
                <a:latin typeface="Calibri"/>
                <a:ea typeface="Calibri"/>
                <a:cs typeface="Calibri"/>
                <a:sym typeface="Calibri"/>
              </a:defRPr>
            </a:lvl1pPr>
            <a:lvl2pPr indent="0" lvl="1" marL="0" marR="0" rtl="0" algn="r">
              <a:spcBef>
                <a:spcPts val="0"/>
              </a:spcBef>
              <a:buNone/>
              <a:defRPr b="0" i="0" sz="900" u="none" cap="none" strike="noStrike">
                <a:solidFill>
                  <a:schemeClr val="dk2"/>
                </a:solidFill>
                <a:latin typeface="Calibri"/>
                <a:ea typeface="Calibri"/>
                <a:cs typeface="Calibri"/>
                <a:sym typeface="Calibri"/>
              </a:defRPr>
            </a:lvl2pPr>
            <a:lvl3pPr indent="0" lvl="2" marL="0" marR="0" rtl="0" algn="r">
              <a:spcBef>
                <a:spcPts val="0"/>
              </a:spcBef>
              <a:buNone/>
              <a:defRPr b="0" i="0" sz="900" u="none" cap="none" strike="noStrike">
                <a:solidFill>
                  <a:schemeClr val="dk2"/>
                </a:solidFill>
                <a:latin typeface="Calibri"/>
                <a:ea typeface="Calibri"/>
                <a:cs typeface="Calibri"/>
                <a:sym typeface="Calibri"/>
              </a:defRPr>
            </a:lvl3pPr>
            <a:lvl4pPr indent="0" lvl="3" marL="0" marR="0" rtl="0" algn="r">
              <a:spcBef>
                <a:spcPts val="0"/>
              </a:spcBef>
              <a:buNone/>
              <a:defRPr b="0" i="0" sz="900" u="none" cap="none" strike="noStrike">
                <a:solidFill>
                  <a:schemeClr val="dk2"/>
                </a:solidFill>
                <a:latin typeface="Calibri"/>
                <a:ea typeface="Calibri"/>
                <a:cs typeface="Calibri"/>
                <a:sym typeface="Calibri"/>
              </a:defRPr>
            </a:lvl4pPr>
            <a:lvl5pPr indent="0" lvl="4" marL="0" marR="0" rtl="0" algn="r">
              <a:spcBef>
                <a:spcPts val="0"/>
              </a:spcBef>
              <a:buNone/>
              <a:defRPr b="0" i="0" sz="900" u="none" cap="none" strike="noStrike">
                <a:solidFill>
                  <a:schemeClr val="dk2"/>
                </a:solidFill>
                <a:latin typeface="Calibri"/>
                <a:ea typeface="Calibri"/>
                <a:cs typeface="Calibri"/>
                <a:sym typeface="Calibri"/>
              </a:defRPr>
            </a:lvl5pPr>
            <a:lvl6pPr indent="0" lvl="5" marL="0" marR="0" rtl="0" algn="r">
              <a:spcBef>
                <a:spcPts val="0"/>
              </a:spcBef>
              <a:buNone/>
              <a:defRPr b="0" i="0" sz="900" u="none" cap="none" strike="noStrike">
                <a:solidFill>
                  <a:schemeClr val="dk2"/>
                </a:solidFill>
                <a:latin typeface="Calibri"/>
                <a:ea typeface="Calibri"/>
                <a:cs typeface="Calibri"/>
                <a:sym typeface="Calibri"/>
              </a:defRPr>
            </a:lvl6pPr>
            <a:lvl7pPr indent="0" lvl="6" marL="0" marR="0" rtl="0" algn="r">
              <a:spcBef>
                <a:spcPts val="0"/>
              </a:spcBef>
              <a:buNone/>
              <a:defRPr b="0" i="0" sz="900" u="none" cap="none" strike="noStrike">
                <a:solidFill>
                  <a:schemeClr val="dk2"/>
                </a:solidFill>
                <a:latin typeface="Calibri"/>
                <a:ea typeface="Calibri"/>
                <a:cs typeface="Calibri"/>
                <a:sym typeface="Calibri"/>
              </a:defRPr>
            </a:lvl7pPr>
            <a:lvl8pPr indent="0" lvl="7" marL="0" marR="0" rtl="0" algn="r">
              <a:spcBef>
                <a:spcPts val="0"/>
              </a:spcBef>
              <a:buNone/>
              <a:defRPr b="0" i="0" sz="900" u="none" cap="none" strike="noStrike">
                <a:solidFill>
                  <a:schemeClr val="dk2"/>
                </a:solidFill>
                <a:latin typeface="Calibri"/>
                <a:ea typeface="Calibri"/>
                <a:cs typeface="Calibri"/>
                <a:sym typeface="Calibri"/>
              </a:defRPr>
            </a:lvl8pPr>
            <a:lvl9pPr indent="0" lvl="8" marL="0" marR="0" rtl="0" algn="r">
              <a:spcBef>
                <a:spcPts val="0"/>
              </a:spcBef>
              <a:buNone/>
              <a:defRPr b="0" i="0" sz="9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8"/>
          <p:cNvSpPr txBox="1"/>
          <p:nvPr>
            <p:ph idx="11" type="ftr"/>
          </p:nvPr>
        </p:nvSpPr>
        <p:spPr>
          <a:xfrm>
            <a:off x="6903565" y="4767263"/>
            <a:ext cx="103352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A8A8A"/>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8.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jpg"/><Relationship Id="rId6" Type="http://schemas.openxmlformats.org/officeDocument/2006/relationships/hyperlink" Target="https://docs.google.com/document/d/1yBbsY4ilBzAddr4cjY0WUIPMhfDtgdJxYPPm2Lt6XX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hyperlink" Target="https://docs.google.com/document/d/1Y5QtVDPkOTqUP-3HvYVKXnyTk2k3E0DxrMaM90Dtt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hyperlink" Target="https://documentation.ands.org.au/display/DOC/Metadata+for+Services+and+related+Collections%3A+Good+Practice+Guide" TargetMode="External"/><Relationship Id="rId4" Type="http://schemas.openxmlformats.org/officeDocument/2006/relationships/image" Target="../media/image32.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22.png"/><Relationship Id="rId5"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hyperlink" Target="https://ardc.edu.au/resources/communities-of-practice/" TargetMode="External"/><Relationship Id="rId4" Type="http://schemas.openxmlformats.org/officeDocument/2006/relationships/hyperlink" Target="https://docs.google.com/document/d/1Y5QtVDPkOTqUP-3HvYVKXnyTk2k3E0DxrMaM90Dtt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38.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hyperlink" Target="http://acef.tern.org.au/geoserver/wms" TargetMode="External"/><Relationship Id="rId5"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image" Target="../media/image36.pn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hyperlink" Target="https://docs.google.com/spreadsheets/d/1UdmD30uKFUCauzPSqDrm7TcG_8YGM9emRs-dET8lCmMhttp://ww" TargetMode="External"/><Relationship Id="rId4" Type="http://schemas.openxmlformats.org/officeDocument/2006/relationships/hyperlink" Target="https://docs.google.com/spreadsheets/d/1kmKtWafeyJ9dXyWlEkjSCrG62gSjQ1dOIm-BSwtWxCw/edit#gid=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8.png"/><Relationship Id="rId5" Type="http://schemas.openxmlformats.org/officeDocument/2006/relationships/hyperlink" Target="https://docs.google.com/presentation/d/1xVLr9y3H60EAIPGhfApnFDIkEtDH_4b51e0Dp1834FI" TargetMode="External"/><Relationship Id="rId6" Type="http://schemas.openxmlformats.org/officeDocument/2006/relationships/hyperlink" Target="https://docs.google.com/document/d/1nGX5Z-ilICQ34jXORhF-9iyN5wPqGILMTA2CW4Io2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hyperlink" Target="https://docs.google.com/spreadsheets/d/1UdmD30uKFUCauzPSqDrm7TcG_8YGM9emRs-dET8lCmMhttp://ww" TargetMode="External"/><Relationship Id="rId4" Type="http://schemas.openxmlformats.org/officeDocument/2006/relationships/hyperlink" Target="https://docs.google.com/document/d/1nGX5Z-ilICQ34jXORhF-9iyN5wPqGILMTA2CW4Io2cE" TargetMode="External"/><Relationship Id="rId5" Type="http://schemas.openxmlformats.org/officeDocument/2006/relationships/image" Target="../media/image11.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hyperlink" Target="https://docs.google.com/presentation/d/1xVLr9y3H60EAIPGhfApnFDIkEtDH_4b51e0Dp1834FI" TargetMode="External"/><Relationship Id="rId5" Type="http://schemas.openxmlformats.org/officeDocument/2006/relationships/hyperlink" Target="https://docs.google.com/document/d/1nGX5Z-ilICQ34jXORhF-9iyN5wPqGILMTA2CW4Io2c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42"/>
          <p:cNvSpPr txBox="1"/>
          <p:nvPr>
            <p:ph type="ctrTitle"/>
          </p:nvPr>
        </p:nvSpPr>
        <p:spPr>
          <a:xfrm>
            <a:off x="600075" y="1245761"/>
            <a:ext cx="4772025" cy="1196578"/>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2300"/>
              <a:buFont typeface="Calibri"/>
              <a:buNone/>
            </a:pPr>
            <a:r>
              <a:rPr lang="en" sz="3600"/>
              <a:t>Data services discovery</a:t>
            </a:r>
            <a:endParaRPr sz="3600"/>
          </a:p>
        </p:txBody>
      </p:sp>
      <p:sp>
        <p:nvSpPr>
          <p:cNvPr id="237" name="Google Shape;237;p42"/>
          <p:cNvSpPr txBox="1"/>
          <p:nvPr>
            <p:ph idx="1" type="body"/>
          </p:nvPr>
        </p:nvSpPr>
        <p:spPr>
          <a:xfrm>
            <a:off x="600075" y="2462270"/>
            <a:ext cx="4776787" cy="722056"/>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 sz="1800"/>
              <a:t>A review of current practices in Australia</a:t>
            </a:r>
            <a:r>
              <a:rPr lang="en" sz="1100"/>
              <a:t> </a:t>
            </a:r>
            <a:endParaRPr sz="1100"/>
          </a:p>
        </p:txBody>
      </p:sp>
      <p:sp>
        <p:nvSpPr>
          <p:cNvPr id="238" name="Google Shape;238;p42"/>
          <p:cNvSpPr txBox="1"/>
          <p:nvPr>
            <p:ph idx="2" type="body"/>
          </p:nvPr>
        </p:nvSpPr>
        <p:spPr>
          <a:xfrm>
            <a:off x="600075" y="4037990"/>
            <a:ext cx="4776787" cy="70033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1400"/>
              <a:buNone/>
            </a:pPr>
            <a:r>
              <a:rPr lang="en" sz="1100"/>
              <a:t>Melanie Barlow</a:t>
            </a:r>
            <a:endParaRPr sz="1100"/>
          </a:p>
        </p:txBody>
      </p:sp>
      <p:sp>
        <p:nvSpPr>
          <p:cNvPr id="239" name="Google Shape;239;p42"/>
          <p:cNvSpPr txBox="1"/>
          <p:nvPr>
            <p:ph idx="3" type="body"/>
          </p:nvPr>
        </p:nvSpPr>
        <p:spPr>
          <a:xfrm>
            <a:off x="607294" y="4788526"/>
            <a:ext cx="1619250" cy="15110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600"/>
              <a:buNone/>
            </a:pPr>
            <a:r>
              <a:rPr lang="en" sz="1100"/>
              <a:t>2019</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pic>
        <p:nvPicPr>
          <p:cNvPr id="330" name="Google Shape;330;p51"/>
          <p:cNvPicPr preferRelativeResize="0"/>
          <p:nvPr/>
        </p:nvPicPr>
        <p:blipFill>
          <a:blip r:embed="rId3">
            <a:alphaModFix/>
          </a:blip>
          <a:stretch>
            <a:fillRect/>
          </a:stretch>
        </p:blipFill>
        <p:spPr>
          <a:xfrm>
            <a:off x="386775" y="949175"/>
            <a:ext cx="7034834" cy="3727875"/>
          </a:xfrm>
          <a:prstGeom prst="rect">
            <a:avLst/>
          </a:prstGeom>
          <a:noFill/>
          <a:ln>
            <a:noFill/>
          </a:ln>
        </p:spPr>
      </p:pic>
      <p:sp>
        <p:nvSpPr>
          <p:cNvPr id="331" name="Google Shape;331;p51"/>
          <p:cNvSpPr/>
          <p:nvPr/>
        </p:nvSpPr>
        <p:spPr>
          <a:xfrm>
            <a:off x="1719000" y="1732550"/>
            <a:ext cx="6551100" cy="2860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2" name="Google Shape;332;p51"/>
          <p:cNvPicPr preferRelativeResize="0"/>
          <p:nvPr/>
        </p:nvPicPr>
        <p:blipFill>
          <a:blip r:embed="rId4">
            <a:alphaModFix/>
          </a:blip>
          <a:stretch>
            <a:fillRect/>
          </a:stretch>
        </p:blipFill>
        <p:spPr>
          <a:xfrm>
            <a:off x="2697963" y="3474050"/>
            <a:ext cx="3597525" cy="1284200"/>
          </a:xfrm>
          <a:prstGeom prst="rect">
            <a:avLst/>
          </a:prstGeom>
          <a:noFill/>
          <a:ln cap="flat" cmpd="sng" w="9525">
            <a:solidFill>
              <a:srgbClr val="666666"/>
            </a:solidFill>
            <a:prstDash val="solid"/>
            <a:round/>
            <a:headEnd len="sm" w="sm" type="none"/>
            <a:tailEnd len="sm" w="sm" type="none"/>
          </a:ln>
        </p:spPr>
      </p:pic>
      <p:pic>
        <p:nvPicPr>
          <p:cNvPr id="333" name="Google Shape;333;p51"/>
          <p:cNvPicPr preferRelativeResize="0"/>
          <p:nvPr/>
        </p:nvPicPr>
        <p:blipFill>
          <a:blip r:embed="rId5">
            <a:alphaModFix/>
          </a:blip>
          <a:stretch>
            <a:fillRect/>
          </a:stretch>
        </p:blipFill>
        <p:spPr>
          <a:xfrm>
            <a:off x="2865349" y="1894813"/>
            <a:ext cx="3262752" cy="1353863"/>
          </a:xfrm>
          <a:prstGeom prst="rect">
            <a:avLst/>
          </a:prstGeom>
          <a:noFill/>
          <a:ln>
            <a:noFill/>
          </a:ln>
        </p:spPr>
      </p:pic>
      <p:cxnSp>
        <p:nvCxnSpPr>
          <p:cNvPr id="334" name="Google Shape;334;p51"/>
          <p:cNvCxnSpPr/>
          <p:nvPr/>
        </p:nvCxnSpPr>
        <p:spPr>
          <a:xfrm>
            <a:off x="2314575" y="1759625"/>
            <a:ext cx="432900" cy="419400"/>
          </a:xfrm>
          <a:prstGeom prst="straightConnector1">
            <a:avLst/>
          </a:prstGeom>
          <a:noFill/>
          <a:ln cap="flat" cmpd="sng" w="9525">
            <a:solidFill>
              <a:srgbClr val="666666"/>
            </a:solidFill>
            <a:prstDash val="solid"/>
            <a:round/>
            <a:headEnd len="med" w="med" type="triangle"/>
            <a:tailEnd len="med" w="med" type="triangle"/>
          </a:ln>
        </p:spPr>
      </p:cxnSp>
      <p:cxnSp>
        <p:nvCxnSpPr>
          <p:cNvPr id="335" name="Google Shape;335;p51"/>
          <p:cNvCxnSpPr/>
          <p:nvPr/>
        </p:nvCxnSpPr>
        <p:spPr>
          <a:xfrm flipH="1">
            <a:off x="5495525" y="1773150"/>
            <a:ext cx="270600" cy="351900"/>
          </a:xfrm>
          <a:prstGeom prst="straightConnector1">
            <a:avLst/>
          </a:prstGeom>
          <a:noFill/>
          <a:ln cap="flat" cmpd="sng" w="9525">
            <a:solidFill>
              <a:schemeClr val="dk2"/>
            </a:solidFill>
            <a:prstDash val="solid"/>
            <a:round/>
            <a:headEnd len="med" w="med" type="triangle"/>
            <a:tailEnd len="med" w="med" type="triangle"/>
          </a:ln>
        </p:spPr>
      </p:cxnSp>
      <p:cxnSp>
        <p:nvCxnSpPr>
          <p:cNvPr id="336" name="Google Shape;336;p51"/>
          <p:cNvCxnSpPr/>
          <p:nvPr/>
        </p:nvCxnSpPr>
        <p:spPr>
          <a:xfrm>
            <a:off x="4277225" y="1651325"/>
            <a:ext cx="129300" cy="414300"/>
          </a:xfrm>
          <a:prstGeom prst="straightConnector1">
            <a:avLst/>
          </a:prstGeom>
          <a:noFill/>
          <a:ln cap="flat" cmpd="sng" w="9525">
            <a:solidFill>
              <a:schemeClr val="dk2"/>
            </a:solidFill>
            <a:prstDash val="solid"/>
            <a:round/>
            <a:headEnd len="med" w="med" type="triangle"/>
            <a:tailEnd len="med" w="med" type="triangle"/>
          </a:ln>
        </p:spPr>
      </p:cxnSp>
      <p:cxnSp>
        <p:nvCxnSpPr>
          <p:cNvPr id="337" name="Google Shape;337;p51"/>
          <p:cNvCxnSpPr/>
          <p:nvPr/>
        </p:nvCxnSpPr>
        <p:spPr>
          <a:xfrm flipH="1">
            <a:off x="4182575" y="3207925"/>
            <a:ext cx="40500" cy="266100"/>
          </a:xfrm>
          <a:prstGeom prst="straightConnector1">
            <a:avLst/>
          </a:prstGeom>
          <a:noFill/>
          <a:ln cap="flat" cmpd="sng" w="9525">
            <a:solidFill>
              <a:schemeClr val="dk2"/>
            </a:solidFill>
            <a:prstDash val="solid"/>
            <a:round/>
            <a:headEnd len="med" w="med" type="triangle"/>
            <a:tailEnd len="med" w="med" type="triangle"/>
          </a:ln>
        </p:spPr>
      </p:cxnSp>
      <p:sp>
        <p:nvSpPr>
          <p:cNvPr id="338" name="Google Shape;338;p51"/>
          <p:cNvSpPr txBox="1"/>
          <p:nvPr>
            <p:ph type="title"/>
          </p:nvPr>
        </p:nvSpPr>
        <p:spPr>
          <a:xfrm>
            <a:off x="628650" y="16650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Interaction between Tools and Data Services</a:t>
            </a:r>
            <a:endParaRPr/>
          </a:p>
          <a:p>
            <a:pPr indent="-400050" lvl="0" marL="457200" rtl="0" algn="l">
              <a:spcBef>
                <a:spcPts val="0"/>
              </a:spcBef>
              <a:spcAft>
                <a:spcPts val="0"/>
              </a:spcAft>
              <a:buClr>
                <a:schemeClr val="accent1"/>
              </a:buClr>
              <a:buSzPts val="2700"/>
              <a:buChar char="-"/>
            </a:pPr>
            <a:r>
              <a:rPr i="1" lang="en"/>
              <a:t>Data and Service metadata, in Concepts</a:t>
            </a:r>
            <a:endParaRPr/>
          </a:p>
        </p:txBody>
      </p:sp>
      <p:cxnSp>
        <p:nvCxnSpPr>
          <p:cNvPr id="339" name="Google Shape;339;p51"/>
          <p:cNvCxnSpPr/>
          <p:nvPr/>
        </p:nvCxnSpPr>
        <p:spPr>
          <a:xfrm>
            <a:off x="3424500" y="1610725"/>
            <a:ext cx="135300" cy="257100"/>
          </a:xfrm>
          <a:prstGeom prst="straightConnector1">
            <a:avLst/>
          </a:prstGeom>
          <a:noFill/>
          <a:ln cap="flat" cmpd="sng" w="9525">
            <a:solidFill>
              <a:schemeClr val="dk2"/>
            </a:solidFill>
            <a:prstDash val="solid"/>
            <a:round/>
            <a:headEnd len="med" w="med" type="triangl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2"/>
          <p:cNvSpPr txBox="1"/>
          <p:nvPr>
            <p:ph type="title"/>
          </p:nvPr>
        </p:nvSpPr>
        <p:spPr>
          <a:xfrm>
            <a:off x="628650" y="16650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Which concepts, when and why</a:t>
            </a:r>
            <a:endParaRPr/>
          </a:p>
        </p:txBody>
      </p:sp>
      <p:pic>
        <p:nvPicPr>
          <p:cNvPr id="345" name="Google Shape;345;p52"/>
          <p:cNvPicPr preferRelativeResize="0"/>
          <p:nvPr/>
        </p:nvPicPr>
        <p:blipFill>
          <a:blip r:embed="rId3">
            <a:alphaModFix/>
          </a:blip>
          <a:stretch>
            <a:fillRect/>
          </a:stretch>
        </p:blipFill>
        <p:spPr>
          <a:xfrm>
            <a:off x="153026" y="662900"/>
            <a:ext cx="8721002" cy="3013425"/>
          </a:xfrm>
          <a:prstGeom prst="rect">
            <a:avLst/>
          </a:prstGeom>
          <a:noFill/>
          <a:ln>
            <a:noFill/>
          </a:ln>
        </p:spPr>
      </p:pic>
      <p:pic>
        <p:nvPicPr>
          <p:cNvPr id="346" name="Google Shape;346;p52"/>
          <p:cNvPicPr preferRelativeResize="0"/>
          <p:nvPr/>
        </p:nvPicPr>
        <p:blipFill>
          <a:blip r:embed="rId4">
            <a:alphaModFix/>
          </a:blip>
          <a:stretch>
            <a:fillRect/>
          </a:stretch>
        </p:blipFill>
        <p:spPr>
          <a:xfrm>
            <a:off x="229225" y="3639857"/>
            <a:ext cx="3731000" cy="1289150"/>
          </a:xfrm>
          <a:prstGeom prst="rect">
            <a:avLst/>
          </a:prstGeom>
          <a:noFill/>
          <a:ln>
            <a:noFill/>
          </a:ln>
        </p:spPr>
      </p:pic>
      <p:pic>
        <p:nvPicPr>
          <p:cNvPr id="347" name="Google Shape;347;p52"/>
          <p:cNvPicPr preferRelativeResize="0"/>
          <p:nvPr/>
        </p:nvPicPr>
        <p:blipFill rotWithShape="1">
          <a:blip r:embed="rId5">
            <a:alphaModFix/>
          </a:blip>
          <a:srcRect b="81912" l="48789" r="41455" t="2512"/>
          <a:stretch/>
        </p:blipFill>
        <p:spPr>
          <a:xfrm>
            <a:off x="7578575" y="1837348"/>
            <a:ext cx="1065200" cy="952800"/>
          </a:xfrm>
          <a:prstGeom prst="rect">
            <a:avLst/>
          </a:prstGeom>
          <a:noFill/>
          <a:ln cap="flat" cmpd="sng" w="25400">
            <a:solidFill>
              <a:srgbClr val="D9D9D9"/>
            </a:solidFill>
            <a:prstDash val="solid"/>
            <a:miter lim="8000"/>
            <a:headEnd len="sm" w="sm" type="none"/>
            <a:tailEnd len="sm" w="sm" type="none"/>
          </a:ln>
        </p:spPr>
      </p:pic>
      <p:sp>
        <p:nvSpPr>
          <p:cNvPr id="348" name="Google Shape;348;p52"/>
          <p:cNvSpPr txBox="1"/>
          <p:nvPr/>
        </p:nvSpPr>
        <p:spPr>
          <a:xfrm>
            <a:off x="3354000" y="4054075"/>
            <a:ext cx="5790000" cy="4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Calibri"/>
                <a:ea typeface="Calibri"/>
                <a:cs typeface="Calibri"/>
                <a:sym typeface="Calibri"/>
                <a:hlinkClick r:id="rId6"/>
              </a:rPr>
              <a:t>Finding Data and related Services in Metadata Registry (User Stories and required System Knowledge)</a:t>
            </a:r>
            <a:endParaRPr sz="1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pic>
        <p:nvPicPr>
          <p:cNvPr id="353" name="Google Shape;353;p53"/>
          <p:cNvPicPr preferRelativeResize="0"/>
          <p:nvPr/>
        </p:nvPicPr>
        <p:blipFill>
          <a:blip r:embed="rId3">
            <a:alphaModFix/>
          </a:blip>
          <a:stretch>
            <a:fillRect/>
          </a:stretch>
        </p:blipFill>
        <p:spPr>
          <a:xfrm>
            <a:off x="1177600" y="754000"/>
            <a:ext cx="6083051" cy="4036425"/>
          </a:xfrm>
          <a:prstGeom prst="rect">
            <a:avLst/>
          </a:prstGeom>
          <a:noFill/>
          <a:ln>
            <a:noFill/>
          </a:ln>
        </p:spPr>
      </p:pic>
      <p:sp>
        <p:nvSpPr>
          <p:cNvPr id="354" name="Google Shape;354;p53"/>
          <p:cNvSpPr txBox="1"/>
          <p:nvPr>
            <p:ph type="title"/>
          </p:nvPr>
        </p:nvSpPr>
        <p:spPr>
          <a:xfrm>
            <a:off x="175950" y="166500"/>
            <a:ext cx="87981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Use Case - Find Web Feature Service (WFS) for seagrass data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54"/>
          <p:cNvSpPr txBox="1"/>
          <p:nvPr>
            <p:ph type="title"/>
          </p:nvPr>
        </p:nvSpPr>
        <p:spPr>
          <a:xfrm>
            <a:off x="628650" y="16650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Information set for Data and related Services</a:t>
            </a:r>
            <a:endParaRPr/>
          </a:p>
        </p:txBody>
      </p:sp>
      <p:pic>
        <p:nvPicPr>
          <p:cNvPr id="360" name="Google Shape;360;p54"/>
          <p:cNvPicPr preferRelativeResize="0"/>
          <p:nvPr/>
        </p:nvPicPr>
        <p:blipFill>
          <a:blip r:embed="rId3">
            <a:alphaModFix/>
          </a:blip>
          <a:stretch>
            <a:fillRect/>
          </a:stretch>
        </p:blipFill>
        <p:spPr>
          <a:xfrm>
            <a:off x="1653250" y="688350"/>
            <a:ext cx="5207300" cy="3935400"/>
          </a:xfrm>
          <a:prstGeom prst="rect">
            <a:avLst/>
          </a:prstGeom>
          <a:noFill/>
          <a:ln>
            <a:noFill/>
          </a:ln>
        </p:spPr>
      </p:pic>
      <p:sp>
        <p:nvSpPr>
          <p:cNvPr id="361" name="Google Shape;361;p54"/>
          <p:cNvSpPr/>
          <p:nvPr/>
        </p:nvSpPr>
        <p:spPr>
          <a:xfrm>
            <a:off x="1430450" y="4603050"/>
            <a:ext cx="5502600" cy="67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4"/>
          <p:cNvSpPr txBox="1"/>
          <p:nvPr/>
        </p:nvSpPr>
        <p:spPr>
          <a:xfrm>
            <a:off x="2162500" y="4516800"/>
            <a:ext cx="4018200" cy="17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Calibri"/>
                <a:ea typeface="Calibri"/>
                <a:cs typeface="Calibri"/>
                <a:sym typeface="Calibri"/>
                <a:hlinkClick r:id="rId4"/>
              </a:rPr>
              <a:t>ARDC Data and related Services - Discovery and Use (google doc)</a:t>
            </a:r>
            <a:endParaRPr sz="1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55"/>
          <p:cNvSpPr txBox="1"/>
          <p:nvPr>
            <p:ph type="title"/>
          </p:nvPr>
        </p:nvSpPr>
        <p:spPr>
          <a:xfrm>
            <a:off x="628650" y="16650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ARDC Good Practice Guide</a:t>
            </a:r>
            <a:endParaRPr/>
          </a:p>
        </p:txBody>
      </p:sp>
      <p:sp>
        <p:nvSpPr>
          <p:cNvPr id="368" name="Google Shape;368;p55"/>
          <p:cNvSpPr txBox="1"/>
          <p:nvPr/>
        </p:nvSpPr>
        <p:spPr>
          <a:xfrm>
            <a:off x="1711775" y="4493675"/>
            <a:ext cx="5286300" cy="17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Calibri"/>
                <a:ea typeface="Calibri"/>
                <a:cs typeface="Calibri"/>
                <a:sym typeface="Calibri"/>
                <a:hlinkClick r:id="rId3"/>
              </a:rPr>
              <a:t>ARDC - Metadata for Services and related Collections: Good Practice Guide (web page)</a:t>
            </a:r>
            <a:endParaRPr sz="1000">
              <a:latin typeface="Calibri"/>
              <a:ea typeface="Calibri"/>
              <a:cs typeface="Calibri"/>
              <a:sym typeface="Calibri"/>
            </a:endParaRPr>
          </a:p>
        </p:txBody>
      </p:sp>
      <p:pic>
        <p:nvPicPr>
          <p:cNvPr id="369" name="Google Shape;369;p55"/>
          <p:cNvPicPr preferRelativeResize="0"/>
          <p:nvPr/>
        </p:nvPicPr>
        <p:blipFill>
          <a:blip r:embed="rId4">
            <a:alphaModFix/>
          </a:blip>
          <a:stretch>
            <a:fillRect/>
          </a:stretch>
        </p:blipFill>
        <p:spPr>
          <a:xfrm>
            <a:off x="2795525" y="2064738"/>
            <a:ext cx="4920600" cy="2359925"/>
          </a:xfrm>
          <a:prstGeom prst="rect">
            <a:avLst/>
          </a:prstGeom>
          <a:noFill/>
          <a:ln>
            <a:noFill/>
          </a:ln>
        </p:spPr>
      </p:pic>
      <p:pic>
        <p:nvPicPr>
          <p:cNvPr id="370" name="Google Shape;370;p55"/>
          <p:cNvPicPr preferRelativeResize="0"/>
          <p:nvPr/>
        </p:nvPicPr>
        <p:blipFill>
          <a:blip r:embed="rId5">
            <a:alphaModFix/>
          </a:blip>
          <a:stretch>
            <a:fillRect/>
          </a:stretch>
        </p:blipFill>
        <p:spPr>
          <a:xfrm>
            <a:off x="217300" y="768575"/>
            <a:ext cx="6024375" cy="1127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56"/>
          <p:cNvSpPr txBox="1"/>
          <p:nvPr>
            <p:ph type="title"/>
          </p:nvPr>
        </p:nvSpPr>
        <p:spPr>
          <a:xfrm>
            <a:off x="563025" y="1626650"/>
            <a:ext cx="8308200" cy="847800"/>
          </a:xfrm>
          <a:prstGeom prst="rect">
            <a:avLst/>
          </a:prstGeom>
        </p:spPr>
        <p:txBody>
          <a:bodyPr anchorCtr="0" anchor="t" bIns="34275" lIns="0" spcFirstLastPara="1" rIns="0" wrap="square" tIns="0">
            <a:noAutofit/>
          </a:bodyPr>
          <a:lstStyle/>
          <a:p>
            <a:pPr indent="0" lvl="0" marL="0" rtl="0" algn="ctr">
              <a:spcBef>
                <a:spcPts val="0"/>
              </a:spcBef>
              <a:spcAft>
                <a:spcPts val="0"/>
              </a:spcAft>
              <a:buNone/>
            </a:pPr>
            <a:r>
              <a:rPr lang="en" sz="3600"/>
              <a:t>Research Data Australia</a:t>
            </a:r>
            <a:endParaRPr sz="3600"/>
          </a:p>
          <a:p>
            <a:pPr indent="0" lvl="0" marL="0" rtl="0" algn="l">
              <a:spcBef>
                <a:spcPts val="0"/>
              </a:spcBef>
              <a:spcAft>
                <a:spcPts val="0"/>
              </a:spcAft>
              <a:buNone/>
            </a:pPr>
            <a:r>
              <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pic>
        <p:nvPicPr>
          <p:cNvPr id="380" name="Google Shape;380;p57"/>
          <p:cNvPicPr preferRelativeResize="0"/>
          <p:nvPr/>
        </p:nvPicPr>
        <p:blipFill>
          <a:blip r:embed="rId3">
            <a:alphaModFix/>
          </a:blip>
          <a:stretch>
            <a:fillRect/>
          </a:stretch>
        </p:blipFill>
        <p:spPr>
          <a:xfrm>
            <a:off x="213525" y="796375"/>
            <a:ext cx="6521549" cy="1277350"/>
          </a:xfrm>
          <a:prstGeom prst="rect">
            <a:avLst/>
          </a:prstGeom>
          <a:noFill/>
          <a:ln>
            <a:noFill/>
          </a:ln>
        </p:spPr>
      </p:pic>
      <p:pic>
        <p:nvPicPr>
          <p:cNvPr id="381" name="Google Shape;381;p57"/>
          <p:cNvPicPr preferRelativeResize="0"/>
          <p:nvPr/>
        </p:nvPicPr>
        <p:blipFill>
          <a:blip r:embed="rId4">
            <a:alphaModFix/>
          </a:blip>
          <a:stretch>
            <a:fillRect/>
          </a:stretch>
        </p:blipFill>
        <p:spPr>
          <a:xfrm>
            <a:off x="3455200" y="1982625"/>
            <a:ext cx="3924527" cy="2802225"/>
          </a:xfrm>
          <a:prstGeom prst="rect">
            <a:avLst/>
          </a:prstGeom>
          <a:noFill/>
          <a:ln cap="flat" cmpd="sng" w="9525">
            <a:solidFill>
              <a:srgbClr val="666666"/>
            </a:solidFill>
            <a:prstDash val="solid"/>
            <a:round/>
            <a:headEnd len="sm" w="sm" type="none"/>
            <a:tailEnd len="sm" w="sm" type="none"/>
          </a:ln>
        </p:spPr>
      </p:pic>
      <p:sp>
        <p:nvSpPr>
          <p:cNvPr id="382" name="Google Shape;382;p57"/>
          <p:cNvSpPr txBox="1"/>
          <p:nvPr>
            <p:ph type="title"/>
          </p:nvPr>
        </p:nvSpPr>
        <p:spPr>
          <a:xfrm>
            <a:off x="48000" y="166500"/>
            <a:ext cx="89385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Finding data</a:t>
            </a:r>
            <a:r>
              <a:rPr lang="en"/>
              <a:t> by service type ‘WMS’ </a:t>
            </a:r>
            <a:r>
              <a:rPr lang="en"/>
              <a:t>in Research Data Australia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58"/>
          <p:cNvSpPr txBox="1"/>
          <p:nvPr>
            <p:ph type="title"/>
          </p:nvPr>
        </p:nvSpPr>
        <p:spPr>
          <a:xfrm>
            <a:off x="81875" y="166500"/>
            <a:ext cx="88302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Dataset found after searching for</a:t>
            </a:r>
            <a:r>
              <a:rPr lang="en"/>
              <a:t> data by service type ‘WMS’</a:t>
            </a:r>
            <a:endParaRPr/>
          </a:p>
        </p:txBody>
      </p:sp>
      <p:pic>
        <p:nvPicPr>
          <p:cNvPr id="388" name="Google Shape;388;p58"/>
          <p:cNvPicPr preferRelativeResize="0"/>
          <p:nvPr/>
        </p:nvPicPr>
        <p:blipFill>
          <a:blip r:embed="rId3">
            <a:alphaModFix/>
          </a:blip>
          <a:stretch>
            <a:fillRect/>
          </a:stretch>
        </p:blipFill>
        <p:spPr>
          <a:xfrm>
            <a:off x="789075" y="845850"/>
            <a:ext cx="6375747" cy="38244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59"/>
          <p:cNvSpPr txBox="1"/>
          <p:nvPr>
            <p:ph type="title"/>
          </p:nvPr>
        </p:nvSpPr>
        <p:spPr>
          <a:xfrm>
            <a:off x="227725" y="166500"/>
            <a:ext cx="86841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RDA page for dataset available over multiple service types</a:t>
            </a:r>
            <a:endParaRPr/>
          </a:p>
        </p:txBody>
      </p:sp>
      <p:pic>
        <p:nvPicPr>
          <p:cNvPr id="394" name="Google Shape;394;p59"/>
          <p:cNvPicPr preferRelativeResize="0"/>
          <p:nvPr/>
        </p:nvPicPr>
        <p:blipFill>
          <a:blip r:embed="rId3">
            <a:alphaModFix/>
          </a:blip>
          <a:stretch>
            <a:fillRect/>
          </a:stretch>
        </p:blipFill>
        <p:spPr>
          <a:xfrm>
            <a:off x="227725" y="2415850"/>
            <a:ext cx="6021276" cy="1516250"/>
          </a:xfrm>
          <a:prstGeom prst="rect">
            <a:avLst/>
          </a:prstGeom>
          <a:noFill/>
          <a:ln>
            <a:noFill/>
          </a:ln>
        </p:spPr>
      </p:pic>
      <p:pic>
        <p:nvPicPr>
          <p:cNvPr id="395" name="Google Shape;395;p59"/>
          <p:cNvPicPr preferRelativeResize="0"/>
          <p:nvPr/>
        </p:nvPicPr>
        <p:blipFill>
          <a:blip r:embed="rId4">
            <a:alphaModFix/>
          </a:blip>
          <a:stretch>
            <a:fillRect/>
          </a:stretch>
        </p:blipFill>
        <p:spPr>
          <a:xfrm>
            <a:off x="121850" y="926250"/>
            <a:ext cx="7790824" cy="1489600"/>
          </a:xfrm>
          <a:prstGeom prst="rect">
            <a:avLst/>
          </a:prstGeom>
          <a:noFill/>
          <a:ln>
            <a:noFill/>
          </a:ln>
        </p:spPr>
      </p:pic>
      <p:pic>
        <p:nvPicPr>
          <p:cNvPr id="396" name="Google Shape;396;p59"/>
          <p:cNvPicPr preferRelativeResize="0"/>
          <p:nvPr/>
        </p:nvPicPr>
        <p:blipFill>
          <a:blip r:embed="rId5">
            <a:alphaModFix/>
          </a:blip>
          <a:stretch>
            <a:fillRect/>
          </a:stretch>
        </p:blipFill>
        <p:spPr>
          <a:xfrm>
            <a:off x="6624050" y="2571750"/>
            <a:ext cx="2581575" cy="2409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60"/>
          <p:cNvSpPr txBox="1"/>
          <p:nvPr>
            <p:ph type="title"/>
          </p:nvPr>
        </p:nvSpPr>
        <p:spPr>
          <a:xfrm>
            <a:off x="152400" y="166500"/>
            <a:ext cx="83631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RDA page for Service of type ‘WMS’, related to Dataset</a:t>
            </a:r>
            <a:endParaRPr/>
          </a:p>
        </p:txBody>
      </p:sp>
      <p:pic>
        <p:nvPicPr>
          <p:cNvPr id="402" name="Google Shape;402;p60"/>
          <p:cNvPicPr preferRelativeResize="0"/>
          <p:nvPr/>
        </p:nvPicPr>
        <p:blipFill>
          <a:blip r:embed="rId3">
            <a:alphaModFix/>
          </a:blip>
          <a:stretch>
            <a:fillRect/>
          </a:stretch>
        </p:blipFill>
        <p:spPr>
          <a:xfrm>
            <a:off x="152400" y="1166700"/>
            <a:ext cx="8058150" cy="1447800"/>
          </a:xfrm>
          <a:prstGeom prst="rect">
            <a:avLst/>
          </a:prstGeom>
          <a:noFill/>
          <a:ln>
            <a:noFill/>
          </a:ln>
        </p:spPr>
      </p:pic>
      <p:pic>
        <p:nvPicPr>
          <p:cNvPr id="403" name="Google Shape;403;p60"/>
          <p:cNvPicPr preferRelativeResize="0"/>
          <p:nvPr/>
        </p:nvPicPr>
        <p:blipFill>
          <a:blip r:embed="rId4">
            <a:alphaModFix/>
          </a:blip>
          <a:stretch>
            <a:fillRect/>
          </a:stretch>
        </p:blipFill>
        <p:spPr>
          <a:xfrm>
            <a:off x="1833000" y="2614500"/>
            <a:ext cx="5372100" cy="866775"/>
          </a:xfrm>
          <a:prstGeom prst="rect">
            <a:avLst/>
          </a:prstGeom>
          <a:noFill/>
          <a:ln>
            <a:noFill/>
          </a:ln>
        </p:spPr>
      </p:pic>
      <p:pic>
        <p:nvPicPr>
          <p:cNvPr id="404" name="Google Shape;404;p60"/>
          <p:cNvPicPr preferRelativeResize="0"/>
          <p:nvPr/>
        </p:nvPicPr>
        <p:blipFill>
          <a:blip r:embed="rId5">
            <a:alphaModFix/>
          </a:blip>
          <a:stretch>
            <a:fillRect/>
          </a:stretch>
        </p:blipFill>
        <p:spPr>
          <a:xfrm>
            <a:off x="6477600" y="2508900"/>
            <a:ext cx="2581575" cy="2409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43"/>
          <p:cNvSpPr txBox="1"/>
          <p:nvPr>
            <p:ph type="title"/>
          </p:nvPr>
        </p:nvSpPr>
        <p:spPr>
          <a:xfrm>
            <a:off x="563575" y="36175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Data Services Interest Group</a:t>
            </a:r>
            <a:endParaRPr/>
          </a:p>
        </p:txBody>
      </p:sp>
      <p:sp>
        <p:nvSpPr>
          <p:cNvPr id="245" name="Google Shape;245;p43"/>
          <p:cNvSpPr txBox="1"/>
          <p:nvPr/>
        </p:nvSpPr>
        <p:spPr>
          <a:xfrm>
            <a:off x="261225" y="946400"/>
            <a:ext cx="8536800" cy="355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The ARDC convened a </a:t>
            </a:r>
            <a:r>
              <a:rPr lang="en" u="sng">
                <a:solidFill>
                  <a:schemeClr val="hlink"/>
                </a:solidFill>
                <a:latin typeface="Calibri"/>
                <a:ea typeface="Calibri"/>
                <a:cs typeface="Calibri"/>
                <a:sym typeface="Calibri"/>
                <a:hlinkClick r:id="rId3"/>
              </a:rPr>
              <a:t>Data Services Interest Group</a:t>
            </a:r>
            <a:r>
              <a:rPr lang="en">
                <a:latin typeface="Calibri"/>
                <a:ea typeface="Calibri"/>
                <a:cs typeface="Calibri"/>
                <a:sym typeface="Calibri"/>
              </a:rPr>
              <a:t> around data service provision and consumption across the NCRIS facilities, science agencies, universities, and broader public sector, aiming to improve discovery and use of data and related services across these organisations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“end user” scenarios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Individual researchers looking to “plug data into” their own tool or model using standard services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Virtual laboratories providing tools over data from various common data services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Third party innovators leveraging data across a pool of services for development work (such as a national feature map).</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“shared practice”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What information set would a data steward need to possess to satisfy the requests in those scenarios?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In current information technology practice where might such information typically be stored and exposed in data management systems?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sz="1000" u="sng">
                <a:solidFill>
                  <a:schemeClr val="accent1"/>
                </a:solidFill>
                <a:latin typeface="Calibri"/>
                <a:ea typeface="Calibri"/>
                <a:cs typeface="Calibri"/>
                <a:sym typeface="Calibri"/>
                <a:hlinkClick r:id="rId4"/>
              </a:rPr>
              <a:t>ARDC Data and related Services - Discovery and Use (google doc)</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61"/>
          <p:cNvSpPr/>
          <p:nvPr/>
        </p:nvSpPr>
        <p:spPr>
          <a:xfrm>
            <a:off x="380050" y="963975"/>
            <a:ext cx="2934300" cy="16536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1"/>
          <p:cNvSpPr txBox="1"/>
          <p:nvPr>
            <p:ph type="title"/>
          </p:nvPr>
        </p:nvSpPr>
        <p:spPr>
          <a:xfrm>
            <a:off x="628650" y="16650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Finding data Services</a:t>
            </a:r>
            <a:r>
              <a:rPr lang="en"/>
              <a:t> in Research Data Australia</a:t>
            </a:r>
            <a:endParaRPr/>
          </a:p>
        </p:txBody>
      </p:sp>
      <p:pic>
        <p:nvPicPr>
          <p:cNvPr id="411" name="Google Shape;411;p61"/>
          <p:cNvPicPr preferRelativeResize="0"/>
          <p:nvPr/>
        </p:nvPicPr>
        <p:blipFill rotWithShape="1">
          <a:blip r:embed="rId3">
            <a:alphaModFix/>
          </a:blip>
          <a:srcRect b="87310" l="8048" r="22980" t="0"/>
          <a:stretch/>
        </p:blipFill>
        <p:spPr>
          <a:xfrm>
            <a:off x="244525" y="2819975"/>
            <a:ext cx="3483200" cy="514351"/>
          </a:xfrm>
          <a:prstGeom prst="rect">
            <a:avLst/>
          </a:prstGeom>
          <a:noFill/>
          <a:ln cap="flat" cmpd="sng" w="9525">
            <a:solidFill>
              <a:srgbClr val="B7B7B7"/>
            </a:solidFill>
            <a:prstDash val="solid"/>
            <a:round/>
            <a:headEnd len="sm" w="sm" type="none"/>
            <a:tailEnd len="sm" w="sm" type="none"/>
          </a:ln>
        </p:spPr>
      </p:pic>
      <p:pic>
        <p:nvPicPr>
          <p:cNvPr id="412" name="Google Shape;412;p61"/>
          <p:cNvPicPr preferRelativeResize="0"/>
          <p:nvPr/>
        </p:nvPicPr>
        <p:blipFill>
          <a:blip r:embed="rId4">
            <a:alphaModFix/>
          </a:blip>
          <a:stretch>
            <a:fillRect/>
          </a:stretch>
        </p:blipFill>
        <p:spPr>
          <a:xfrm>
            <a:off x="487913" y="1789125"/>
            <a:ext cx="2638425" cy="514350"/>
          </a:xfrm>
          <a:prstGeom prst="rect">
            <a:avLst/>
          </a:prstGeom>
          <a:noFill/>
          <a:ln cap="flat" cmpd="sng" w="9525">
            <a:solidFill>
              <a:srgbClr val="B7B7B7"/>
            </a:solidFill>
            <a:prstDash val="solid"/>
            <a:round/>
            <a:headEnd len="sm" w="sm" type="none"/>
            <a:tailEnd len="sm" w="sm" type="none"/>
          </a:ln>
        </p:spPr>
      </p:pic>
      <p:pic>
        <p:nvPicPr>
          <p:cNvPr id="413" name="Google Shape;413;p61"/>
          <p:cNvPicPr preferRelativeResize="0"/>
          <p:nvPr/>
        </p:nvPicPr>
        <p:blipFill>
          <a:blip r:embed="rId5">
            <a:alphaModFix/>
          </a:blip>
          <a:stretch>
            <a:fillRect/>
          </a:stretch>
        </p:blipFill>
        <p:spPr>
          <a:xfrm>
            <a:off x="487925" y="1371600"/>
            <a:ext cx="876300" cy="352425"/>
          </a:xfrm>
          <a:prstGeom prst="rect">
            <a:avLst/>
          </a:prstGeom>
          <a:noFill/>
          <a:ln cap="flat" cmpd="sng" w="9525">
            <a:solidFill>
              <a:srgbClr val="B7B7B7"/>
            </a:solidFill>
            <a:prstDash val="solid"/>
            <a:round/>
            <a:headEnd len="sm" w="sm" type="none"/>
            <a:tailEnd len="sm" w="sm" type="none"/>
          </a:ln>
        </p:spPr>
      </p:pic>
      <p:pic>
        <p:nvPicPr>
          <p:cNvPr id="414" name="Google Shape;414;p61"/>
          <p:cNvPicPr preferRelativeResize="0"/>
          <p:nvPr/>
        </p:nvPicPr>
        <p:blipFill>
          <a:blip r:embed="rId6">
            <a:alphaModFix/>
          </a:blip>
          <a:stretch>
            <a:fillRect/>
          </a:stretch>
        </p:blipFill>
        <p:spPr>
          <a:xfrm>
            <a:off x="1469000" y="1423988"/>
            <a:ext cx="1657350" cy="247650"/>
          </a:xfrm>
          <a:prstGeom prst="rect">
            <a:avLst/>
          </a:prstGeom>
          <a:noFill/>
          <a:ln cap="flat" cmpd="sng" w="9525">
            <a:solidFill>
              <a:srgbClr val="B7B7B7"/>
            </a:solidFill>
            <a:prstDash val="solid"/>
            <a:round/>
            <a:headEnd len="sm" w="sm" type="none"/>
            <a:tailEnd len="sm" w="sm" type="none"/>
          </a:ln>
        </p:spPr>
      </p:pic>
      <p:pic>
        <p:nvPicPr>
          <p:cNvPr id="415" name="Google Shape;415;p61"/>
          <p:cNvPicPr preferRelativeResize="0"/>
          <p:nvPr/>
        </p:nvPicPr>
        <p:blipFill>
          <a:blip r:embed="rId7">
            <a:alphaModFix/>
          </a:blip>
          <a:stretch>
            <a:fillRect/>
          </a:stretch>
        </p:blipFill>
        <p:spPr>
          <a:xfrm>
            <a:off x="487925" y="1020750"/>
            <a:ext cx="1200150" cy="285750"/>
          </a:xfrm>
          <a:prstGeom prst="rect">
            <a:avLst/>
          </a:prstGeom>
          <a:noFill/>
          <a:ln>
            <a:noFill/>
          </a:ln>
        </p:spPr>
      </p:pic>
      <p:pic>
        <p:nvPicPr>
          <p:cNvPr id="416" name="Google Shape;416;p61"/>
          <p:cNvPicPr preferRelativeResize="0"/>
          <p:nvPr/>
        </p:nvPicPr>
        <p:blipFill rotWithShape="1">
          <a:blip r:embed="rId3">
            <a:alphaModFix/>
          </a:blip>
          <a:srcRect b="0" l="1273" r="0" t="18360"/>
          <a:stretch/>
        </p:blipFill>
        <p:spPr>
          <a:xfrm>
            <a:off x="3931050" y="1020750"/>
            <a:ext cx="4986126" cy="3309225"/>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62"/>
          <p:cNvSpPr txBox="1"/>
          <p:nvPr>
            <p:ph type="title"/>
          </p:nvPr>
        </p:nvSpPr>
        <p:spPr>
          <a:xfrm>
            <a:off x="88650" y="166500"/>
            <a:ext cx="89859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RDA automatic Service record creation and registration </a:t>
            </a:r>
            <a:endParaRPr/>
          </a:p>
        </p:txBody>
      </p:sp>
      <p:pic>
        <p:nvPicPr>
          <p:cNvPr id="422" name="Google Shape;422;p62"/>
          <p:cNvPicPr preferRelativeResize="0"/>
          <p:nvPr/>
        </p:nvPicPr>
        <p:blipFill>
          <a:blip r:embed="rId3">
            <a:alphaModFix/>
          </a:blip>
          <a:stretch>
            <a:fillRect/>
          </a:stretch>
        </p:blipFill>
        <p:spPr>
          <a:xfrm>
            <a:off x="375550" y="1714400"/>
            <a:ext cx="2260025" cy="1979275"/>
          </a:xfrm>
          <a:prstGeom prst="rect">
            <a:avLst/>
          </a:prstGeom>
          <a:noFill/>
          <a:ln>
            <a:noFill/>
          </a:ln>
          <a:effectLst>
            <a:outerShdw blurRad="57150" rotWithShape="0" algn="bl" dist="19050">
              <a:srgbClr val="000000">
                <a:alpha val="50000"/>
              </a:srgbClr>
            </a:outerShdw>
          </a:effectLst>
        </p:spPr>
      </p:pic>
      <p:sp>
        <p:nvSpPr>
          <p:cNvPr id="423" name="Google Shape;423;p62"/>
          <p:cNvSpPr txBox="1"/>
          <p:nvPr/>
        </p:nvSpPr>
        <p:spPr>
          <a:xfrm>
            <a:off x="3062550" y="1799363"/>
            <a:ext cx="25740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050">
                <a:solidFill>
                  <a:srgbClr val="005580"/>
                </a:solidFill>
                <a:highlight>
                  <a:srgbClr val="FAF9F8"/>
                </a:highlight>
                <a:uFill>
                  <a:noFill/>
                </a:uFill>
                <a:hlinkClick r:id="rId4"/>
              </a:rPr>
              <a:t>http://acef.tern.org.au/geoserver/wms</a:t>
            </a:r>
            <a:endParaRPr/>
          </a:p>
        </p:txBody>
      </p:sp>
      <p:cxnSp>
        <p:nvCxnSpPr>
          <p:cNvPr id="424" name="Google Shape;424;p62"/>
          <p:cNvCxnSpPr>
            <a:endCxn id="423" idx="1"/>
          </p:cNvCxnSpPr>
          <p:nvPr/>
        </p:nvCxnSpPr>
        <p:spPr>
          <a:xfrm>
            <a:off x="2651250" y="1943213"/>
            <a:ext cx="411300" cy="69900"/>
          </a:xfrm>
          <a:prstGeom prst="straightConnector1">
            <a:avLst/>
          </a:prstGeom>
          <a:noFill/>
          <a:ln cap="flat" cmpd="sng" w="9525">
            <a:solidFill>
              <a:schemeClr val="dk2"/>
            </a:solidFill>
            <a:prstDash val="solid"/>
            <a:round/>
            <a:headEnd len="med" w="med" type="none"/>
            <a:tailEnd len="med" w="med" type="none"/>
          </a:ln>
        </p:spPr>
      </p:cxnSp>
      <p:cxnSp>
        <p:nvCxnSpPr>
          <p:cNvPr id="425" name="Google Shape;425;p62"/>
          <p:cNvCxnSpPr>
            <a:endCxn id="423" idx="1"/>
          </p:cNvCxnSpPr>
          <p:nvPr/>
        </p:nvCxnSpPr>
        <p:spPr>
          <a:xfrm flipH="1" rot="10800000">
            <a:off x="2628450" y="2013113"/>
            <a:ext cx="434100" cy="342600"/>
          </a:xfrm>
          <a:prstGeom prst="straightConnector1">
            <a:avLst/>
          </a:prstGeom>
          <a:noFill/>
          <a:ln cap="flat" cmpd="sng" w="9525">
            <a:solidFill>
              <a:schemeClr val="dk2"/>
            </a:solidFill>
            <a:prstDash val="solid"/>
            <a:round/>
            <a:headEnd len="med" w="med" type="none"/>
            <a:tailEnd len="med" w="med" type="none"/>
          </a:ln>
        </p:spPr>
      </p:cxnSp>
      <p:cxnSp>
        <p:nvCxnSpPr>
          <p:cNvPr id="426" name="Google Shape;426;p62"/>
          <p:cNvCxnSpPr>
            <a:stCxn id="422" idx="3"/>
            <a:endCxn id="423" idx="1"/>
          </p:cNvCxnSpPr>
          <p:nvPr/>
        </p:nvCxnSpPr>
        <p:spPr>
          <a:xfrm flipH="1" rot="10800000">
            <a:off x="2635575" y="2013137"/>
            <a:ext cx="426900" cy="690900"/>
          </a:xfrm>
          <a:prstGeom prst="straightConnector1">
            <a:avLst/>
          </a:prstGeom>
          <a:noFill/>
          <a:ln cap="flat" cmpd="sng" w="9525">
            <a:solidFill>
              <a:schemeClr val="dk2"/>
            </a:solidFill>
            <a:prstDash val="solid"/>
            <a:round/>
            <a:headEnd len="med" w="med" type="none"/>
            <a:tailEnd len="med" w="med" type="none"/>
          </a:ln>
        </p:spPr>
      </p:cxnSp>
      <p:cxnSp>
        <p:nvCxnSpPr>
          <p:cNvPr id="427" name="Google Shape;427;p62"/>
          <p:cNvCxnSpPr>
            <a:endCxn id="423" idx="1"/>
          </p:cNvCxnSpPr>
          <p:nvPr/>
        </p:nvCxnSpPr>
        <p:spPr>
          <a:xfrm flipH="1" rot="10800000">
            <a:off x="2628450" y="2013113"/>
            <a:ext cx="434100" cy="1366200"/>
          </a:xfrm>
          <a:prstGeom prst="straightConnector1">
            <a:avLst/>
          </a:prstGeom>
          <a:noFill/>
          <a:ln cap="flat" cmpd="sng" w="9525">
            <a:solidFill>
              <a:schemeClr val="dk2"/>
            </a:solidFill>
            <a:prstDash val="solid"/>
            <a:round/>
            <a:headEnd len="med" w="med" type="none"/>
            <a:tailEnd len="med" w="med" type="none"/>
          </a:ln>
        </p:spPr>
      </p:cxnSp>
      <p:pic>
        <p:nvPicPr>
          <p:cNvPr id="428" name="Google Shape;428;p62"/>
          <p:cNvPicPr preferRelativeResize="0"/>
          <p:nvPr/>
        </p:nvPicPr>
        <p:blipFill rotWithShape="1">
          <a:blip r:embed="rId5">
            <a:alphaModFix/>
          </a:blip>
          <a:srcRect b="0" l="-510" r="510" t="0"/>
          <a:stretch/>
        </p:blipFill>
        <p:spPr>
          <a:xfrm>
            <a:off x="5636550" y="1424725"/>
            <a:ext cx="3278924" cy="3153126"/>
          </a:xfrm>
          <a:prstGeom prst="rect">
            <a:avLst/>
          </a:prstGeom>
          <a:noFill/>
          <a:ln>
            <a:noFill/>
          </a:ln>
          <a:effectLst>
            <a:outerShdw blurRad="57150" rotWithShape="0" algn="bl" dist="19050">
              <a:srgbClr val="000000">
                <a:alpha val="50000"/>
              </a:srgbClr>
            </a:outerShdw>
          </a:effectLst>
        </p:spPr>
      </p:pic>
      <p:sp>
        <p:nvSpPr>
          <p:cNvPr id="429" name="Google Shape;429;p62"/>
          <p:cNvSpPr txBox="1"/>
          <p:nvPr/>
        </p:nvSpPr>
        <p:spPr>
          <a:xfrm>
            <a:off x="667363" y="1021800"/>
            <a:ext cx="1676400" cy="3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Collection records</a:t>
            </a:r>
            <a:endParaRPr/>
          </a:p>
        </p:txBody>
      </p:sp>
      <p:sp>
        <p:nvSpPr>
          <p:cNvPr id="430" name="Google Shape;430;p62"/>
          <p:cNvSpPr txBox="1"/>
          <p:nvPr/>
        </p:nvSpPr>
        <p:spPr>
          <a:xfrm>
            <a:off x="2714625" y="1021800"/>
            <a:ext cx="2876400" cy="33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Discovered shared service URL</a:t>
            </a:r>
            <a:endParaRPr/>
          </a:p>
        </p:txBody>
      </p:sp>
      <p:sp>
        <p:nvSpPr>
          <p:cNvPr id="431" name="Google Shape;431;p62"/>
          <p:cNvSpPr txBox="1"/>
          <p:nvPr/>
        </p:nvSpPr>
        <p:spPr>
          <a:xfrm>
            <a:off x="6126125" y="1021800"/>
            <a:ext cx="2210400" cy="3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Generated service record</a:t>
            </a:r>
            <a:endParaRPr/>
          </a:p>
        </p:txBody>
      </p:sp>
      <p:sp>
        <p:nvSpPr>
          <p:cNvPr id="432" name="Google Shape;432;p62"/>
          <p:cNvSpPr/>
          <p:nvPr/>
        </p:nvSpPr>
        <p:spPr>
          <a:xfrm>
            <a:off x="3062463" y="2562975"/>
            <a:ext cx="2478600" cy="1979400"/>
          </a:xfrm>
          <a:prstGeom prst="rect">
            <a:avLst/>
          </a:prstGeom>
          <a:solidFill>
            <a:srgbClr val="CCCCCC"/>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t>Title</a:t>
            </a:r>
            <a:endParaRPr b="1" sz="1000"/>
          </a:p>
          <a:p>
            <a:pPr indent="0" lvl="0" marL="0" rtl="0" algn="l">
              <a:spcBef>
                <a:spcPts val="0"/>
              </a:spcBef>
              <a:spcAft>
                <a:spcPts val="0"/>
              </a:spcAft>
              <a:buNone/>
            </a:pPr>
            <a:r>
              <a:rPr lang="en" sz="1000"/>
              <a:t>GeoServer Web Map Service</a:t>
            </a:r>
            <a:endParaRPr sz="1000"/>
          </a:p>
          <a:p>
            <a:pPr indent="0" lvl="0" marL="0" rtl="0" algn="l">
              <a:spcBef>
                <a:spcPts val="0"/>
              </a:spcBef>
              <a:spcAft>
                <a:spcPts val="0"/>
              </a:spcAft>
              <a:buNone/>
            </a:pPr>
            <a:r>
              <a:t/>
            </a:r>
            <a:endParaRPr b="1" sz="1000"/>
          </a:p>
          <a:p>
            <a:pPr indent="0" lvl="0" marL="0" rtl="0" algn="l">
              <a:spcBef>
                <a:spcPts val="0"/>
              </a:spcBef>
              <a:spcAft>
                <a:spcPts val="0"/>
              </a:spcAft>
              <a:buNone/>
            </a:pPr>
            <a:r>
              <a:rPr b="1" lang="en" sz="1000"/>
              <a:t>Contact</a:t>
            </a:r>
            <a:endParaRPr b="1" sz="1000"/>
          </a:p>
          <a:p>
            <a:pPr indent="0" lvl="0" marL="0" rtl="0" algn="l">
              <a:spcBef>
                <a:spcPts val="0"/>
              </a:spcBef>
              <a:spcAft>
                <a:spcPts val="0"/>
              </a:spcAft>
              <a:buNone/>
            </a:pPr>
            <a:r>
              <a:rPr lang="en" sz="1000"/>
              <a:t>Australian Coastal Ecosystems Facility (ACEF)</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 sz="1000"/>
              <a:t>Abstract</a:t>
            </a:r>
            <a:endParaRPr b="1" sz="1000"/>
          </a:p>
          <a:p>
            <a:pPr indent="0" lvl="0" marL="0" rtl="0" algn="l">
              <a:spcBef>
                <a:spcPts val="0"/>
              </a:spcBef>
              <a:spcAft>
                <a:spcPts val="0"/>
              </a:spcAft>
              <a:buNone/>
            </a:pPr>
            <a:r>
              <a:rPr lang="en" sz="1000"/>
              <a:t>“A compliant implementation of WMS plus most of the SLD extension (dynamic styling). Can also generate PDF, SVG, KML, GeoRSS”</a:t>
            </a:r>
            <a:endParaRPr sz="1000"/>
          </a:p>
          <a:p>
            <a:pPr indent="0" lvl="0" marL="0" rtl="0" algn="l">
              <a:spcBef>
                <a:spcPts val="0"/>
              </a:spcBef>
              <a:spcAft>
                <a:spcPts val="0"/>
              </a:spcAft>
              <a:buNone/>
            </a:pPr>
            <a:r>
              <a:t/>
            </a:r>
            <a:endParaRPr sz="1000"/>
          </a:p>
        </p:txBody>
      </p:sp>
      <p:sp>
        <p:nvSpPr>
          <p:cNvPr id="433" name="Google Shape;433;p62"/>
          <p:cNvSpPr txBox="1"/>
          <p:nvPr/>
        </p:nvSpPr>
        <p:spPr>
          <a:xfrm>
            <a:off x="3245925" y="2226875"/>
            <a:ext cx="23451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Description at Service URL</a:t>
            </a:r>
            <a:endParaRPr>
              <a:latin typeface="Calibri"/>
              <a:ea typeface="Calibri"/>
              <a:cs typeface="Calibri"/>
              <a:sym typeface="Calibri"/>
            </a:endParaRPr>
          </a:p>
        </p:txBody>
      </p:sp>
      <p:sp>
        <p:nvSpPr>
          <p:cNvPr id="434" name="Google Shape;434;p62"/>
          <p:cNvSpPr/>
          <p:nvPr/>
        </p:nvSpPr>
        <p:spPr>
          <a:xfrm>
            <a:off x="3102100" y="2714925"/>
            <a:ext cx="1871400" cy="336000"/>
          </a:xfrm>
          <a:prstGeom prst="ellipse">
            <a:avLst/>
          </a:prstGeom>
          <a:noFill/>
          <a:ln cap="flat" cmpd="sng" w="19050">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62"/>
          <p:cNvSpPr/>
          <p:nvPr/>
        </p:nvSpPr>
        <p:spPr>
          <a:xfrm>
            <a:off x="5217725" y="1387800"/>
            <a:ext cx="3468600" cy="625200"/>
          </a:xfrm>
          <a:prstGeom prst="ellipse">
            <a:avLst/>
          </a:prstGeom>
          <a:noFill/>
          <a:ln cap="flat" cmpd="sng" w="19050">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62"/>
          <p:cNvSpPr/>
          <p:nvPr/>
        </p:nvSpPr>
        <p:spPr>
          <a:xfrm>
            <a:off x="2964225" y="3157800"/>
            <a:ext cx="2529000" cy="535800"/>
          </a:xfrm>
          <a:prstGeom prst="ellipse">
            <a:avLst/>
          </a:prstGeom>
          <a:noFill/>
          <a:ln cap="flat" cmpd="sng" w="19050">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2"/>
          <p:cNvSpPr/>
          <p:nvPr/>
        </p:nvSpPr>
        <p:spPr>
          <a:xfrm>
            <a:off x="2818700" y="3800475"/>
            <a:ext cx="2772300" cy="849000"/>
          </a:xfrm>
          <a:prstGeom prst="ellipse">
            <a:avLst/>
          </a:prstGeom>
          <a:noFill/>
          <a:ln cap="flat" cmpd="sng" w="19050">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8" name="Google Shape;438;p62"/>
          <p:cNvCxnSpPr>
            <a:endCxn id="435" idx="4"/>
          </p:cNvCxnSpPr>
          <p:nvPr/>
        </p:nvCxnSpPr>
        <p:spPr>
          <a:xfrm flipH="1" rot="10800000">
            <a:off x="4973525" y="2013000"/>
            <a:ext cx="1978500" cy="870000"/>
          </a:xfrm>
          <a:prstGeom prst="straightConnector1">
            <a:avLst/>
          </a:prstGeom>
          <a:noFill/>
          <a:ln cap="flat" cmpd="sng" w="19050">
            <a:solidFill>
              <a:schemeClr val="accent3"/>
            </a:solidFill>
            <a:prstDash val="dash"/>
            <a:round/>
            <a:headEnd len="med" w="med" type="none"/>
            <a:tailEnd len="med" w="med" type="none"/>
          </a:ln>
        </p:spPr>
      </p:cxnSp>
      <p:cxnSp>
        <p:nvCxnSpPr>
          <p:cNvPr id="439" name="Google Shape;439;p62"/>
          <p:cNvCxnSpPr>
            <a:stCxn id="436" idx="6"/>
            <a:endCxn id="435" idx="4"/>
          </p:cNvCxnSpPr>
          <p:nvPr/>
        </p:nvCxnSpPr>
        <p:spPr>
          <a:xfrm flipH="1" rot="10800000">
            <a:off x="5493225" y="2013000"/>
            <a:ext cx="1458900" cy="1412700"/>
          </a:xfrm>
          <a:prstGeom prst="straightConnector1">
            <a:avLst/>
          </a:prstGeom>
          <a:noFill/>
          <a:ln cap="flat" cmpd="sng" w="19050">
            <a:solidFill>
              <a:schemeClr val="accent3"/>
            </a:solidFill>
            <a:prstDash val="dash"/>
            <a:round/>
            <a:headEnd len="med" w="med" type="none"/>
            <a:tailEnd len="med" w="med" type="none"/>
          </a:ln>
        </p:spPr>
      </p:cxnSp>
      <p:cxnSp>
        <p:nvCxnSpPr>
          <p:cNvPr id="440" name="Google Shape;440;p62"/>
          <p:cNvCxnSpPr>
            <a:stCxn id="437" idx="6"/>
            <a:endCxn id="441" idx="2"/>
          </p:cNvCxnSpPr>
          <p:nvPr/>
        </p:nvCxnSpPr>
        <p:spPr>
          <a:xfrm flipH="1" rot="10800000">
            <a:off x="5591000" y="2696175"/>
            <a:ext cx="1170000" cy="1528800"/>
          </a:xfrm>
          <a:prstGeom prst="straightConnector1">
            <a:avLst/>
          </a:prstGeom>
          <a:noFill/>
          <a:ln cap="flat" cmpd="sng" w="19050">
            <a:solidFill>
              <a:schemeClr val="accent3"/>
            </a:solidFill>
            <a:prstDash val="dash"/>
            <a:round/>
            <a:headEnd len="med" w="med" type="none"/>
            <a:tailEnd len="med" w="med" type="none"/>
          </a:ln>
        </p:spPr>
      </p:cxnSp>
      <p:sp>
        <p:nvSpPr>
          <p:cNvPr id="441" name="Google Shape;441;p62"/>
          <p:cNvSpPr/>
          <p:nvPr/>
        </p:nvSpPr>
        <p:spPr>
          <a:xfrm>
            <a:off x="6761000" y="2383625"/>
            <a:ext cx="2345100" cy="625200"/>
          </a:xfrm>
          <a:prstGeom prst="ellipse">
            <a:avLst/>
          </a:prstGeom>
          <a:noFill/>
          <a:ln cap="flat" cmpd="sng" w="19050">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63"/>
          <p:cNvSpPr txBox="1"/>
          <p:nvPr>
            <p:ph type="title"/>
          </p:nvPr>
        </p:nvSpPr>
        <p:spPr>
          <a:xfrm>
            <a:off x="628650" y="16650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RDA OGC CSW API</a:t>
            </a:r>
            <a:endParaRPr/>
          </a:p>
        </p:txBody>
      </p:sp>
      <p:grpSp>
        <p:nvGrpSpPr>
          <p:cNvPr id="447" name="Google Shape;447;p63"/>
          <p:cNvGrpSpPr/>
          <p:nvPr/>
        </p:nvGrpSpPr>
        <p:grpSpPr>
          <a:xfrm>
            <a:off x="176325" y="1621400"/>
            <a:ext cx="8746556" cy="2704500"/>
            <a:chOff x="484639" y="2767275"/>
            <a:chExt cx="8008200" cy="2704500"/>
          </a:xfrm>
        </p:grpSpPr>
        <p:sp>
          <p:nvSpPr>
            <p:cNvPr id="448" name="Google Shape;448;p63"/>
            <p:cNvSpPr txBox="1"/>
            <p:nvPr/>
          </p:nvSpPr>
          <p:spPr>
            <a:xfrm>
              <a:off x="484639" y="2767275"/>
              <a:ext cx="8008200" cy="270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449" name="Google Shape;449;p63"/>
            <p:cNvPicPr preferRelativeResize="0"/>
            <p:nvPr/>
          </p:nvPicPr>
          <p:blipFill>
            <a:blip r:embed="rId3">
              <a:alphaModFix/>
            </a:blip>
            <a:stretch>
              <a:fillRect/>
            </a:stretch>
          </p:blipFill>
          <p:spPr>
            <a:xfrm>
              <a:off x="5966987" y="3449575"/>
              <a:ext cx="2367200" cy="455875"/>
            </a:xfrm>
            <a:prstGeom prst="rect">
              <a:avLst/>
            </a:prstGeom>
            <a:noFill/>
            <a:ln>
              <a:noFill/>
            </a:ln>
          </p:spPr>
        </p:pic>
        <p:sp>
          <p:nvSpPr>
            <p:cNvPr id="450" name="Google Shape;450;p63"/>
            <p:cNvSpPr txBox="1"/>
            <p:nvPr/>
          </p:nvSpPr>
          <p:spPr>
            <a:xfrm>
              <a:off x="5252889" y="3308225"/>
              <a:ext cx="804000" cy="773700"/>
            </a:xfrm>
            <a:prstGeom prst="rect">
              <a:avLst/>
            </a:prstGeom>
            <a:solidFill>
              <a:srgbClr val="D96A2C"/>
            </a:solid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lang="en" sz="800"/>
                <a:t>OGC:CSW</a:t>
              </a:r>
              <a:endParaRPr sz="800"/>
            </a:p>
            <a:p>
              <a:pPr indent="0" lvl="0" marL="0" rtl="0" algn="ctr">
                <a:lnSpc>
                  <a:spcPct val="115000"/>
                </a:lnSpc>
                <a:spcBef>
                  <a:spcPts val="0"/>
                </a:spcBef>
                <a:spcAft>
                  <a:spcPts val="0"/>
                </a:spcAft>
                <a:buNone/>
              </a:pPr>
              <a:r>
                <a:rPr lang="en" sz="800"/>
                <a:t>GetRecords</a:t>
              </a:r>
              <a:endParaRPr sz="800"/>
            </a:p>
          </p:txBody>
        </p:sp>
        <p:sp>
          <p:nvSpPr>
            <p:cNvPr id="451" name="Google Shape;451;p63"/>
            <p:cNvSpPr txBox="1"/>
            <p:nvPr/>
          </p:nvSpPr>
          <p:spPr>
            <a:xfrm>
              <a:off x="707725" y="4124325"/>
              <a:ext cx="2459700" cy="1004700"/>
            </a:xfrm>
            <a:prstGeom prst="rect">
              <a:avLst/>
            </a:prstGeom>
            <a:solidFill>
              <a:srgbClr val="B7B7B7"/>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t/>
              </a:r>
              <a:endParaRPr b="1" sz="800"/>
            </a:p>
            <a:p>
              <a:pPr indent="0" lvl="0" marL="0" rtl="0" algn="l">
                <a:lnSpc>
                  <a:spcPct val="120000"/>
                </a:lnSpc>
                <a:spcBef>
                  <a:spcPts val="0"/>
                </a:spcBef>
                <a:spcAft>
                  <a:spcPts val="0"/>
                </a:spcAft>
                <a:buNone/>
              </a:pPr>
              <a:r>
                <a:rPr b="1" lang="en" sz="800"/>
                <a:t>Dataset Metadata</a:t>
              </a:r>
              <a:endParaRPr b="1" sz="800"/>
            </a:p>
            <a:p>
              <a:pPr indent="0" lvl="0" marL="0" rtl="0" algn="l">
                <a:lnSpc>
                  <a:spcPct val="115000"/>
                </a:lnSpc>
                <a:spcBef>
                  <a:spcPts val="0"/>
                </a:spcBef>
                <a:spcAft>
                  <a:spcPts val="0"/>
                </a:spcAft>
                <a:buNone/>
              </a:pPr>
              <a:r>
                <a:t/>
              </a:r>
              <a:endParaRPr sz="800"/>
            </a:p>
            <a:p>
              <a:pPr indent="0" lvl="0" marL="0" rtl="0" algn="l">
                <a:lnSpc>
                  <a:spcPct val="120000"/>
                </a:lnSpc>
                <a:spcBef>
                  <a:spcPts val="0"/>
                </a:spcBef>
                <a:spcAft>
                  <a:spcPts val="0"/>
                </a:spcAft>
                <a:buNone/>
              </a:pPr>
              <a:r>
                <a:rPr lang="en" sz="1000"/>
                <a:t>Earth Sciences</a:t>
              </a:r>
              <a:endParaRPr sz="1000"/>
            </a:p>
            <a:p>
              <a:pPr indent="0" lvl="0" marL="0" rtl="0" algn="l">
                <a:lnSpc>
                  <a:spcPct val="115000"/>
                </a:lnSpc>
                <a:spcBef>
                  <a:spcPts val="0"/>
                </a:spcBef>
                <a:spcAft>
                  <a:spcPts val="0"/>
                </a:spcAft>
                <a:buNone/>
              </a:pPr>
              <a:r>
                <a:t/>
              </a:r>
              <a:endParaRPr sz="1000"/>
            </a:p>
            <a:p>
              <a:pPr indent="0" lvl="0" marL="0" rtl="0" algn="l">
                <a:lnSpc>
                  <a:spcPct val="120000"/>
                </a:lnSpc>
                <a:spcBef>
                  <a:spcPts val="0"/>
                </a:spcBef>
                <a:spcAft>
                  <a:spcPts val="0"/>
                </a:spcAft>
                <a:buNone/>
              </a:pPr>
              <a:r>
                <a:rPr lang="en" sz="1000"/>
                <a:t>http://www..service.url/wms/to_dataset</a:t>
              </a:r>
              <a:endParaRPr sz="1000"/>
            </a:p>
            <a:p>
              <a:pPr indent="0" lvl="0" marL="0" rtl="0" algn="l">
                <a:lnSpc>
                  <a:spcPct val="115000"/>
                </a:lnSpc>
                <a:spcBef>
                  <a:spcPts val="0"/>
                </a:spcBef>
                <a:spcAft>
                  <a:spcPts val="0"/>
                </a:spcAft>
                <a:buNone/>
              </a:pPr>
              <a:r>
                <a:t/>
              </a:r>
              <a:endParaRPr sz="700">
                <a:latin typeface="Muli"/>
                <a:ea typeface="Muli"/>
                <a:cs typeface="Muli"/>
                <a:sym typeface="Muli"/>
              </a:endParaRPr>
            </a:p>
          </p:txBody>
        </p:sp>
        <p:sp>
          <p:nvSpPr>
            <p:cNvPr id="452" name="Google Shape;452;p63"/>
            <p:cNvSpPr txBox="1"/>
            <p:nvPr/>
          </p:nvSpPr>
          <p:spPr>
            <a:xfrm>
              <a:off x="3478047" y="4124325"/>
              <a:ext cx="1692600" cy="1004700"/>
            </a:xfrm>
            <a:prstGeom prst="rect">
              <a:avLst/>
            </a:prstGeom>
            <a:solidFill>
              <a:srgbClr val="B7B7B7"/>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000"/>
                <a:t>Service Metadata</a:t>
              </a:r>
              <a:endParaRPr b="1" sz="1000"/>
            </a:p>
            <a:p>
              <a:pPr indent="0" lvl="0" marL="0" rtl="0" algn="l">
                <a:lnSpc>
                  <a:spcPct val="120000"/>
                </a:lnSpc>
                <a:spcBef>
                  <a:spcPts val="0"/>
                </a:spcBef>
                <a:spcAft>
                  <a:spcPts val="0"/>
                </a:spcAft>
                <a:buNone/>
              </a:pPr>
              <a:r>
                <a:t/>
              </a:r>
              <a:endParaRPr sz="1000"/>
            </a:p>
            <a:p>
              <a:pPr indent="0" lvl="0" marL="0" rtl="0" algn="l">
                <a:lnSpc>
                  <a:spcPct val="120000"/>
                </a:lnSpc>
                <a:spcBef>
                  <a:spcPts val="0"/>
                </a:spcBef>
                <a:spcAft>
                  <a:spcPts val="0"/>
                </a:spcAft>
                <a:buNone/>
              </a:pPr>
              <a:r>
                <a:rPr lang="en" sz="1000"/>
                <a:t>Earth Sciences</a:t>
              </a:r>
              <a:endParaRPr sz="1000"/>
            </a:p>
            <a:p>
              <a:pPr indent="0" lvl="0" marL="0" rtl="0" algn="l">
                <a:lnSpc>
                  <a:spcPct val="115000"/>
                </a:lnSpc>
                <a:spcBef>
                  <a:spcPts val="0"/>
                </a:spcBef>
                <a:spcAft>
                  <a:spcPts val="0"/>
                </a:spcAft>
                <a:buNone/>
              </a:pPr>
              <a:r>
                <a:t/>
              </a:r>
              <a:endParaRPr sz="1000"/>
            </a:p>
            <a:p>
              <a:pPr indent="0" lvl="0" marL="0" rtl="0" algn="l">
                <a:lnSpc>
                  <a:spcPct val="120000"/>
                </a:lnSpc>
                <a:spcBef>
                  <a:spcPts val="0"/>
                </a:spcBef>
                <a:spcAft>
                  <a:spcPts val="0"/>
                </a:spcAft>
                <a:buNone/>
              </a:pPr>
              <a:r>
                <a:rPr lang="en" sz="1000"/>
                <a:t>http://www..service.url/wms</a:t>
              </a:r>
              <a:endParaRPr sz="1000"/>
            </a:p>
            <a:p>
              <a:pPr indent="0" lvl="0" marL="0" rtl="0" algn="l">
                <a:lnSpc>
                  <a:spcPct val="115000"/>
                </a:lnSpc>
                <a:spcBef>
                  <a:spcPts val="0"/>
                </a:spcBef>
                <a:spcAft>
                  <a:spcPts val="0"/>
                </a:spcAft>
                <a:buNone/>
              </a:pPr>
              <a:r>
                <a:t/>
              </a:r>
              <a:endParaRPr sz="700">
                <a:latin typeface="Muli"/>
                <a:ea typeface="Muli"/>
                <a:cs typeface="Muli"/>
                <a:sym typeface="Muli"/>
              </a:endParaRPr>
            </a:p>
          </p:txBody>
        </p:sp>
        <p:sp>
          <p:nvSpPr>
            <p:cNvPr id="453" name="Google Shape;453;p63"/>
            <p:cNvSpPr txBox="1"/>
            <p:nvPr/>
          </p:nvSpPr>
          <p:spPr>
            <a:xfrm>
              <a:off x="1750594" y="2934475"/>
              <a:ext cx="3133500" cy="565500"/>
            </a:xfrm>
            <a:prstGeom prst="rect">
              <a:avLst/>
            </a:prstGeom>
            <a:noFill/>
            <a:ln>
              <a:noFill/>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rPr lang="en" sz="1200"/>
                <a:t>Subject contains (‘Earth Sciences', '04')</a:t>
              </a:r>
              <a:endParaRPr sz="1200"/>
            </a:p>
            <a:p>
              <a:pPr indent="0" lvl="0" marL="0" rtl="0" algn="l">
                <a:lnSpc>
                  <a:spcPct val="120000"/>
                </a:lnSpc>
                <a:spcBef>
                  <a:spcPts val="0"/>
                </a:spcBef>
                <a:spcAft>
                  <a:spcPts val="0"/>
                </a:spcAft>
                <a:buNone/>
              </a:pPr>
              <a:r>
                <a:rPr lang="en" sz="1200"/>
                <a:t>AnyText contains (‘Web Map Service, ‘WMS’)</a:t>
              </a:r>
              <a:endParaRPr sz="1200"/>
            </a:p>
            <a:p>
              <a:pPr indent="0" lvl="0" marL="0" rtl="0" algn="l">
                <a:lnSpc>
                  <a:spcPct val="115000"/>
                </a:lnSpc>
                <a:spcBef>
                  <a:spcPts val="0"/>
                </a:spcBef>
                <a:spcAft>
                  <a:spcPts val="0"/>
                </a:spcAft>
                <a:buNone/>
              </a:pPr>
              <a:r>
                <a:t/>
              </a:r>
              <a:endParaRPr sz="800"/>
            </a:p>
          </p:txBody>
        </p:sp>
        <p:cxnSp>
          <p:nvCxnSpPr>
            <p:cNvPr id="454" name="Google Shape;454;p63"/>
            <p:cNvCxnSpPr/>
            <p:nvPr/>
          </p:nvCxnSpPr>
          <p:spPr>
            <a:xfrm>
              <a:off x="1311248" y="3424805"/>
              <a:ext cx="3938400" cy="7200"/>
            </a:xfrm>
            <a:prstGeom prst="straightConnector1">
              <a:avLst/>
            </a:prstGeom>
            <a:noFill/>
            <a:ln cap="flat" cmpd="sng" w="9525">
              <a:solidFill>
                <a:srgbClr val="0A450A"/>
              </a:solidFill>
              <a:prstDash val="dot"/>
              <a:round/>
              <a:headEnd len="med" w="med" type="none"/>
              <a:tailEnd len="med" w="med" type="triangle"/>
            </a:ln>
          </p:spPr>
        </p:cxnSp>
        <p:cxnSp>
          <p:nvCxnSpPr>
            <p:cNvPr id="455" name="Google Shape;455;p63"/>
            <p:cNvCxnSpPr>
              <a:endCxn id="450" idx="1"/>
            </p:cNvCxnSpPr>
            <p:nvPr/>
          </p:nvCxnSpPr>
          <p:spPr>
            <a:xfrm flipH="1" rot="10800000">
              <a:off x="1500789" y="3695075"/>
              <a:ext cx="3752100" cy="19500"/>
            </a:xfrm>
            <a:prstGeom prst="straightConnector1">
              <a:avLst/>
            </a:prstGeom>
            <a:noFill/>
            <a:ln cap="flat" cmpd="sng" w="9525">
              <a:solidFill>
                <a:srgbClr val="0A450A"/>
              </a:solidFill>
              <a:prstDash val="dot"/>
              <a:round/>
              <a:headEnd len="med" w="med" type="triangle"/>
              <a:tailEnd len="med" w="med" type="none"/>
            </a:ln>
          </p:spPr>
        </p:cxnSp>
      </p:grpSp>
      <p:pic>
        <p:nvPicPr>
          <p:cNvPr id="456" name="Google Shape;456;p63"/>
          <p:cNvPicPr preferRelativeResize="0"/>
          <p:nvPr/>
        </p:nvPicPr>
        <p:blipFill rotWithShape="1">
          <a:blip r:embed="rId4">
            <a:alphaModFix/>
          </a:blip>
          <a:srcRect b="81912" l="48789" r="41455" t="2512"/>
          <a:stretch/>
        </p:blipFill>
        <p:spPr>
          <a:xfrm>
            <a:off x="224125" y="1944273"/>
            <a:ext cx="1065200" cy="952800"/>
          </a:xfrm>
          <a:prstGeom prst="rect">
            <a:avLst/>
          </a:prstGeom>
          <a:noFill/>
          <a:ln cap="flat" cmpd="sng" w="25400">
            <a:solidFill>
              <a:srgbClr val="D9D9D9"/>
            </a:solidFill>
            <a:prstDash val="solid"/>
            <a:miter lim="8000"/>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64"/>
          <p:cNvSpPr txBox="1"/>
          <p:nvPr>
            <p:ph type="title"/>
          </p:nvPr>
        </p:nvSpPr>
        <p:spPr>
          <a:xfrm>
            <a:off x="628650" y="16650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RDA OGC CSW API used in QGIS</a:t>
            </a:r>
            <a:endParaRPr/>
          </a:p>
        </p:txBody>
      </p:sp>
      <p:pic>
        <p:nvPicPr>
          <p:cNvPr id="462" name="Google Shape;462;p64"/>
          <p:cNvPicPr preferRelativeResize="0"/>
          <p:nvPr/>
        </p:nvPicPr>
        <p:blipFill rotWithShape="1">
          <a:blip r:embed="rId3">
            <a:alphaModFix/>
          </a:blip>
          <a:srcRect b="0" l="0" r="0" t="0"/>
          <a:stretch/>
        </p:blipFill>
        <p:spPr>
          <a:xfrm>
            <a:off x="931825" y="1014300"/>
            <a:ext cx="6998203" cy="3517600"/>
          </a:xfrm>
          <a:prstGeom prst="rect">
            <a:avLst/>
          </a:prstGeom>
          <a:solidFill>
            <a:srgbClr val="ECECEC"/>
          </a:solidFill>
          <a:ln cap="rnd" cmpd="sng" w="190500">
            <a:solidFill>
              <a:srgbClr val="FFFFFF"/>
            </a:solidFill>
            <a:prstDash val="solid"/>
            <a:round/>
            <a:headEnd len="sm" w="sm" type="none"/>
            <a:tailEnd len="sm" w="sm" type="none"/>
          </a:ln>
          <a:effectLst>
            <a:outerShdw blurRad="50000" rotWithShape="0" algn="tl">
              <a:srgbClr val="000000">
                <a:alpha val="40390"/>
              </a:srgbClr>
            </a:outerShdw>
          </a:effectLst>
        </p:spPr>
      </p:pic>
      <p:sp>
        <p:nvSpPr>
          <p:cNvPr id="463" name="Google Shape;463;p64"/>
          <p:cNvSpPr txBox="1"/>
          <p:nvPr/>
        </p:nvSpPr>
        <p:spPr>
          <a:xfrm>
            <a:off x="2876050" y="649250"/>
            <a:ext cx="4427700" cy="276900"/>
          </a:xfrm>
          <a:prstGeom prst="rect">
            <a:avLst/>
          </a:prstGeom>
          <a:solidFill>
            <a:srgbClr val="FFFFFF"/>
          </a:solidFill>
          <a:ln cap="flat" cmpd="sng" w="9525">
            <a:solidFill>
              <a:srgbClr val="B7B7B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B1A12"/>
                </a:solidFill>
                <a:latin typeface="Arial"/>
                <a:ea typeface="Arial"/>
                <a:cs typeface="Arial"/>
                <a:sym typeface="Arial"/>
              </a:rPr>
              <a:t>Research Data Australia CSW service configured in QGIS </a:t>
            </a:r>
            <a:endParaRPr b="0" i="0" sz="1200" u="none" cap="none" strike="noStrike">
              <a:solidFill>
                <a:srgbClr val="1B1A1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65"/>
          <p:cNvSpPr txBox="1"/>
          <p:nvPr>
            <p:ph type="title"/>
          </p:nvPr>
        </p:nvSpPr>
        <p:spPr>
          <a:xfrm>
            <a:off x="628650" y="16650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RDA OGC CSW API used in Jupyter Notebook</a:t>
            </a:r>
            <a:endParaRPr/>
          </a:p>
        </p:txBody>
      </p:sp>
      <p:pic>
        <p:nvPicPr>
          <p:cNvPr id="469" name="Google Shape;469;p65"/>
          <p:cNvPicPr preferRelativeResize="0"/>
          <p:nvPr/>
        </p:nvPicPr>
        <p:blipFill>
          <a:blip r:embed="rId3">
            <a:alphaModFix/>
          </a:blip>
          <a:stretch>
            <a:fillRect/>
          </a:stretch>
        </p:blipFill>
        <p:spPr>
          <a:xfrm>
            <a:off x="54475" y="640275"/>
            <a:ext cx="4325375" cy="4122225"/>
          </a:xfrm>
          <a:prstGeom prst="rect">
            <a:avLst/>
          </a:prstGeom>
          <a:noFill/>
          <a:ln cap="flat" cmpd="sng" w="9525">
            <a:solidFill>
              <a:srgbClr val="999999"/>
            </a:solidFill>
            <a:prstDash val="solid"/>
            <a:round/>
            <a:headEnd len="sm" w="sm" type="none"/>
            <a:tailEnd len="sm" w="sm" type="none"/>
          </a:ln>
        </p:spPr>
      </p:pic>
      <p:sp>
        <p:nvSpPr>
          <p:cNvPr id="470" name="Google Shape;470;p65"/>
          <p:cNvSpPr/>
          <p:nvPr/>
        </p:nvSpPr>
        <p:spPr>
          <a:xfrm>
            <a:off x="715175" y="1054875"/>
            <a:ext cx="4009500" cy="291600"/>
          </a:xfrm>
          <a:prstGeom prst="ellipse">
            <a:avLst/>
          </a:prstGeom>
          <a:noFill/>
          <a:ln cap="flat" cmpd="sng" w="2857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71" name="Google Shape;471;p65"/>
          <p:cNvSpPr txBox="1"/>
          <p:nvPr/>
        </p:nvSpPr>
        <p:spPr>
          <a:xfrm>
            <a:off x="4651650" y="544575"/>
            <a:ext cx="4958100" cy="8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Calibri"/>
                <a:ea typeface="Calibri"/>
                <a:cs typeface="Calibri"/>
                <a:sym typeface="Calibri"/>
              </a:rPr>
              <a:t>https://researchdata.ands.org.au/api/registry/csw</a:t>
            </a:r>
            <a:endParaRPr>
              <a:solidFill>
                <a:schemeClr val="accent3"/>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66"/>
          <p:cNvSpPr txBox="1"/>
          <p:nvPr>
            <p:ph idx="1" type="body"/>
          </p:nvPr>
        </p:nvSpPr>
        <p:spPr>
          <a:xfrm>
            <a:off x="600075" y="2495091"/>
            <a:ext cx="4776787" cy="1140476"/>
          </a:xfrm>
          <a:prstGeom prst="rect">
            <a:avLst/>
          </a:prstGeom>
          <a:noFill/>
          <a:ln>
            <a:noFill/>
          </a:ln>
        </p:spPr>
        <p:txBody>
          <a:bodyPr anchorCtr="0" anchor="t" bIns="0" lIns="0" spcFirstLastPara="1" rIns="0" wrap="square" tIns="0">
            <a:noAutofit/>
          </a:bodyPr>
          <a:lstStyle/>
          <a:p>
            <a:pPr indent="0" lvl="0" marL="0" rtl="0" algn="l">
              <a:lnSpc>
                <a:spcPct val="90000"/>
              </a:lnSpc>
              <a:spcBef>
                <a:spcPts val="800"/>
              </a:spcBef>
              <a:spcAft>
                <a:spcPts val="0"/>
              </a:spcAft>
              <a:buClr>
                <a:schemeClr val="lt1"/>
              </a:buClr>
              <a:buSzPts val="1100"/>
              <a:buNone/>
            </a:pPr>
            <a:r>
              <a:rPr lang="en"/>
              <a:t>melanie.barlow@ardc.edu.au</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44"/>
          <p:cNvSpPr txBox="1"/>
          <p:nvPr>
            <p:ph type="title"/>
          </p:nvPr>
        </p:nvSpPr>
        <p:spPr>
          <a:xfrm>
            <a:off x="628650" y="16650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Specific ARDC </a:t>
            </a:r>
            <a:r>
              <a:rPr lang="en"/>
              <a:t>Project: Harmonising Data Services across the Data-enhanced Virtual Laboratories (DeVLs) and Research Data Cloud (RDC) Projects</a:t>
            </a:r>
            <a:endParaRPr/>
          </a:p>
        </p:txBody>
      </p:sp>
      <p:sp>
        <p:nvSpPr>
          <p:cNvPr id="251" name="Google Shape;251;p44"/>
          <p:cNvSpPr txBox="1"/>
          <p:nvPr/>
        </p:nvSpPr>
        <p:spPr>
          <a:xfrm>
            <a:off x="87675" y="1526575"/>
            <a:ext cx="3390900" cy="1735500"/>
          </a:xfrm>
          <a:prstGeom prst="rect">
            <a:avLst/>
          </a:prstGeom>
          <a:no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Selected ARDC projects involved:</a:t>
            </a:r>
            <a:endParaRPr sz="1800">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Climate DeVL</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Geosciences DeVL</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Marine DeVL and RDC</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Eco DeVL and RDC</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Agriculture RDC</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Culture and Communities DeVL</a:t>
            </a:r>
            <a:endParaRPr>
              <a:latin typeface="Calibri"/>
              <a:ea typeface="Calibri"/>
              <a:cs typeface="Calibri"/>
              <a:sym typeface="Calibri"/>
            </a:endParaRPr>
          </a:p>
        </p:txBody>
      </p:sp>
      <p:sp>
        <p:nvSpPr>
          <p:cNvPr id="252" name="Google Shape;252;p44"/>
          <p:cNvSpPr txBox="1"/>
          <p:nvPr/>
        </p:nvSpPr>
        <p:spPr>
          <a:xfrm>
            <a:off x="3689325" y="1526575"/>
            <a:ext cx="5271000" cy="3128700"/>
          </a:xfrm>
          <a:prstGeom prst="rect">
            <a:avLst/>
          </a:prstGeom>
          <a:no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Calibri"/>
                <a:ea typeface="Calibri"/>
                <a:cs typeface="Calibri"/>
                <a:sym typeface="Calibri"/>
              </a:rPr>
              <a:t>Project Goal: Developing shared practices for exposing information about data and related services through:</a:t>
            </a:r>
            <a:endParaRPr sz="1800">
              <a:latin typeface="Calibri"/>
              <a:ea typeface="Calibri"/>
              <a:cs typeface="Calibri"/>
              <a:sym typeface="Calibri"/>
            </a:endParaRPr>
          </a:p>
          <a:p>
            <a:pPr indent="-342900" lvl="0" marL="457200" rtl="0" algn="l">
              <a:lnSpc>
                <a:spcPct val="115000"/>
              </a:lnSpc>
              <a:spcBef>
                <a:spcPts val="1500"/>
              </a:spcBef>
              <a:spcAft>
                <a:spcPts val="0"/>
              </a:spcAft>
              <a:buSzPts val="1800"/>
              <a:buFont typeface="Calibri"/>
              <a:buAutoNum type="arabicPeriod"/>
            </a:pPr>
            <a:r>
              <a:rPr lang="en" sz="1800">
                <a:latin typeface="Calibri"/>
                <a:ea typeface="Calibri"/>
                <a:cs typeface="Calibri"/>
                <a:sym typeface="Calibri"/>
              </a:rPr>
              <a:t>Identifying a common approach to description and provision of data services for satisfying the requests in those scenarios</a:t>
            </a:r>
            <a:endParaRPr sz="1800">
              <a:latin typeface="Calibri"/>
              <a:ea typeface="Calibri"/>
              <a:cs typeface="Calibri"/>
              <a:sym typeface="Calibri"/>
            </a:endParaRPr>
          </a:p>
          <a:p>
            <a:pPr indent="-342900" lvl="0" marL="457200" rtl="0" algn="l">
              <a:lnSpc>
                <a:spcPct val="115000"/>
              </a:lnSpc>
              <a:spcBef>
                <a:spcPts val="1500"/>
              </a:spcBef>
              <a:spcAft>
                <a:spcPts val="0"/>
              </a:spcAft>
              <a:buSzPts val="1800"/>
              <a:buFont typeface="Calibri"/>
              <a:buAutoNum type="arabicPeriod"/>
            </a:pPr>
            <a:r>
              <a:rPr lang="en" sz="1800">
                <a:latin typeface="Calibri"/>
                <a:ea typeface="Calibri"/>
                <a:cs typeface="Calibri"/>
                <a:sym typeface="Calibri"/>
              </a:rPr>
              <a:t>Investigating, in current information technology practice, where service descriptions are stored and exposed in data management systems</a:t>
            </a:r>
            <a:endParaRPr sz="1800">
              <a:latin typeface="Calibri"/>
              <a:ea typeface="Calibri"/>
              <a:cs typeface="Calibri"/>
              <a:sym typeface="Calibri"/>
            </a:endParaRPr>
          </a:p>
          <a:p>
            <a:pPr indent="0" lvl="0" marL="0" rtl="0" algn="l">
              <a:spcBef>
                <a:spcPts val="1500"/>
              </a:spcBef>
              <a:spcAft>
                <a:spcPts val="0"/>
              </a:spcAft>
              <a:buNone/>
            </a:pPr>
            <a:r>
              <a:t/>
            </a:r>
            <a:endParaRPr sz="1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5"/>
          <p:cNvSpPr/>
          <p:nvPr/>
        </p:nvSpPr>
        <p:spPr>
          <a:xfrm>
            <a:off x="1718400" y="880400"/>
            <a:ext cx="7097700" cy="3109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 name="Google Shape;258;p45"/>
          <p:cNvPicPr preferRelativeResize="0"/>
          <p:nvPr/>
        </p:nvPicPr>
        <p:blipFill>
          <a:blip r:embed="rId3">
            <a:alphaModFix/>
          </a:blip>
          <a:stretch>
            <a:fillRect/>
          </a:stretch>
        </p:blipFill>
        <p:spPr>
          <a:xfrm>
            <a:off x="636750" y="1066250"/>
            <a:ext cx="7376275" cy="3634025"/>
          </a:xfrm>
          <a:prstGeom prst="rect">
            <a:avLst/>
          </a:prstGeom>
          <a:noFill/>
          <a:ln>
            <a:noFill/>
          </a:ln>
        </p:spPr>
      </p:pic>
      <p:sp>
        <p:nvSpPr>
          <p:cNvPr id="259" name="Google Shape;259;p45"/>
          <p:cNvSpPr txBox="1"/>
          <p:nvPr>
            <p:ph type="title"/>
          </p:nvPr>
        </p:nvSpPr>
        <p:spPr>
          <a:xfrm>
            <a:off x="563575" y="20935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solidFill>
                  <a:schemeClr val="accent5"/>
                </a:solidFill>
              </a:rPr>
              <a:t>Interaction between Tools and Data Services</a:t>
            </a:r>
            <a:endParaRPr>
              <a:solidFill>
                <a:schemeClr val="accent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6"/>
          <p:cNvSpPr/>
          <p:nvPr/>
        </p:nvSpPr>
        <p:spPr>
          <a:xfrm>
            <a:off x="1718400" y="880400"/>
            <a:ext cx="7097700" cy="3109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5" name="Google Shape;265;p46"/>
          <p:cNvPicPr preferRelativeResize="0"/>
          <p:nvPr/>
        </p:nvPicPr>
        <p:blipFill>
          <a:blip r:embed="rId3">
            <a:alphaModFix/>
          </a:blip>
          <a:stretch>
            <a:fillRect/>
          </a:stretch>
        </p:blipFill>
        <p:spPr>
          <a:xfrm>
            <a:off x="636750" y="1066250"/>
            <a:ext cx="7376275" cy="3634025"/>
          </a:xfrm>
          <a:prstGeom prst="rect">
            <a:avLst/>
          </a:prstGeom>
          <a:noFill/>
          <a:ln>
            <a:noFill/>
          </a:ln>
        </p:spPr>
      </p:pic>
      <p:sp>
        <p:nvSpPr>
          <p:cNvPr id="266" name="Google Shape;266;p46"/>
          <p:cNvSpPr txBox="1"/>
          <p:nvPr>
            <p:ph type="title"/>
          </p:nvPr>
        </p:nvSpPr>
        <p:spPr>
          <a:xfrm>
            <a:off x="563575" y="20935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solidFill>
                  <a:schemeClr val="accent5"/>
                </a:solidFill>
              </a:rPr>
              <a:t>Interaction between Tools and Data Services</a:t>
            </a:r>
            <a:endParaRPr>
              <a:solidFill>
                <a:schemeClr val="accent5"/>
              </a:solidFill>
            </a:endParaRPr>
          </a:p>
          <a:p>
            <a:pPr indent="-400050" lvl="0" marL="457200" rtl="0" algn="l">
              <a:spcBef>
                <a:spcPts val="0"/>
              </a:spcBef>
              <a:spcAft>
                <a:spcPts val="0"/>
              </a:spcAft>
              <a:buClr>
                <a:schemeClr val="accent5"/>
              </a:buClr>
              <a:buSzPts val="2700"/>
              <a:buChar char="-"/>
            </a:pPr>
            <a:r>
              <a:rPr i="1" lang="en">
                <a:solidFill>
                  <a:schemeClr val="accent5"/>
                </a:solidFill>
              </a:rPr>
              <a:t>Data and Service metadata</a:t>
            </a:r>
            <a:endParaRPr i="1">
              <a:solidFill>
                <a:schemeClr val="accent5"/>
              </a:solidFill>
            </a:endParaRPr>
          </a:p>
        </p:txBody>
      </p:sp>
      <p:sp>
        <p:nvSpPr>
          <p:cNvPr id="267" name="Google Shape;267;p46"/>
          <p:cNvSpPr txBox="1"/>
          <p:nvPr/>
        </p:nvSpPr>
        <p:spPr>
          <a:xfrm>
            <a:off x="2111550" y="2504075"/>
            <a:ext cx="1015200" cy="5685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Dataset Metadata</a:t>
            </a:r>
            <a:endParaRPr/>
          </a:p>
        </p:txBody>
      </p:sp>
      <p:sp>
        <p:nvSpPr>
          <p:cNvPr id="268" name="Google Shape;268;p46"/>
          <p:cNvSpPr txBox="1"/>
          <p:nvPr/>
        </p:nvSpPr>
        <p:spPr>
          <a:xfrm>
            <a:off x="4064400" y="2599013"/>
            <a:ext cx="1015200" cy="5685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Service</a:t>
            </a:r>
            <a:endParaRPr/>
          </a:p>
          <a:p>
            <a:pPr indent="0" lvl="0" marL="0" rtl="0" algn="l">
              <a:spcBef>
                <a:spcPts val="0"/>
              </a:spcBef>
              <a:spcAft>
                <a:spcPts val="0"/>
              </a:spcAft>
              <a:buNone/>
            </a:pPr>
            <a:r>
              <a:rPr lang="en"/>
              <a:t>Metadata</a:t>
            </a:r>
            <a:endParaRPr/>
          </a:p>
        </p:txBody>
      </p:sp>
      <p:sp>
        <p:nvSpPr>
          <p:cNvPr id="269" name="Google Shape;269;p46"/>
          <p:cNvSpPr txBox="1"/>
          <p:nvPr/>
        </p:nvSpPr>
        <p:spPr>
          <a:xfrm>
            <a:off x="6653175" y="2599013"/>
            <a:ext cx="1015200" cy="5685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Service</a:t>
            </a:r>
            <a:endParaRPr/>
          </a:p>
          <a:p>
            <a:pPr indent="0" lvl="0" marL="0" rtl="0" algn="l">
              <a:spcBef>
                <a:spcPts val="0"/>
              </a:spcBef>
              <a:spcAft>
                <a:spcPts val="0"/>
              </a:spcAft>
              <a:buNone/>
            </a:pPr>
            <a:r>
              <a:rPr lang="en"/>
              <a:t>Metadata</a:t>
            </a:r>
            <a:endParaRPr/>
          </a:p>
        </p:txBody>
      </p:sp>
      <p:sp>
        <p:nvSpPr>
          <p:cNvPr id="270" name="Google Shape;270;p46"/>
          <p:cNvSpPr txBox="1"/>
          <p:nvPr/>
        </p:nvSpPr>
        <p:spPr>
          <a:xfrm>
            <a:off x="7130450" y="2781988"/>
            <a:ext cx="1015200" cy="5685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Service</a:t>
            </a:r>
            <a:endParaRPr/>
          </a:p>
          <a:p>
            <a:pPr indent="0" lvl="0" marL="0" rtl="0" algn="l">
              <a:spcBef>
                <a:spcPts val="0"/>
              </a:spcBef>
              <a:spcAft>
                <a:spcPts val="0"/>
              </a:spcAft>
              <a:buNone/>
            </a:pPr>
            <a:r>
              <a:rPr lang="en"/>
              <a:t>Metadata</a:t>
            </a:r>
            <a:endParaRPr/>
          </a:p>
        </p:txBody>
      </p:sp>
      <p:sp>
        <p:nvSpPr>
          <p:cNvPr id="271" name="Google Shape;271;p46"/>
          <p:cNvSpPr txBox="1"/>
          <p:nvPr/>
        </p:nvSpPr>
        <p:spPr>
          <a:xfrm>
            <a:off x="5279575" y="2599013"/>
            <a:ext cx="1015200" cy="5685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Service</a:t>
            </a:r>
            <a:endParaRPr/>
          </a:p>
          <a:p>
            <a:pPr indent="0" lvl="0" marL="0" rtl="0" algn="l">
              <a:spcBef>
                <a:spcPts val="0"/>
              </a:spcBef>
              <a:spcAft>
                <a:spcPts val="0"/>
              </a:spcAft>
              <a:buNone/>
            </a:pPr>
            <a:r>
              <a:rPr lang="en"/>
              <a:t>Metadata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7"/>
          <p:cNvSpPr txBox="1"/>
          <p:nvPr>
            <p:ph type="title"/>
          </p:nvPr>
        </p:nvSpPr>
        <p:spPr>
          <a:xfrm>
            <a:off x="174200" y="166500"/>
            <a:ext cx="8927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Data and related Services, schemas - Community Consultation</a:t>
            </a:r>
            <a:endParaRPr/>
          </a:p>
        </p:txBody>
      </p:sp>
      <p:sp>
        <p:nvSpPr>
          <p:cNvPr id="277" name="Google Shape;277;p47"/>
          <p:cNvSpPr txBox="1"/>
          <p:nvPr/>
        </p:nvSpPr>
        <p:spPr>
          <a:xfrm>
            <a:off x="2357500" y="4508225"/>
            <a:ext cx="4491900" cy="4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Calibri"/>
                <a:ea typeface="Calibri"/>
                <a:cs typeface="Calibri"/>
                <a:sym typeface="Calibri"/>
                <a:hlinkClick r:id="rId3"/>
              </a:rPr>
              <a:t>Data and Data-Service Metadata Concepts and Schemas (google sheet)</a:t>
            </a:r>
            <a:endParaRPr sz="1000">
              <a:solidFill>
                <a:schemeClr val="accent1"/>
              </a:solidFill>
              <a:latin typeface="Calibri"/>
              <a:ea typeface="Calibri"/>
              <a:cs typeface="Calibri"/>
              <a:sym typeface="Calibri"/>
            </a:endParaRPr>
          </a:p>
        </p:txBody>
      </p:sp>
      <p:graphicFrame>
        <p:nvGraphicFramePr>
          <p:cNvPr id="278" name="Google Shape;278;p47"/>
          <p:cNvGraphicFramePr/>
          <p:nvPr/>
        </p:nvGraphicFramePr>
        <p:xfrm>
          <a:off x="174200" y="667790"/>
          <a:ext cx="3000000" cy="3000000"/>
        </p:xfrm>
        <a:graphic>
          <a:graphicData uri="http://schemas.openxmlformats.org/drawingml/2006/table">
            <a:tbl>
              <a:tblPr>
                <a:noFill/>
                <a:tableStyleId>{46C6D5B8-7623-44AE-81D5-BB75F51FB4F8}</a:tableStyleId>
              </a:tblPr>
              <a:tblGrid>
                <a:gridCol w="973625"/>
                <a:gridCol w="1056900"/>
                <a:gridCol w="856375"/>
                <a:gridCol w="2642050"/>
                <a:gridCol w="1548675"/>
                <a:gridCol w="1467125"/>
                <a:gridCol w="382850"/>
              </a:tblGrid>
              <a:tr h="353450">
                <a:tc>
                  <a:txBody>
                    <a:bodyPr>
                      <a:noAutofit/>
                    </a:bodyPr>
                    <a:lstStyle/>
                    <a:p>
                      <a:pPr indent="0" lvl="0" marL="0" rtl="0" algn="l">
                        <a:spcBef>
                          <a:spcPts val="0"/>
                        </a:spcBef>
                        <a:spcAft>
                          <a:spcPts val="0"/>
                        </a:spcAft>
                        <a:buNone/>
                      </a:pPr>
                      <a:r>
                        <a:t/>
                      </a:r>
                      <a:endParaRPr sz="1300"/>
                    </a:p>
                  </a:txBody>
                  <a:tcPr marT="91425" marB="91425" marR="91425" marL="91425">
                    <a:solidFill>
                      <a:srgbClr val="FFE599"/>
                    </a:solidFill>
                  </a:tcPr>
                </a:tc>
                <a:tc gridSpan="5">
                  <a:txBody>
                    <a:bodyPr>
                      <a:noAutofit/>
                    </a:bodyPr>
                    <a:lstStyle/>
                    <a:p>
                      <a:pPr indent="0" lvl="0" marL="0" rtl="0" algn="ctr">
                        <a:spcBef>
                          <a:spcPts val="0"/>
                        </a:spcBef>
                        <a:spcAft>
                          <a:spcPts val="0"/>
                        </a:spcAft>
                        <a:buNone/>
                      </a:pPr>
                      <a:r>
                        <a:rPr lang="en" sz="1200"/>
                        <a:t>Metadata Schemas</a:t>
                      </a:r>
                      <a:endParaRPr sz="1200"/>
                    </a:p>
                  </a:txBody>
                  <a:tcPr marT="91425" marB="91425" marR="91425" marL="91425">
                    <a:solidFill>
                      <a:srgbClr val="B6D7A8"/>
                    </a:solidFill>
                  </a:tcPr>
                </a:tc>
                <a:tc hMerge="1"/>
                <a:tc hMerge="1"/>
                <a:tc hMerge="1"/>
                <a:tc hMerge="1"/>
                <a:tc>
                  <a:txBody>
                    <a:bodyPr>
                      <a:noAutofit/>
                    </a:bodyPr>
                    <a:lstStyle/>
                    <a:p>
                      <a:pPr indent="0" lvl="0" marL="0" rtl="0" algn="ctr">
                        <a:spcBef>
                          <a:spcPts val="0"/>
                        </a:spcBef>
                        <a:spcAft>
                          <a:spcPts val="0"/>
                        </a:spcAft>
                        <a:buNone/>
                      </a:pPr>
                      <a:r>
                        <a:t/>
                      </a:r>
                      <a:endParaRPr sz="1200"/>
                    </a:p>
                  </a:txBody>
                  <a:tcPr marT="91425" marB="91425" marR="91425" marL="91425">
                    <a:solidFill>
                      <a:srgbClr val="B6D7A8"/>
                    </a:solidFill>
                  </a:tcPr>
                </a:tc>
              </a:tr>
              <a:tr h="339300">
                <a:tc>
                  <a:txBody>
                    <a:bodyPr>
                      <a:noAutofit/>
                    </a:bodyPr>
                    <a:lstStyle/>
                    <a:p>
                      <a:pPr indent="0" lvl="0" marL="0" rtl="0" algn="l">
                        <a:spcBef>
                          <a:spcPts val="0"/>
                        </a:spcBef>
                        <a:spcAft>
                          <a:spcPts val="0"/>
                        </a:spcAft>
                        <a:buNone/>
                      </a:pPr>
                      <a:r>
                        <a:rPr lang="en" sz="1000"/>
                        <a:t>Concepts</a:t>
                      </a:r>
                      <a:endParaRPr sz="1000"/>
                    </a:p>
                  </a:txBody>
                  <a:tcPr marT="91425" marB="91425" marR="91425" marL="91425">
                    <a:solidFill>
                      <a:srgbClr val="FFE599"/>
                    </a:solidFill>
                  </a:tcPr>
                </a:tc>
                <a:tc>
                  <a:txBody>
                    <a:bodyPr>
                      <a:noAutofit/>
                    </a:bodyPr>
                    <a:lstStyle/>
                    <a:p>
                      <a:pPr indent="0" lvl="0" marL="0" rtl="0" algn="ctr">
                        <a:spcBef>
                          <a:spcPts val="0"/>
                        </a:spcBef>
                        <a:spcAft>
                          <a:spcPts val="0"/>
                        </a:spcAft>
                        <a:buNone/>
                      </a:pPr>
                      <a:r>
                        <a:rPr lang="en" sz="1200"/>
                        <a:t>DCAT</a:t>
                      </a:r>
                      <a:endParaRPr sz="1200"/>
                    </a:p>
                  </a:txBody>
                  <a:tcPr marT="91425" marB="91425" marR="91425" marL="91425">
                    <a:solidFill>
                      <a:srgbClr val="B6D7A8"/>
                    </a:solidFill>
                  </a:tcPr>
                </a:tc>
                <a:tc>
                  <a:txBody>
                    <a:bodyPr>
                      <a:noAutofit/>
                    </a:bodyPr>
                    <a:lstStyle/>
                    <a:p>
                      <a:pPr indent="0" lvl="0" marL="0" rtl="0" algn="l">
                        <a:spcBef>
                          <a:spcPts val="0"/>
                        </a:spcBef>
                        <a:spcAft>
                          <a:spcPts val="0"/>
                        </a:spcAft>
                        <a:buNone/>
                      </a:pPr>
                      <a:r>
                        <a:rPr lang="en" sz="1200"/>
                        <a:t>OpenAPI</a:t>
                      </a:r>
                      <a:endParaRPr sz="1200"/>
                    </a:p>
                  </a:txBody>
                  <a:tcPr marT="91425" marB="91425" marR="91425" marL="91425">
                    <a:solidFill>
                      <a:srgbClr val="B6D7A8"/>
                    </a:solidFill>
                  </a:tcPr>
                </a:tc>
                <a:tc gridSpan="2">
                  <a:txBody>
                    <a:bodyPr>
                      <a:noAutofit/>
                    </a:bodyPr>
                    <a:lstStyle/>
                    <a:p>
                      <a:pPr indent="0" lvl="0" marL="0" rtl="0" algn="ctr">
                        <a:spcBef>
                          <a:spcPts val="0"/>
                        </a:spcBef>
                        <a:spcAft>
                          <a:spcPts val="0"/>
                        </a:spcAft>
                        <a:buNone/>
                      </a:pPr>
                      <a:r>
                        <a:rPr lang="en" sz="1200"/>
                        <a:t>ISO19115-3</a:t>
                      </a:r>
                      <a:endParaRPr sz="1200"/>
                    </a:p>
                  </a:txBody>
                  <a:tcPr marT="91425" marB="91425" marR="91425" marL="91425">
                    <a:solidFill>
                      <a:srgbClr val="B6D7A8"/>
                    </a:solidFill>
                  </a:tcPr>
                </a:tc>
                <a:tc hMerge="1"/>
                <a:tc>
                  <a:txBody>
                    <a:bodyPr>
                      <a:noAutofit/>
                    </a:bodyPr>
                    <a:lstStyle/>
                    <a:p>
                      <a:pPr indent="0" lvl="0" marL="0" rtl="0" algn="l">
                        <a:spcBef>
                          <a:spcPts val="0"/>
                        </a:spcBef>
                        <a:spcAft>
                          <a:spcPts val="0"/>
                        </a:spcAft>
                        <a:buNone/>
                      </a:pPr>
                      <a:r>
                        <a:rPr lang="en" sz="1200"/>
                        <a:t>OGC WebService </a:t>
                      </a:r>
                      <a:endParaRPr sz="1200"/>
                    </a:p>
                  </a:txBody>
                  <a:tcPr marT="91425" marB="91425" marR="91425" marL="91425">
                    <a:solidFill>
                      <a:srgbClr val="B6D7A8"/>
                    </a:solidFill>
                  </a:tcPr>
                </a:tc>
                <a:tc>
                  <a:txBody>
                    <a:bodyPr>
                      <a:noAutofit/>
                    </a:bodyPr>
                    <a:lstStyle/>
                    <a:p>
                      <a:pPr indent="0" lvl="0" marL="0" rtl="0" algn="l">
                        <a:spcBef>
                          <a:spcPts val="0"/>
                        </a:spcBef>
                        <a:spcAft>
                          <a:spcPts val="0"/>
                        </a:spcAft>
                        <a:buNone/>
                      </a:pPr>
                      <a:r>
                        <a:t/>
                      </a:r>
                      <a:endParaRPr sz="1200"/>
                    </a:p>
                  </a:txBody>
                  <a:tcPr marT="91425" marB="91425" marR="91425" marL="91425">
                    <a:solidFill>
                      <a:srgbClr val="B6D7A8"/>
                    </a:solidFill>
                  </a:tcPr>
                </a:tc>
              </a:tr>
              <a:tr h="841250">
                <a:tc>
                  <a:txBody>
                    <a:bodyPr>
                      <a:noAutofit/>
                    </a:bodyPr>
                    <a:lstStyle/>
                    <a:p>
                      <a:pPr indent="0" lvl="0" marL="0" rtl="0" algn="l">
                        <a:spcBef>
                          <a:spcPts val="0"/>
                        </a:spcBef>
                        <a:spcAft>
                          <a:spcPts val="0"/>
                        </a:spcAft>
                        <a:buNone/>
                      </a:pPr>
                      <a:r>
                        <a:t/>
                      </a:r>
                      <a:endParaRPr sz="1000"/>
                    </a:p>
                  </a:txBody>
                  <a:tcPr marT="91425" marB="91425" marR="91425" marL="91425">
                    <a:solidFill>
                      <a:srgbClr val="FFE599"/>
                    </a:solidFill>
                  </a:tcPr>
                </a:tc>
                <a:tc>
                  <a:txBody>
                    <a:bodyPr>
                      <a:noAutofit/>
                    </a:bodyPr>
                    <a:lstStyle/>
                    <a:p>
                      <a:pPr indent="0" lvl="0" marL="0" rtl="0" algn="l">
                        <a:spcBef>
                          <a:spcPts val="0"/>
                        </a:spcBef>
                        <a:spcAft>
                          <a:spcPts val="0"/>
                        </a:spcAft>
                        <a:buNone/>
                      </a:pPr>
                      <a:r>
                        <a:rPr lang="en" sz="1200"/>
                        <a:t>Service</a:t>
                      </a:r>
                      <a:endParaRPr sz="1200"/>
                    </a:p>
                    <a:p>
                      <a:pPr indent="0" lvl="0" marL="0" rtl="0" algn="l">
                        <a:spcBef>
                          <a:spcPts val="0"/>
                        </a:spcBef>
                        <a:spcAft>
                          <a:spcPts val="0"/>
                        </a:spcAft>
                        <a:buNone/>
                      </a:pPr>
                      <a:r>
                        <a:rPr lang="en" sz="1200"/>
                        <a:t>metadata</a:t>
                      </a:r>
                      <a:endParaRPr sz="1200"/>
                    </a:p>
                  </a:txBody>
                  <a:tcPr marT="91425" marB="91425" marR="91425" marL="91425">
                    <a:solidFill>
                      <a:srgbClr val="B6D7A8"/>
                    </a:solidFill>
                  </a:tcPr>
                </a:tc>
                <a:tc>
                  <a:txBody>
                    <a:bodyPr>
                      <a:noAutofit/>
                    </a:bodyPr>
                    <a:lstStyle/>
                    <a:p>
                      <a:pPr indent="0" lvl="0" marL="0" rtl="0" algn="l">
                        <a:spcBef>
                          <a:spcPts val="0"/>
                        </a:spcBef>
                        <a:spcAft>
                          <a:spcPts val="0"/>
                        </a:spcAft>
                        <a:buNone/>
                      </a:pPr>
                      <a:r>
                        <a:rPr lang="en" sz="1200"/>
                        <a:t>Service</a:t>
                      </a:r>
                      <a:endParaRPr sz="1200"/>
                    </a:p>
                    <a:p>
                      <a:pPr indent="0" lvl="0" marL="0" rtl="0" algn="l">
                        <a:spcBef>
                          <a:spcPts val="0"/>
                        </a:spcBef>
                        <a:spcAft>
                          <a:spcPts val="0"/>
                        </a:spcAft>
                        <a:buNone/>
                      </a:pPr>
                      <a:r>
                        <a:rPr lang="en" sz="1200"/>
                        <a:t>metadata</a:t>
                      </a:r>
                      <a:endParaRPr sz="1200"/>
                    </a:p>
                  </a:txBody>
                  <a:tcPr marT="91425" marB="91425" marR="91425" marL="91425">
                    <a:solidFill>
                      <a:srgbClr val="B6D7A8"/>
                    </a:solidFill>
                  </a:tcPr>
                </a:tc>
                <a:tc>
                  <a:txBody>
                    <a:bodyPr>
                      <a:noAutofit/>
                    </a:bodyPr>
                    <a:lstStyle/>
                    <a:p>
                      <a:pPr indent="0" lvl="0" marL="0" rtl="0" algn="l">
                        <a:spcBef>
                          <a:spcPts val="0"/>
                        </a:spcBef>
                        <a:spcAft>
                          <a:spcPts val="0"/>
                        </a:spcAft>
                        <a:buNone/>
                      </a:pPr>
                      <a:r>
                        <a:rPr lang="en" sz="1200"/>
                        <a:t>Data</a:t>
                      </a:r>
                      <a:endParaRPr sz="1200"/>
                    </a:p>
                    <a:p>
                      <a:pPr indent="0" lvl="0" marL="0" rtl="0" algn="l">
                        <a:spcBef>
                          <a:spcPts val="0"/>
                        </a:spcBef>
                        <a:spcAft>
                          <a:spcPts val="0"/>
                        </a:spcAft>
                        <a:buNone/>
                      </a:pPr>
                      <a:r>
                        <a:rPr lang="en" sz="1200"/>
                        <a:t>metadata</a:t>
                      </a:r>
                      <a:endParaRPr sz="1200"/>
                    </a:p>
                  </a:txBody>
                  <a:tcPr marT="91425" marB="91425" marR="91425" marL="91425">
                    <a:solidFill>
                      <a:srgbClr val="B6D7A8"/>
                    </a:solidFill>
                  </a:tcPr>
                </a:tc>
                <a:tc>
                  <a:txBody>
                    <a:bodyPr>
                      <a:noAutofit/>
                    </a:bodyPr>
                    <a:lstStyle/>
                    <a:p>
                      <a:pPr indent="0" lvl="0" marL="0" rtl="0" algn="l">
                        <a:spcBef>
                          <a:spcPts val="0"/>
                        </a:spcBef>
                        <a:spcAft>
                          <a:spcPts val="0"/>
                        </a:spcAft>
                        <a:buNone/>
                      </a:pPr>
                      <a:r>
                        <a:rPr lang="en" sz="1200"/>
                        <a:t>Service</a:t>
                      </a:r>
                      <a:endParaRPr sz="1200"/>
                    </a:p>
                    <a:p>
                      <a:pPr indent="0" lvl="0" marL="0" rtl="0" algn="l">
                        <a:spcBef>
                          <a:spcPts val="0"/>
                        </a:spcBef>
                        <a:spcAft>
                          <a:spcPts val="0"/>
                        </a:spcAft>
                        <a:buNone/>
                      </a:pPr>
                      <a:r>
                        <a:rPr lang="en" sz="1200"/>
                        <a:t>metadata</a:t>
                      </a:r>
                      <a:endParaRPr sz="1200"/>
                    </a:p>
                  </a:txBody>
                  <a:tcPr marT="91425" marB="91425" marR="91425" marL="91425">
                    <a:solidFill>
                      <a:srgbClr val="B6D7A8"/>
                    </a:solidFill>
                  </a:tcPr>
                </a:tc>
                <a:tc>
                  <a:txBody>
                    <a:bodyPr>
                      <a:noAutofit/>
                    </a:bodyPr>
                    <a:lstStyle/>
                    <a:p>
                      <a:pPr indent="0" lvl="0" marL="0" rtl="0" algn="l">
                        <a:spcBef>
                          <a:spcPts val="0"/>
                        </a:spcBef>
                        <a:spcAft>
                          <a:spcPts val="0"/>
                        </a:spcAft>
                        <a:buNone/>
                      </a:pPr>
                      <a:r>
                        <a:rPr lang="en" sz="1200"/>
                        <a:t>Service </a:t>
                      </a:r>
                      <a:endParaRPr sz="1200"/>
                    </a:p>
                    <a:p>
                      <a:pPr indent="0" lvl="0" marL="0" rtl="0" algn="l">
                        <a:spcBef>
                          <a:spcPts val="0"/>
                        </a:spcBef>
                        <a:spcAft>
                          <a:spcPts val="0"/>
                        </a:spcAft>
                        <a:buNone/>
                      </a:pPr>
                      <a:r>
                        <a:rPr lang="en" sz="1200"/>
                        <a:t>metadata </a:t>
                      </a:r>
                      <a:endParaRPr sz="1200"/>
                    </a:p>
                    <a:p>
                      <a:pPr indent="0" lvl="0" marL="0" rtl="0" algn="l">
                        <a:spcBef>
                          <a:spcPts val="0"/>
                        </a:spcBef>
                        <a:spcAft>
                          <a:spcPts val="0"/>
                        </a:spcAft>
                        <a:buNone/>
                      </a:pPr>
                      <a:r>
                        <a:rPr lang="en" sz="1200"/>
                        <a:t>at service API</a:t>
                      </a:r>
                      <a:endParaRPr sz="1200"/>
                    </a:p>
                  </a:txBody>
                  <a:tcPr marT="91425" marB="91425" marR="91425" marL="91425">
                    <a:solidFill>
                      <a:srgbClr val="B6D7A8"/>
                    </a:solidFill>
                  </a:tcPr>
                </a:tc>
                <a:tc>
                  <a:txBody>
                    <a:bodyPr>
                      <a:noAutofit/>
                    </a:bodyPr>
                    <a:lstStyle/>
                    <a:p>
                      <a:pPr indent="0" lvl="0" marL="0" rtl="0" algn="l">
                        <a:spcBef>
                          <a:spcPts val="0"/>
                        </a:spcBef>
                        <a:spcAft>
                          <a:spcPts val="0"/>
                        </a:spcAft>
                        <a:buNone/>
                      </a:pPr>
                      <a:r>
                        <a:t/>
                      </a:r>
                      <a:endParaRPr sz="1200"/>
                    </a:p>
                  </a:txBody>
                  <a:tcPr marT="91425" marB="91425" marR="91425" marL="91425">
                    <a:solidFill>
                      <a:srgbClr val="B6D7A8"/>
                    </a:solidFill>
                  </a:tcPr>
                </a:tc>
              </a:tr>
              <a:tr h="744050">
                <a:tc>
                  <a:txBody>
                    <a:bodyPr>
                      <a:noAutofit/>
                    </a:bodyPr>
                    <a:lstStyle/>
                    <a:p>
                      <a:pPr indent="0" lvl="0" marL="0" rtl="0" algn="l">
                        <a:spcBef>
                          <a:spcPts val="0"/>
                        </a:spcBef>
                        <a:spcAft>
                          <a:spcPts val="0"/>
                        </a:spcAft>
                        <a:buNone/>
                      </a:pPr>
                      <a:r>
                        <a:rPr lang="en" sz="1000"/>
                        <a:t>Service URL</a:t>
                      </a:r>
                      <a:endParaRPr sz="1000"/>
                    </a:p>
                  </a:txBody>
                  <a:tcPr marT="91425" marB="91425" marR="91425" marL="91425"/>
                </a:tc>
                <a:tc>
                  <a:txBody>
                    <a:bodyPr>
                      <a:noAutofit/>
                    </a:bodyPr>
                    <a:lstStyle/>
                    <a:p>
                      <a:pPr indent="0" lvl="0" marL="0" rtl="0" algn="l">
                        <a:spcBef>
                          <a:spcPts val="0"/>
                        </a:spcBef>
                        <a:spcAft>
                          <a:spcPts val="0"/>
                        </a:spcAft>
                        <a:buNone/>
                      </a:pPr>
                      <a:r>
                        <a:rPr lang="en" sz="800"/>
                        <a:t>dcat:DataService</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dcat:endpointURL</a:t>
                      </a:r>
                      <a:endParaRPr sz="800"/>
                    </a:p>
                  </a:txBody>
                  <a:tcPr marT="91425" marB="91425" marR="91425" marL="91425"/>
                </a:tc>
                <a:tc>
                  <a:txBody>
                    <a:bodyPr>
                      <a:noAutofit/>
                    </a:bodyPr>
                    <a:lstStyle/>
                    <a:p>
                      <a:pPr indent="0" lvl="0" marL="0" rtl="0" algn="l">
                        <a:spcBef>
                          <a:spcPts val="0"/>
                        </a:spcBef>
                        <a:spcAft>
                          <a:spcPts val="0"/>
                        </a:spcAft>
                        <a:buNone/>
                      </a:pPr>
                      <a:r>
                        <a:rPr lang="en" sz="800"/>
                        <a:t>servers/url</a:t>
                      </a:r>
                      <a:endParaRPr sz="800"/>
                    </a:p>
                  </a:txBody>
                  <a:tcPr marT="91425" marB="91425" marR="91425" marL="91425"/>
                </a:tc>
                <a:tc>
                  <a:txBody>
                    <a:bodyPr>
                      <a:noAutofit/>
                    </a:bodyPr>
                    <a:lstStyle/>
                    <a:p>
                      <a:pPr indent="0" lvl="0" marL="0" rtl="0" algn="l">
                        <a:spcBef>
                          <a:spcPts val="0"/>
                        </a:spcBef>
                        <a:spcAft>
                          <a:spcPts val="0"/>
                        </a:spcAft>
                        <a:buNone/>
                      </a:pPr>
                      <a:r>
                        <a:rPr lang="en" sz="800"/>
                        <a:t>mdb:MD_Metadata.mdb:distributionInfo.mrd:MD_Distribution.mrd:distributor.mrd:MD_Distributor.mrd:distributorTransferOptions.mrd:MD_DigitalTransferOptions.mrd:onLine.cit:CI_OnlineResource/cit:linkage</a:t>
                      </a:r>
                      <a:endParaRPr sz="800"/>
                    </a:p>
                  </a:txBody>
                  <a:tcPr marT="91425" marB="91425" marR="91425" marL="91425"/>
                </a:tc>
                <a:tc>
                  <a:txBody>
                    <a:bodyPr>
                      <a:noAutofit/>
                    </a:bodyPr>
                    <a:lstStyle/>
                    <a:p>
                      <a:pPr indent="0" lvl="0" marL="0" rtl="0" algn="l">
                        <a:spcBef>
                          <a:spcPts val="0"/>
                        </a:spcBef>
                        <a:spcAft>
                          <a:spcPts val="0"/>
                        </a:spcAft>
                        <a:buNone/>
                      </a:pPr>
                      <a:r>
                        <a:rPr lang="en" sz="800"/>
                        <a:t>mdb:MD_Metadata.mdb:identificationInfo.srv:SV_ServiceIdentification.srv:containsOperations.srv:SV_OperationMetadata.srv:connectPoint</a:t>
                      </a:r>
                      <a:endParaRPr sz="800"/>
                    </a:p>
                  </a:txBody>
                  <a:tcPr marT="91425" marB="91425" marR="91425" marL="91425"/>
                </a:tc>
                <a:tc>
                  <a:txBody>
                    <a:bodyPr>
                      <a:noAutofit/>
                    </a:bodyPr>
                    <a:lstStyle/>
                    <a:p>
                      <a:pPr indent="0" lvl="0" marL="0" rtl="0" algn="l">
                        <a:spcBef>
                          <a:spcPts val="0"/>
                        </a:spcBef>
                        <a:spcAft>
                          <a:spcPts val="0"/>
                        </a:spcAft>
                        <a:buNone/>
                      </a:pPr>
                      <a:r>
                        <a:rPr lang="en" sz="800"/>
                        <a:t>OperationsMetadata.DCP.HTTP</a:t>
                      </a:r>
                      <a:endParaRPr sz="800"/>
                    </a:p>
                  </a:txBody>
                  <a:tcPr marT="91425" marB="91425" marR="91425" marL="91425"/>
                </a:tc>
                <a:tc>
                  <a:txBody>
                    <a:bodyPr>
                      <a:noAutofit/>
                    </a:bodyPr>
                    <a:lstStyle/>
                    <a:p>
                      <a:pPr indent="0" lvl="0" marL="0" rtl="0" algn="l">
                        <a:spcBef>
                          <a:spcPts val="0"/>
                        </a:spcBef>
                        <a:spcAft>
                          <a:spcPts val="0"/>
                        </a:spcAft>
                        <a:buNone/>
                      </a:pPr>
                      <a:r>
                        <a:t/>
                      </a:r>
                      <a:endParaRPr sz="800"/>
                    </a:p>
                  </a:txBody>
                  <a:tcPr marT="91425" marB="91425" marR="91425" marL="91425"/>
                </a:tc>
              </a:tr>
              <a:tr h="744050">
                <a:tc>
                  <a:txBody>
                    <a:bodyPr>
                      <a:noAutofit/>
                    </a:bodyPr>
                    <a:lstStyle/>
                    <a:p>
                      <a:pPr indent="0" lvl="0" marL="0" rtl="0" algn="l">
                        <a:spcBef>
                          <a:spcPts val="0"/>
                        </a:spcBef>
                        <a:spcAft>
                          <a:spcPts val="0"/>
                        </a:spcAft>
                        <a:buNone/>
                      </a:pPr>
                      <a:r>
                        <a:rPr lang="en" sz="1000"/>
                        <a:t>Service Type </a:t>
                      </a:r>
                      <a:r>
                        <a:rPr lang="en" sz="1000"/>
                        <a:t>(function, protocol, version)</a:t>
                      </a:r>
                      <a:endParaRPr sz="1000"/>
                    </a:p>
                  </a:txBody>
                  <a:tcPr marT="91425" marB="91425" marR="91425" marL="91425"/>
                </a:tc>
                <a:tc>
                  <a:txBody>
                    <a:bodyPr>
                      <a:noAutofit/>
                    </a:bodyPr>
                    <a:lstStyle/>
                    <a:p>
                      <a:pPr indent="0" lvl="0" marL="0" rtl="0" algn="l">
                        <a:spcBef>
                          <a:spcPts val="0"/>
                        </a:spcBef>
                        <a:spcAft>
                          <a:spcPts val="0"/>
                        </a:spcAft>
                        <a:buNone/>
                      </a:pPr>
                      <a:r>
                        <a:rPr lang="en" sz="800"/>
                        <a:t>dcat:DataService</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r>
                        <a:rPr lang="en" sz="800"/>
                        <a:t>dct:conformsTo</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r>
                        <a:rPr lang="en" sz="800"/>
                        <a:t>dctt:type</a:t>
                      </a:r>
                      <a:endParaRPr sz="800"/>
                    </a:p>
                  </a:txBody>
                  <a:tcPr marT="91425" marB="91425" marR="91425" marL="91425"/>
                </a:tc>
                <a:tc>
                  <a:txBody>
                    <a:bodyPr>
                      <a:noAutofit/>
                    </a:bodyPr>
                    <a:lstStyle/>
                    <a:p>
                      <a:pPr indent="0" lvl="0" marL="0" rtl="0" algn="l">
                        <a:spcBef>
                          <a:spcPts val="0"/>
                        </a:spcBef>
                        <a:spcAft>
                          <a:spcPts val="0"/>
                        </a:spcAft>
                        <a:buNone/>
                      </a:pPr>
                      <a:r>
                        <a:rPr lang="en" sz="800"/>
                        <a:t>openapi</a:t>
                      </a:r>
                      <a:endParaRPr sz="800"/>
                    </a:p>
                  </a:txBody>
                  <a:tcPr marT="91425" marB="91425" marR="91425" marL="91425"/>
                </a:tc>
                <a:tc>
                  <a:txBody>
                    <a:bodyPr>
                      <a:noAutofit/>
                    </a:bodyPr>
                    <a:lstStyle/>
                    <a:p>
                      <a:pPr indent="0" lvl="0" marL="0" rtl="0" algn="l">
                        <a:spcBef>
                          <a:spcPts val="0"/>
                        </a:spcBef>
                        <a:spcAft>
                          <a:spcPts val="0"/>
                        </a:spcAft>
                        <a:buNone/>
                      </a:pPr>
                      <a:r>
                        <a:rPr lang="en" sz="800"/>
                        <a:t>mdb:MD_Metadata.mdb:distributionInfo.mrd:MD_Distribution.mrd:distributor.mrd:MD_Distributor.mrd:distributorTransferOptions.mrd:MD_DigitalTransferOptions.mrd:onLine.cit:CI_OnlineResource.cit:protocol</a:t>
                      </a:r>
                      <a:endParaRPr sz="800"/>
                    </a:p>
                  </a:txBody>
                  <a:tcPr marT="91425" marB="91425" marR="91425" marL="91425"/>
                </a:tc>
                <a:tc>
                  <a:txBody>
                    <a:bodyPr>
                      <a:noAutofit/>
                    </a:bodyPr>
                    <a:lstStyle/>
                    <a:p>
                      <a:pPr indent="0" lvl="0" marL="0" rtl="0" algn="l">
                        <a:spcBef>
                          <a:spcPts val="0"/>
                        </a:spcBef>
                        <a:spcAft>
                          <a:spcPts val="0"/>
                        </a:spcAft>
                        <a:buNone/>
                      </a:pPr>
                      <a:r>
                        <a:rPr lang="en" sz="800"/>
                        <a:t>mdb:MD_Metadata.mdb:identificationInfo.srv:SV_ServiceIdentification.srv:serviceType</a:t>
                      </a:r>
                      <a:endParaRPr sz="800"/>
                    </a:p>
                  </a:txBody>
                  <a:tcPr marT="91425" marB="91425" marR="91425" marL="91425"/>
                </a:tc>
                <a:tc>
                  <a:txBody>
                    <a:bodyPr>
                      <a:noAutofit/>
                    </a:bodyPr>
                    <a:lstStyle/>
                    <a:p>
                      <a:pPr indent="0" lvl="0" marL="0" rtl="0" algn="l">
                        <a:spcBef>
                          <a:spcPts val="0"/>
                        </a:spcBef>
                        <a:spcAft>
                          <a:spcPts val="0"/>
                        </a:spcAft>
                        <a:buNone/>
                      </a:pPr>
                      <a:r>
                        <a:rPr lang="en" sz="800"/>
                        <a:t>S</a:t>
                      </a:r>
                      <a:r>
                        <a:rPr lang="en" sz="800"/>
                        <a:t>erviceType</a:t>
                      </a:r>
                      <a:endParaRPr sz="800"/>
                    </a:p>
                    <a:p>
                      <a:pPr indent="0" lvl="0" marL="0" rtl="0" algn="l">
                        <a:spcBef>
                          <a:spcPts val="0"/>
                        </a:spcBef>
                        <a:spcAft>
                          <a:spcPts val="0"/>
                        </a:spcAft>
                        <a:buNone/>
                      </a:pPr>
                      <a:r>
                        <a:rPr lang="en" sz="800"/>
                        <a:t>ServiceTypeVersion</a:t>
                      </a:r>
                      <a:endParaRPr sz="800"/>
                    </a:p>
                  </a:txBody>
                  <a:tcPr marT="91425" marB="91425" marR="91425" marL="91425"/>
                </a:tc>
                <a:tc>
                  <a:txBody>
                    <a:bodyPr>
                      <a:noAutofit/>
                    </a:bodyPr>
                    <a:lstStyle/>
                    <a:p>
                      <a:pPr indent="0" lvl="0" marL="0" rtl="0" algn="l">
                        <a:spcBef>
                          <a:spcPts val="0"/>
                        </a:spcBef>
                        <a:spcAft>
                          <a:spcPts val="0"/>
                        </a:spcAft>
                        <a:buNone/>
                      </a:pPr>
                      <a:r>
                        <a:t/>
                      </a:r>
                      <a:endParaRPr sz="800"/>
                    </a:p>
                  </a:txBody>
                  <a:tcPr marT="91425" marB="91425" marR="91425" marL="91425"/>
                </a:tc>
              </a:tr>
              <a:tr h="629150">
                <a:tc>
                  <a:txBody>
                    <a:bodyPr>
                      <a:noAutofit/>
                    </a:bodyPr>
                    <a:lstStyle/>
                    <a:p>
                      <a:pPr indent="0" lvl="0" marL="0" rtl="0" algn="l">
                        <a:spcBef>
                          <a:spcPts val="0"/>
                        </a:spcBef>
                        <a:spcAft>
                          <a:spcPts val="0"/>
                        </a:spcAft>
                        <a:buNone/>
                      </a:pPr>
                      <a:r>
                        <a:rPr lang="en" sz="1000"/>
                        <a:t>Service Title</a:t>
                      </a:r>
                      <a:endParaRPr sz="1000"/>
                    </a:p>
                  </a:txBody>
                  <a:tcPr marT="91425" marB="91425" marR="91425" marL="91425"/>
                </a:tc>
                <a:tc>
                  <a:txBody>
                    <a:bodyPr>
                      <a:noAutofit/>
                    </a:bodyPr>
                    <a:lstStyle/>
                    <a:p>
                      <a:pPr indent="0" lvl="0" marL="0" rtl="0" algn="l">
                        <a:spcBef>
                          <a:spcPts val="0"/>
                        </a:spcBef>
                        <a:spcAft>
                          <a:spcPts val="0"/>
                        </a:spcAft>
                        <a:buNone/>
                      </a:pPr>
                      <a:r>
                        <a:rPr lang="en" sz="800"/>
                        <a:t>dcat:DataService</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 </a:t>
                      </a:r>
                      <a:r>
                        <a:rPr lang="en" sz="800"/>
                        <a:t>dct:title</a:t>
                      </a:r>
                      <a:endParaRPr sz="800"/>
                    </a:p>
                  </a:txBody>
                  <a:tcPr marT="91425" marB="91425" marR="91425" marL="91425"/>
                </a:tc>
                <a:tc>
                  <a:txBody>
                    <a:bodyPr>
                      <a:noAutofit/>
                    </a:bodyPr>
                    <a:lstStyle/>
                    <a:p>
                      <a:pPr indent="0" lvl="0" marL="0" rtl="0" algn="l">
                        <a:spcBef>
                          <a:spcPts val="0"/>
                        </a:spcBef>
                        <a:spcAft>
                          <a:spcPts val="0"/>
                        </a:spcAft>
                        <a:buNone/>
                      </a:pPr>
                      <a:r>
                        <a:rPr lang="en" sz="800"/>
                        <a:t>info.title</a:t>
                      </a:r>
                      <a:endParaRPr sz="800"/>
                    </a:p>
                  </a:txBody>
                  <a:tcPr marT="91425" marB="91425" marR="91425" marL="91425"/>
                </a:tc>
                <a:tc>
                  <a:txBody>
                    <a:bodyPr>
                      <a:noAutofit/>
                    </a:bodyPr>
                    <a:lstStyle/>
                    <a:p>
                      <a:pPr indent="0" lvl="0" marL="0" rtl="0" algn="l">
                        <a:spcBef>
                          <a:spcPts val="0"/>
                        </a:spcBef>
                        <a:spcAft>
                          <a:spcPts val="0"/>
                        </a:spcAft>
                        <a:buNone/>
                      </a:pPr>
                      <a:r>
                        <a:rPr lang="en" sz="800"/>
                        <a:t>mdb:MD_Metadata.mdb:distributionInfo.mrd:MD_Distribution.mrd:distributor.mrd:MD_Distributor.mrd:distributorTransferOptions.mrd:MD_DigitalTransferOptions.mrd:onLine.cit:CI_OnlineResource.cit:name</a:t>
                      </a:r>
                      <a:endParaRPr sz="800"/>
                    </a:p>
                  </a:txBody>
                  <a:tcPr marT="91425" marB="91425" marR="91425" marL="91425"/>
                </a:tc>
                <a:tc>
                  <a:txBody>
                    <a:bodyPr>
                      <a:noAutofit/>
                    </a:bodyPr>
                    <a:lstStyle/>
                    <a:p>
                      <a:pPr indent="0" lvl="0" marL="0" rtl="0" algn="l">
                        <a:spcBef>
                          <a:spcPts val="0"/>
                        </a:spcBef>
                        <a:spcAft>
                          <a:spcPts val="0"/>
                        </a:spcAft>
                        <a:buNone/>
                      </a:pPr>
                      <a:r>
                        <a:rPr lang="en" sz="800"/>
                        <a:t>mdb:MD_Metadata.mdb:identificationInfo.srv:SV_ServiceIdentification.mri:citation.cit:CI_Citation.cit:title</a:t>
                      </a:r>
                      <a:endParaRPr/>
                    </a:p>
                  </a:txBody>
                  <a:tcPr marT="91425" marB="91425" marR="91425" marL="91425"/>
                </a:tc>
                <a:tc>
                  <a:txBody>
                    <a:bodyPr>
                      <a:noAutofit/>
                    </a:bodyPr>
                    <a:lstStyle/>
                    <a:p>
                      <a:pPr indent="0" lvl="0" marL="0" rtl="0" algn="l">
                        <a:spcBef>
                          <a:spcPts val="0"/>
                        </a:spcBef>
                        <a:spcAft>
                          <a:spcPts val="0"/>
                        </a:spcAft>
                        <a:buNone/>
                      </a:pPr>
                      <a:r>
                        <a:rPr lang="en" sz="800"/>
                        <a:t>T</a:t>
                      </a:r>
                      <a:r>
                        <a:rPr lang="en" sz="800"/>
                        <a:t>itle</a:t>
                      </a:r>
                      <a:endParaRPr sz="800"/>
                    </a:p>
                  </a:txBody>
                  <a:tcPr marT="91425" marB="91425" marR="91425" marL="91425"/>
                </a:tc>
                <a:tc>
                  <a:txBody>
                    <a:bodyPr>
                      <a:noAutofit/>
                    </a:bodyPr>
                    <a:lstStyle/>
                    <a:p>
                      <a:pPr indent="0" lvl="0" marL="0" rtl="0" algn="l">
                        <a:spcBef>
                          <a:spcPts val="0"/>
                        </a:spcBef>
                        <a:spcAft>
                          <a:spcPts val="0"/>
                        </a:spcAft>
                        <a:buNone/>
                      </a:pPr>
                      <a:r>
                        <a:t/>
                      </a:r>
                      <a:endParaRPr sz="800"/>
                    </a:p>
                  </a:txBody>
                  <a:tcPr marT="91425" marB="91425" marR="91425" marL="91425"/>
                </a:tc>
              </a:tr>
              <a:tr h="551275">
                <a:tc>
                  <a:txBody>
                    <a:bodyPr>
                      <a:noAutofit/>
                    </a:bodyPr>
                    <a:lstStyle/>
                    <a:p>
                      <a:pPr indent="0" lvl="0" marL="0" rtl="0" algn="l">
                        <a:spcBef>
                          <a:spcPts val="0"/>
                        </a:spcBef>
                        <a:spcAft>
                          <a:spcPts val="0"/>
                        </a:spcAft>
                        <a:buNone/>
                      </a:pPr>
                      <a:r>
                        <a:t/>
                      </a:r>
                      <a:endParaRPr sz="1000"/>
                    </a:p>
                  </a:txBody>
                  <a:tcPr marT="91425" marB="91425" marR="91425" marL="91425"/>
                </a:tc>
                <a:tc>
                  <a:txBody>
                    <a:bodyPr>
                      <a:noAutofit/>
                    </a:bodyPr>
                    <a:lstStyle/>
                    <a:p>
                      <a:pPr indent="0" lvl="0" marL="0" rtl="0" algn="l">
                        <a:spcBef>
                          <a:spcPts val="0"/>
                        </a:spcBef>
                        <a:spcAft>
                          <a:spcPts val="0"/>
                        </a:spcAft>
                        <a:buNone/>
                      </a:pPr>
                      <a:r>
                        <a:t/>
                      </a:r>
                      <a:endParaRPr sz="800"/>
                    </a:p>
                  </a:txBody>
                  <a:tcPr marT="91425" marB="91425" marR="91425" marL="91425"/>
                </a:tc>
                <a:tc>
                  <a:txBody>
                    <a:bodyPr>
                      <a:noAutofit/>
                    </a:bodyPr>
                    <a:lstStyle/>
                    <a:p>
                      <a:pPr indent="0" lvl="0" marL="0" rtl="0" algn="l">
                        <a:spcBef>
                          <a:spcPts val="0"/>
                        </a:spcBef>
                        <a:spcAft>
                          <a:spcPts val="0"/>
                        </a:spcAft>
                        <a:buNone/>
                      </a:pPr>
                      <a:r>
                        <a:t/>
                      </a:r>
                      <a:endParaRPr sz="1000"/>
                    </a:p>
                  </a:txBody>
                  <a:tcPr marT="91425" marB="91425" marR="91425" marL="91425"/>
                </a:tc>
                <a:tc>
                  <a:txBody>
                    <a:bodyPr>
                      <a:noAutofit/>
                    </a:bodyPr>
                    <a:lstStyle/>
                    <a:p>
                      <a:pPr indent="0" lvl="0" marL="0" rtl="0" algn="l">
                        <a:spcBef>
                          <a:spcPts val="0"/>
                        </a:spcBef>
                        <a:spcAft>
                          <a:spcPts val="0"/>
                        </a:spcAft>
                        <a:buNone/>
                      </a:pPr>
                      <a:r>
                        <a:t/>
                      </a:r>
                      <a:endParaRPr sz="800"/>
                    </a:p>
                  </a:txBody>
                  <a:tcPr marT="91425" marB="91425" marR="91425" marL="91425"/>
                </a:tc>
                <a:tc>
                  <a:txBody>
                    <a:bodyPr>
                      <a:noAutofit/>
                    </a:bodyPr>
                    <a:lstStyle/>
                    <a:p>
                      <a:pPr indent="0" lvl="0" marL="0" rtl="0" algn="l">
                        <a:spcBef>
                          <a:spcPts val="0"/>
                        </a:spcBef>
                        <a:spcAft>
                          <a:spcPts val="0"/>
                        </a:spcAft>
                        <a:buNone/>
                      </a:pPr>
                      <a:r>
                        <a:t/>
                      </a:r>
                      <a:endParaRPr sz="800"/>
                    </a:p>
                  </a:txBody>
                  <a:tcPr marT="91425" marB="91425" marR="91425" marL="91425"/>
                </a:tc>
                <a:tc>
                  <a:txBody>
                    <a:bodyPr>
                      <a:noAutofit/>
                    </a:bodyPr>
                    <a:lstStyle/>
                    <a:p>
                      <a:pPr indent="0" lvl="0" marL="0" rtl="0" algn="l">
                        <a:spcBef>
                          <a:spcPts val="0"/>
                        </a:spcBef>
                        <a:spcAft>
                          <a:spcPts val="0"/>
                        </a:spcAft>
                        <a:buNone/>
                      </a:pPr>
                      <a:r>
                        <a:t/>
                      </a:r>
                      <a:endParaRPr sz="800"/>
                    </a:p>
                  </a:txBody>
                  <a:tcPr marT="91425" marB="91425" marR="91425" marL="91425"/>
                </a:tc>
                <a:tc>
                  <a:txBody>
                    <a:bodyPr>
                      <a:noAutofit/>
                    </a:bodyPr>
                    <a:lstStyle/>
                    <a:p>
                      <a:pPr indent="0" lvl="0" marL="0" rtl="0" algn="l">
                        <a:spcBef>
                          <a:spcPts val="0"/>
                        </a:spcBef>
                        <a:spcAft>
                          <a:spcPts val="0"/>
                        </a:spcAft>
                        <a:buNone/>
                      </a:pPr>
                      <a:r>
                        <a:t/>
                      </a:r>
                      <a:endParaRPr sz="800"/>
                    </a:p>
                  </a:txBody>
                  <a:tcPr marT="91425" marB="91425" marR="91425" marL="91425"/>
                </a:tc>
              </a:tr>
            </a:tbl>
          </a:graphicData>
        </a:graphic>
      </p:graphicFrame>
      <p:sp>
        <p:nvSpPr>
          <p:cNvPr id="279" name="Google Shape;279;p47"/>
          <p:cNvSpPr/>
          <p:nvPr/>
        </p:nvSpPr>
        <p:spPr>
          <a:xfrm>
            <a:off x="84675" y="4554800"/>
            <a:ext cx="9059400" cy="588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7"/>
          <p:cNvSpPr/>
          <p:nvPr/>
        </p:nvSpPr>
        <p:spPr>
          <a:xfrm>
            <a:off x="8793250" y="582475"/>
            <a:ext cx="350700" cy="417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7"/>
          <p:cNvSpPr txBox="1"/>
          <p:nvPr/>
        </p:nvSpPr>
        <p:spPr>
          <a:xfrm>
            <a:off x="2204725" y="4670525"/>
            <a:ext cx="4491900" cy="3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Calibri"/>
                <a:ea typeface="Calibri"/>
                <a:cs typeface="Calibri"/>
                <a:sym typeface="Calibri"/>
                <a:hlinkClick r:id="rId4"/>
              </a:rPr>
              <a:t>Data and Data-Service Metadata Concepts and Schemas (google sheet)</a:t>
            </a:r>
            <a:endParaRPr sz="1000">
              <a:solidFill>
                <a:schemeClr val="accen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8"/>
          <p:cNvSpPr/>
          <p:nvPr/>
        </p:nvSpPr>
        <p:spPr>
          <a:xfrm>
            <a:off x="1718400" y="880400"/>
            <a:ext cx="7097700" cy="3109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 name="Google Shape;287;p48"/>
          <p:cNvPicPr preferRelativeResize="0"/>
          <p:nvPr/>
        </p:nvPicPr>
        <p:blipFill>
          <a:blip r:embed="rId3">
            <a:alphaModFix/>
          </a:blip>
          <a:stretch>
            <a:fillRect/>
          </a:stretch>
        </p:blipFill>
        <p:spPr>
          <a:xfrm>
            <a:off x="636750" y="1066250"/>
            <a:ext cx="7376275" cy="3634025"/>
          </a:xfrm>
          <a:prstGeom prst="rect">
            <a:avLst/>
          </a:prstGeom>
          <a:noFill/>
          <a:ln>
            <a:noFill/>
          </a:ln>
        </p:spPr>
      </p:pic>
      <p:sp>
        <p:nvSpPr>
          <p:cNvPr id="288" name="Google Shape;288;p48"/>
          <p:cNvSpPr/>
          <p:nvPr/>
        </p:nvSpPr>
        <p:spPr>
          <a:xfrm>
            <a:off x="1543050" y="1827300"/>
            <a:ext cx="7173900" cy="2761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9" name="Google Shape;289;p48"/>
          <p:cNvPicPr preferRelativeResize="0"/>
          <p:nvPr/>
        </p:nvPicPr>
        <p:blipFill>
          <a:blip r:embed="rId4">
            <a:alphaModFix/>
          </a:blip>
          <a:stretch>
            <a:fillRect/>
          </a:stretch>
        </p:blipFill>
        <p:spPr>
          <a:xfrm>
            <a:off x="2097400" y="2072250"/>
            <a:ext cx="6448100" cy="2380025"/>
          </a:xfrm>
          <a:prstGeom prst="rect">
            <a:avLst/>
          </a:prstGeom>
          <a:noFill/>
          <a:ln cap="flat" cmpd="sng" w="9525">
            <a:solidFill>
              <a:srgbClr val="666666"/>
            </a:solidFill>
            <a:prstDash val="solid"/>
            <a:round/>
            <a:headEnd len="sm" w="sm" type="none"/>
            <a:tailEnd len="sm" w="sm" type="none"/>
          </a:ln>
        </p:spPr>
      </p:pic>
      <p:cxnSp>
        <p:nvCxnSpPr>
          <p:cNvPr id="290" name="Google Shape;290;p48"/>
          <p:cNvCxnSpPr/>
          <p:nvPr/>
        </p:nvCxnSpPr>
        <p:spPr>
          <a:xfrm>
            <a:off x="3221925" y="1817350"/>
            <a:ext cx="183300" cy="213900"/>
          </a:xfrm>
          <a:prstGeom prst="straightConnector1">
            <a:avLst/>
          </a:prstGeom>
          <a:noFill/>
          <a:ln cap="flat" cmpd="sng" w="9525">
            <a:solidFill>
              <a:schemeClr val="dk2"/>
            </a:solidFill>
            <a:prstDash val="solid"/>
            <a:round/>
            <a:headEnd len="med" w="med" type="triangle"/>
            <a:tailEnd len="med" w="med" type="triangle"/>
          </a:ln>
        </p:spPr>
      </p:cxnSp>
      <p:cxnSp>
        <p:nvCxnSpPr>
          <p:cNvPr id="291" name="Google Shape;291;p48"/>
          <p:cNvCxnSpPr/>
          <p:nvPr/>
        </p:nvCxnSpPr>
        <p:spPr>
          <a:xfrm>
            <a:off x="3863963" y="1686850"/>
            <a:ext cx="175500" cy="307200"/>
          </a:xfrm>
          <a:prstGeom prst="straightConnector1">
            <a:avLst/>
          </a:prstGeom>
          <a:noFill/>
          <a:ln cap="flat" cmpd="sng" w="9525">
            <a:solidFill>
              <a:schemeClr val="dk2"/>
            </a:solidFill>
            <a:prstDash val="solid"/>
            <a:round/>
            <a:headEnd len="med" w="med" type="triangle"/>
            <a:tailEnd len="med" w="med" type="triangle"/>
          </a:ln>
        </p:spPr>
      </p:cxnSp>
      <p:cxnSp>
        <p:nvCxnSpPr>
          <p:cNvPr id="292" name="Google Shape;292;p48"/>
          <p:cNvCxnSpPr/>
          <p:nvPr/>
        </p:nvCxnSpPr>
        <p:spPr>
          <a:xfrm flipH="1">
            <a:off x="4870725" y="1709425"/>
            <a:ext cx="110700" cy="276300"/>
          </a:xfrm>
          <a:prstGeom prst="straightConnector1">
            <a:avLst/>
          </a:prstGeom>
          <a:noFill/>
          <a:ln cap="flat" cmpd="sng" w="9525">
            <a:solidFill>
              <a:schemeClr val="dk2"/>
            </a:solidFill>
            <a:prstDash val="solid"/>
            <a:round/>
            <a:headEnd len="med" w="med" type="triangle"/>
            <a:tailEnd len="med" w="med" type="triangle"/>
          </a:ln>
        </p:spPr>
      </p:cxnSp>
      <p:cxnSp>
        <p:nvCxnSpPr>
          <p:cNvPr id="293" name="Google Shape;293;p48"/>
          <p:cNvCxnSpPr/>
          <p:nvPr/>
        </p:nvCxnSpPr>
        <p:spPr>
          <a:xfrm flipH="1">
            <a:off x="6691275" y="1867900"/>
            <a:ext cx="198300" cy="186300"/>
          </a:xfrm>
          <a:prstGeom prst="straightConnector1">
            <a:avLst/>
          </a:prstGeom>
          <a:noFill/>
          <a:ln cap="flat" cmpd="sng" w="9525">
            <a:solidFill>
              <a:schemeClr val="dk2"/>
            </a:solidFill>
            <a:prstDash val="solid"/>
            <a:round/>
            <a:headEnd len="med" w="med" type="triangle"/>
            <a:tailEnd len="med" w="med" type="triangle"/>
          </a:ln>
        </p:spPr>
      </p:cxnSp>
      <p:sp>
        <p:nvSpPr>
          <p:cNvPr id="294" name="Google Shape;294;p48"/>
          <p:cNvSpPr txBox="1"/>
          <p:nvPr/>
        </p:nvSpPr>
        <p:spPr>
          <a:xfrm>
            <a:off x="4719700" y="4432025"/>
            <a:ext cx="4491900" cy="8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accent5"/>
                </a:solidFill>
                <a:latin typeface="Calibri"/>
                <a:ea typeface="Calibri"/>
                <a:cs typeface="Calibri"/>
                <a:sym typeface="Calibri"/>
                <a:hlinkClick r:id="rId5"/>
              </a:rPr>
              <a:t>Data and related Service, Metadata Views - Sourced and Generated (google slides)</a:t>
            </a:r>
            <a:endParaRPr sz="1000">
              <a:solidFill>
                <a:schemeClr val="accent5"/>
              </a:solidFill>
              <a:latin typeface="Calibri"/>
              <a:ea typeface="Calibri"/>
              <a:cs typeface="Calibri"/>
              <a:sym typeface="Calibri"/>
            </a:endParaRPr>
          </a:p>
          <a:p>
            <a:pPr indent="0" lvl="0" marL="0" rtl="0" algn="l">
              <a:spcBef>
                <a:spcPts val="0"/>
              </a:spcBef>
              <a:spcAft>
                <a:spcPts val="0"/>
              </a:spcAft>
              <a:buNone/>
            </a:pPr>
            <a:r>
              <a:rPr lang="en" sz="1000" u="sng">
                <a:solidFill>
                  <a:schemeClr val="accent5"/>
                </a:solidFill>
                <a:latin typeface="Calibri"/>
                <a:ea typeface="Calibri"/>
                <a:cs typeface="Calibri"/>
                <a:sym typeface="Calibri"/>
                <a:hlinkClick r:id="rId6"/>
              </a:rPr>
              <a:t>Data and related Services - Metadata Views (google doc)</a:t>
            </a:r>
            <a:endParaRPr sz="1000">
              <a:solidFill>
                <a:schemeClr val="accent5"/>
              </a:solidFill>
              <a:latin typeface="Calibri"/>
              <a:ea typeface="Calibri"/>
              <a:cs typeface="Calibri"/>
              <a:sym typeface="Calibri"/>
            </a:endParaRPr>
          </a:p>
        </p:txBody>
      </p:sp>
      <p:sp>
        <p:nvSpPr>
          <p:cNvPr id="295" name="Google Shape;295;p48"/>
          <p:cNvSpPr txBox="1"/>
          <p:nvPr>
            <p:ph type="title"/>
          </p:nvPr>
        </p:nvSpPr>
        <p:spPr>
          <a:xfrm>
            <a:off x="563575" y="20935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solidFill>
                  <a:schemeClr val="accent5"/>
                </a:solidFill>
              </a:rPr>
              <a:t>Interaction between Tools and Data Services</a:t>
            </a:r>
            <a:endParaRPr>
              <a:solidFill>
                <a:schemeClr val="accent5"/>
              </a:solidFill>
            </a:endParaRPr>
          </a:p>
          <a:p>
            <a:pPr indent="-400050" lvl="0" marL="457200" rtl="0" algn="l">
              <a:spcBef>
                <a:spcPts val="0"/>
              </a:spcBef>
              <a:spcAft>
                <a:spcPts val="0"/>
              </a:spcAft>
              <a:buClr>
                <a:schemeClr val="accent5"/>
              </a:buClr>
              <a:buSzPts val="2700"/>
              <a:buChar char="-"/>
            </a:pPr>
            <a:r>
              <a:rPr i="1" lang="en">
                <a:solidFill>
                  <a:schemeClr val="accent5"/>
                </a:solidFill>
              </a:rPr>
              <a:t>Data and Service </a:t>
            </a:r>
            <a:r>
              <a:rPr i="1" lang="en">
                <a:solidFill>
                  <a:schemeClr val="accent5"/>
                </a:solidFill>
              </a:rPr>
              <a:t>metadata, in Views</a:t>
            </a:r>
            <a:endParaRPr i="1">
              <a:solidFill>
                <a:schemeClr val="accent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9"/>
          <p:cNvSpPr txBox="1"/>
          <p:nvPr>
            <p:ph type="title"/>
          </p:nvPr>
        </p:nvSpPr>
        <p:spPr>
          <a:xfrm>
            <a:off x="628650" y="16650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Data and related Services, Views</a:t>
            </a:r>
            <a:endParaRPr/>
          </a:p>
        </p:txBody>
      </p:sp>
      <p:sp>
        <p:nvSpPr>
          <p:cNvPr id="301" name="Google Shape;301;p49"/>
          <p:cNvSpPr txBox="1"/>
          <p:nvPr/>
        </p:nvSpPr>
        <p:spPr>
          <a:xfrm>
            <a:off x="2357500" y="4508225"/>
            <a:ext cx="4491900" cy="4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Calibri"/>
                <a:ea typeface="Calibri"/>
                <a:cs typeface="Calibri"/>
                <a:sym typeface="Calibri"/>
                <a:hlinkClick r:id="rId3"/>
              </a:rPr>
              <a:t>Data and Data-Service Metadata Concepts and Schemas (google sheet)</a:t>
            </a:r>
            <a:endParaRPr sz="1000">
              <a:solidFill>
                <a:schemeClr val="accent1"/>
              </a:solidFill>
              <a:latin typeface="Calibri"/>
              <a:ea typeface="Calibri"/>
              <a:cs typeface="Calibri"/>
              <a:sym typeface="Calibri"/>
            </a:endParaRPr>
          </a:p>
        </p:txBody>
      </p:sp>
      <p:sp>
        <p:nvSpPr>
          <p:cNvPr id="302" name="Google Shape;302;p49"/>
          <p:cNvSpPr/>
          <p:nvPr/>
        </p:nvSpPr>
        <p:spPr>
          <a:xfrm>
            <a:off x="84675" y="4554800"/>
            <a:ext cx="9059400" cy="588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9"/>
          <p:cNvSpPr/>
          <p:nvPr/>
        </p:nvSpPr>
        <p:spPr>
          <a:xfrm>
            <a:off x="8793250" y="582475"/>
            <a:ext cx="350700" cy="417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9"/>
          <p:cNvSpPr txBox="1"/>
          <p:nvPr/>
        </p:nvSpPr>
        <p:spPr>
          <a:xfrm>
            <a:off x="2204725" y="4670525"/>
            <a:ext cx="4491900" cy="3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accent1"/>
                </a:solidFill>
                <a:latin typeface="Calibri"/>
                <a:ea typeface="Calibri"/>
                <a:cs typeface="Calibri"/>
                <a:sym typeface="Calibri"/>
                <a:hlinkClick r:id="rId4"/>
              </a:rPr>
              <a:t>Data and related Services - Metadata Views (google doc)</a:t>
            </a:r>
            <a:endParaRPr sz="1000">
              <a:solidFill>
                <a:schemeClr val="accent1"/>
              </a:solidFill>
              <a:latin typeface="Calibri"/>
              <a:ea typeface="Calibri"/>
              <a:cs typeface="Calibri"/>
              <a:sym typeface="Calibri"/>
            </a:endParaRPr>
          </a:p>
        </p:txBody>
      </p:sp>
      <p:graphicFrame>
        <p:nvGraphicFramePr>
          <p:cNvPr id="305" name="Google Shape;305;p49"/>
          <p:cNvGraphicFramePr/>
          <p:nvPr/>
        </p:nvGraphicFramePr>
        <p:xfrm>
          <a:off x="174200" y="667790"/>
          <a:ext cx="3000000" cy="3000000"/>
        </p:xfrm>
        <a:graphic>
          <a:graphicData uri="http://schemas.openxmlformats.org/drawingml/2006/table">
            <a:tbl>
              <a:tblPr>
                <a:noFill/>
                <a:tableStyleId>{46C6D5B8-7623-44AE-81D5-BB75F51FB4F8}</a:tableStyleId>
              </a:tblPr>
              <a:tblGrid>
                <a:gridCol w="2154775"/>
                <a:gridCol w="1962450"/>
                <a:gridCol w="2347075"/>
                <a:gridCol w="2154775"/>
              </a:tblGrid>
              <a:tr h="996600">
                <a:tc>
                  <a:txBody>
                    <a:bodyPr>
                      <a:noAutofit/>
                    </a:bodyPr>
                    <a:lstStyle/>
                    <a:p>
                      <a:pPr indent="0" lvl="0" marL="0" rtl="0" algn="l">
                        <a:spcBef>
                          <a:spcPts val="0"/>
                        </a:spcBef>
                        <a:spcAft>
                          <a:spcPts val="0"/>
                        </a:spcAft>
                        <a:buNone/>
                      </a:pPr>
                      <a:r>
                        <a:t/>
                      </a:r>
                      <a:endParaRPr b="1" sz="1200">
                        <a:latin typeface="Muli"/>
                        <a:ea typeface="Muli"/>
                        <a:cs typeface="Muli"/>
                        <a:sym typeface="Muli"/>
                      </a:endParaRPr>
                    </a:p>
                    <a:p>
                      <a:pPr indent="0" lvl="0" marL="0" rtl="0" algn="l">
                        <a:spcBef>
                          <a:spcPts val="0"/>
                        </a:spcBef>
                        <a:spcAft>
                          <a:spcPts val="0"/>
                        </a:spcAft>
                        <a:buNone/>
                      </a:pPr>
                      <a:r>
                        <a:rPr b="1" lang="en" sz="1200">
                          <a:latin typeface="Muli"/>
                          <a:ea typeface="Muli"/>
                          <a:cs typeface="Muli"/>
                          <a:sym typeface="Muli"/>
                        </a:rPr>
                        <a:t>Concepts - for data-services and related data</a:t>
                      </a:r>
                      <a:endParaRPr b="1" sz="1200">
                        <a:latin typeface="Muli"/>
                        <a:ea typeface="Muli"/>
                        <a:cs typeface="Muli"/>
                        <a:sym typeface="Muli"/>
                      </a:endParaRPr>
                    </a:p>
                  </a:txBody>
                  <a:tcPr marT="63500" marB="63500" marR="63500" marL="63500">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latin typeface="Muli"/>
                          <a:ea typeface="Muli"/>
                          <a:cs typeface="Muli"/>
                          <a:sym typeface="Muli"/>
                        </a:rPr>
                        <a:t>View 1</a:t>
                      </a:r>
                      <a:endParaRPr b="1">
                        <a:latin typeface="Muli"/>
                        <a:ea typeface="Muli"/>
                        <a:cs typeface="Muli"/>
                        <a:sym typeface="Muli"/>
                      </a:endParaRPr>
                    </a:p>
                    <a:p>
                      <a:pPr indent="0" lvl="0" marL="0" rtl="0" algn="l">
                        <a:spcBef>
                          <a:spcPts val="0"/>
                        </a:spcBef>
                        <a:spcAft>
                          <a:spcPts val="0"/>
                        </a:spcAft>
                        <a:buNone/>
                      </a:pPr>
                      <a:r>
                        <a:t/>
                      </a:r>
                      <a:endParaRPr b="1" sz="1200">
                        <a:latin typeface="Muli"/>
                        <a:ea typeface="Muli"/>
                        <a:cs typeface="Muli"/>
                        <a:sym typeface="Muli"/>
                      </a:endParaRPr>
                    </a:p>
                    <a:p>
                      <a:pPr indent="0" lvl="0" marL="0" rtl="0" algn="l">
                        <a:spcBef>
                          <a:spcPts val="0"/>
                        </a:spcBef>
                        <a:spcAft>
                          <a:spcPts val="0"/>
                        </a:spcAft>
                        <a:buNone/>
                      </a:pPr>
                      <a:r>
                        <a:rPr b="1" lang="en" sz="1200">
                          <a:latin typeface="Muli"/>
                          <a:ea typeface="Muli"/>
                          <a:cs typeface="Muli"/>
                          <a:sym typeface="Muli"/>
                        </a:rPr>
                        <a:t>Data metadata </a:t>
                      </a:r>
                      <a:endParaRPr b="1" sz="1200">
                        <a:latin typeface="Muli"/>
                        <a:ea typeface="Muli"/>
                        <a:cs typeface="Muli"/>
                        <a:sym typeface="Muli"/>
                      </a:endParaRPr>
                    </a:p>
                    <a:p>
                      <a:pPr indent="0" lvl="0" marL="0" rtl="0" algn="l">
                        <a:spcBef>
                          <a:spcPts val="0"/>
                        </a:spcBef>
                        <a:spcAft>
                          <a:spcPts val="0"/>
                        </a:spcAft>
                        <a:buNone/>
                      </a:pPr>
                      <a:r>
                        <a:rPr b="1" lang="en" sz="1200">
                          <a:latin typeface="Muli"/>
                          <a:ea typeface="Muli"/>
                          <a:cs typeface="Muli"/>
                          <a:sym typeface="Muli"/>
                        </a:rPr>
                        <a:t>record</a:t>
                      </a:r>
                      <a:endParaRPr b="1" sz="1200">
                        <a:latin typeface="Muli"/>
                        <a:ea typeface="Muli"/>
                        <a:cs typeface="Muli"/>
                        <a:sym typeface="Muli"/>
                      </a:endParaRPr>
                    </a:p>
                  </a:txBody>
                  <a:tcPr marT="63500" marB="63500" marR="63500" marL="63500">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latin typeface="Muli"/>
                          <a:ea typeface="Muli"/>
                          <a:cs typeface="Muli"/>
                          <a:sym typeface="Muli"/>
                        </a:rPr>
                        <a:t>View 2</a:t>
                      </a:r>
                      <a:endParaRPr b="1">
                        <a:latin typeface="Muli"/>
                        <a:ea typeface="Muli"/>
                        <a:cs typeface="Muli"/>
                        <a:sym typeface="Muli"/>
                      </a:endParaRPr>
                    </a:p>
                    <a:p>
                      <a:pPr indent="0" lvl="0" marL="0" rtl="0" algn="l">
                        <a:spcBef>
                          <a:spcPts val="0"/>
                        </a:spcBef>
                        <a:spcAft>
                          <a:spcPts val="0"/>
                        </a:spcAft>
                        <a:buNone/>
                      </a:pPr>
                      <a:r>
                        <a:t/>
                      </a:r>
                      <a:endParaRPr b="1" sz="1200">
                        <a:latin typeface="Muli"/>
                        <a:ea typeface="Muli"/>
                        <a:cs typeface="Muli"/>
                        <a:sym typeface="Muli"/>
                      </a:endParaRPr>
                    </a:p>
                    <a:p>
                      <a:pPr indent="0" lvl="0" marL="0" rtl="0" algn="l">
                        <a:spcBef>
                          <a:spcPts val="0"/>
                        </a:spcBef>
                        <a:spcAft>
                          <a:spcPts val="0"/>
                        </a:spcAft>
                        <a:buNone/>
                      </a:pPr>
                      <a:r>
                        <a:rPr b="1" lang="en" sz="1200">
                          <a:latin typeface="Muli"/>
                          <a:ea typeface="Muli"/>
                          <a:cs typeface="Muli"/>
                          <a:sym typeface="Muli"/>
                        </a:rPr>
                        <a:t>Service description available from service API</a:t>
                      </a:r>
                      <a:endParaRPr b="1" sz="1200">
                        <a:latin typeface="Muli"/>
                        <a:ea typeface="Muli"/>
                        <a:cs typeface="Muli"/>
                        <a:sym typeface="Muli"/>
                      </a:endParaRPr>
                    </a:p>
                  </a:txBody>
                  <a:tcPr marT="63500" marB="63500" marR="63500" marL="63500">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latin typeface="Muli"/>
                          <a:ea typeface="Muli"/>
                          <a:cs typeface="Muli"/>
                          <a:sym typeface="Muli"/>
                        </a:rPr>
                        <a:t>View 3</a:t>
                      </a:r>
                      <a:endParaRPr b="1">
                        <a:latin typeface="Muli"/>
                        <a:ea typeface="Muli"/>
                        <a:cs typeface="Muli"/>
                        <a:sym typeface="Muli"/>
                      </a:endParaRPr>
                    </a:p>
                    <a:p>
                      <a:pPr indent="0" lvl="0" marL="0" rtl="0" algn="l">
                        <a:spcBef>
                          <a:spcPts val="0"/>
                        </a:spcBef>
                        <a:spcAft>
                          <a:spcPts val="0"/>
                        </a:spcAft>
                        <a:buNone/>
                      </a:pPr>
                      <a:r>
                        <a:t/>
                      </a:r>
                      <a:endParaRPr b="1" sz="1200">
                        <a:latin typeface="Muli"/>
                        <a:ea typeface="Muli"/>
                        <a:cs typeface="Muli"/>
                        <a:sym typeface="Muli"/>
                      </a:endParaRPr>
                    </a:p>
                    <a:p>
                      <a:pPr indent="0" lvl="0" marL="0" rtl="0" algn="l">
                        <a:spcBef>
                          <a:spcPts val="0"/>
                        </a:spcBef>
                        <a:spcAft>
                          <a:spcPts val="0"/>
                        </a:spcAft>
                        <a:buNone/>
                      </a:pPr>
                      <a:r>
                        <a:rPr b="1" lang="en" sz="1200">
                          <a:latin typeface="Muli"/>
                          <a:ea typeface="Muli"/>
                          <a:cs typeface="Muli"/>
                          <a:sym typeface="Muli"/>
                        </a:rPr>
                        <a:t>Service metadata record</a:t>
                      </a:r>
                      <a:endParaRPr b="1" sz="1200">
                        <a:latin typeface="Muli"/>
                        <a:ea typeface="Muli"/>
                        <a:cs typeface="Muli"/>
                        <a:sym typeface="Muli"/>
                      </a:endParaRPr>
                    </a:p>
                    <a:p>
                      <a:pPr indent="0" lvl="0" marL="0" rtl="0" algn="l">
                        <a:spcBef>
                          <a:spcPts val="0"/>
                        </a:spcBef>
                        <a:spcAft>
                          <a:spcPts val="0"/>
                        </a:spcAft>
                        <a:buNone/>
                      </a:pPr>
                      <a:r>
                        <a:t/>
                      </a:r>
                      <a:endParaRPr b="1" sz="1200">
                        <a:latin typeface="Muli"/>
                        <a:ea typeface="Muli"/>
                        <a:cs typeface="Muli"/>
                        <a:sym typeface="Muli"/>
                      </a:endParaRPr>
                    </a:p>
                    <a:p>
                      <a:pPr indent="0" lvl="0" marL="0" rtl="0" algn="l">
                        <a:spcBef>
                          <a:spcPts val="0"/>
                        </a:spcBef>
                        <a:spcAft>
                          <a:spcPts val="0"/>
                        </a:spcAft>
                        <a:buNone/>
                      </a:pPr>
                      <a:r>
                        <a:t/>
                      </a:r>
                      <a:endParaRPr b="1" sz="1200">
                        <a:latin typeface="Muli"/>
                        <a:ea typeface="Muli"/>
                        <a:cs typeface="Muli"/>
                        <a:sym typeface="Muli"/>
                      </a:endParaRPr>
                    </a:p>
                  </a:txBody>
                  <a:tcPr marT="63500" marB="63500" marR="63500" marL="63500">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782775">
                <a:tc>
                  <a:txBody>
                    <a:bodyPr>
                      <a:noAutofit/>
                    </a:bodyPr>
                    <a:lstStyle/>
                    <a:p>
                      <a:pPr indent="0" lvl="0" marL="0" rtl="0" algn="l">
                        <a:spcBef>
                          <a:spcPts val="0"/>
                        </a:spcBef>
                        <a:spcAft>
                          <a:spcPts val="0"/>
                        </a:spcAft>
                        <a:buNone/>
                      </a:pPr>
                      <a:r>
                        <a:rPr lang="en" sz="1000"/>
                        <a:t>Service URL</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8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8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8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744350">
                <a:tc>
                  <a:txBody>
                    <a:bodyPr>
                      <a:noAutofit/>
                    </a:bodyPr>
                    <a:lstStyle/>
                    <a:p>
                      <a:pPr indent="0" lvl="0" marL="0" rtl="0" algn="l">
                        <a:spcBef>
                          <a:spcPts val="0"/>
                        </a:spcBef>
                        <a:spcAft>
                          <a:spcPts val="0"/>
                        </a:spcAft>
                        <a:buNone/>
                      </a:pPr>
                      <a:r>
                        <a:rPr lang="en" sz="1000"/>
                        <a:t>Service Type </a:t>
                      </a:r>
                      <a:endParaRPr sz="1000"/>
                    </a:p>
                    <a:p>
                      <a:pPr indent="0" lvl="0" marL="0" rtl="0" algn="l">
                        <a:spcBef>
                          <a:spcPts val="0"/>
                        </a:spcBef>
                        <a:spcAft>
                          <a:spcPts val="0"/>
                        </a:spcAft>
                        <a:buNone/>
                      </a:pPr>
                      <a:r>
                        <a:rPr lang="en" sz="1000"/>
                        <a:t>(function, protocol, version)</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8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8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8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681625">
                <a:tc>
                  <a:txBody>
                    <a:bodyPr>
                      <a:noAutofit/>
                    </a:bodyPr>
                    <a:lstStyle/>
                    <a:p>
                      <a:pPr indent="0" lvl="0" marL="0" rtl="0" algn="l">
                        <a:spcBef>
                          <a:spcPts val="0"/>
                        </a:spcBef>
                        <a:spcAft>
                          <a:spcPts val="0"/>
                        </a:spcAft>
                        <a:buNone/>
                      </a:pPr>
                      <a:r>
                        <a:rPr lang="en" sz="1000"/>
                        <a:t>Service Title</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8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8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8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681625">
                <a:tc>
                  <a:txBody>
                    <a:bodyPr>
                      <a:noAutofit/>
                    </a:bodyPr>
                    <a:lstStyle/>
                    <a:p>
                      <a:pPr indent="0" lvl="0" marL="0" rtl="0" algn="l">
                        <a:spcBef>
                          <a:spcPts val="0"/>
                        </a:spcBef>
                        <a:spcAft>
                          <a:spcPts val="0"/>
                        </a:spcAft>
                        <a:buNone/>
                      </a:pPr>
                      <a:r>
                        <a:rPr lang="en" sz="1000"/>
                        <a:t>Data Subject</a:t>
                      </a:r>
                      <a:endParaRPr sz="10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8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8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8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bl>
          </a:graphicData>
        </a:graphic>
      </p:graphicFrame>
      <p:pic>
        <p:nvPicPr>
          <p:cNvPr id="306" name="Google Shape;306;p49"/>
          <p:cNvPicPr preferRelativeResize="0"/>
          <p:nvPr/>
        </p:nvPicPr>
        <p:blipFill>
          <a:blip r:embed="rId5">
            <a:alphaModFix/>
          </a:blip>
          <a:stretch>
            <a:fillRect/>
          </a:stretch>
        </p:blipFill>
        <p:spPr>
          <a:xfrm>
            <a:off x="5290450" y="1946078"/>
            <a:ext cx="340301" cy="315326"/>
          </a:xfrm>
          <a:prstGeom prst="rect">
            <a:avLst/>
          </a:prstGeom>
          <a:noFill/>
          <a:ln>
            <a:noFill/>
          </a:ln>
        </p:spPr>
      </p:pic>
      <p:pic>
        <p:nvPicPr>
          <p:cNvPr id="307" name="Google Shape;307;p49"/>
          <p:cNvPicPr preferRelativeResize="0"/>
          <p:nvPr/>
        </p:nvPicPr>
        <p:blipFill>
          <a:blip r:embed="rId5">
            <a:alphaModFix/>
          </a:blip>
          <a:stretch>
            <a:fillRect/>
          </a:stretch>
        </p:blipFill>
        <p:spPr>
          <a:xfrm>
            <a:off x="7335525" y="1946078"/>
            <a:ext cx="340301" cy="315326"/>
          </a:xfrm>
          <a:prstGeom prst="rect">
            <a:avLst/>
          </a:prstGeom>
          <a:noFill/>
          <a:ln>
            <a:noFill/>
          </a:ln>
        </p:spPr>
      </p:pic>
      <p:pic>
        <p:nvPicPr>
          <p:cNvPr id="308" name="Google Shape;308;p49"/>
          <p:cNvPicPr preferRelativeResize="0"/>
          <p:nvPr/>
        </p:nvPicPr>
        <p:blipFill>
          <a:blip r:embed="rId6">
            <a:alphaModFix/>
          </a:blip>
          <a:stretch>
            <a:fillRect/>
          </a:stretch>
        </p:blipFill>
        <p:spPr>
          <a:xfrm>
            <a:off x="2853769" y="2695700"/>
            <a:ext cx="518025" cy="388526"/>
          </a:xfrm>
          <a:prstGeom prst="rect">
            <a:avLst/>
          </a:prstGeom>
          <a:noFill/>
          <a:ln>
            <a:noFill/>
          </a:ln>
        </p:spPr>
      </p:pic>
      <p:pic>
        <p:nvPicPr>
          <p:cNvPr id="309" name="Google Shape;309;p49"/>
          <p:cNvPicPr preferRelativeResize="0"/>
          <p:nvPr/>
        </p:nvPicPr>
        <p:blipFill>
          <a:blip r:embed="rId5">
            <a:alphaModFix/>
          </a:blip>
          <a:stretch>
            <a:fillRect/>
          </a:stretch>
        </p:blipFill>
        <p:spPr>
          <a:xfrm>
            <a:off x="5290450" y="2732300"/>
            <a:ext cx="340301" cy="315326"/>
          </a:xfrm>
          <a:prstGeom prst="rect">
            <a:avLst/>
          </a:prstGeom>
          <a:noFill/>
          <a:ln>
            <a:noFill/>
          </a:ln>
        </p:spPr>
      </p:pic>
      <p:pic>
        <p:nvPicPr>
          <p:cNvPr id="310" name="Google Shape;310;p49"/>
          <p:cNvPicPr preferRelativeResize="0"/>
          <p:nvPr/>
        </p:nvPicPr>
        <p:blipFill>
          <a:blip r:embed="rId5">
            <a:alphaModFix/>
          </a:blip>
          <a:stretch>
            <a:fillRect/>
          </a:stretch>
        </p:blipFill>
        <p:spPr>
          <a:xfrm>
            <a:off x="7335525" y="2732300"/>
            <a:ext cx="340301" cy="315326"/>
          </a:xfrm>
          <a:prstGeom prst="rect">
            <a:avLst/>
          </a:prstGeom>
          <a:noFill/>
          <a:ln>
            <a:noFill/>
          </a:ln>
        </p:spPr>
      </p:pic>
      <p:pic>
        <p:nvPicPr>
          <p:cNvPr id="311" name="Google Shape;311;p49"/>
          <p:cNvPicPr preferRelativeResize="0"/>
          <p:nvPr/>
        </p:nvPicPr>
        <p:blipFill>
          <a:blip r:embed="rId5">
            <a:alphaModFix/>
          </a:blip>
          <a:stretch>
            <a:fillRect/>
          </a:stretch>
        </p:blipFill>
        <p:spPr>
          <a:xfrm>
            <a:off x="2942631" y="4063763"/>
            <a:ext cx="340301" cy="315326"/>
          </a:xfrm>
          <a:prstGeom prst="rect">
            <a:avLst/>
          </a:prstGeom>
          <a:noFill/>
          <a:ln>
            <a:noFill/>
          </a:ln>
        </p:spPr>
      </p:pic>
      <p:pic>
        <p:nvPicPr>
          <p:cNvPr id="312" name="Google Shape;312;p49"/>
          <p:cNvPicPr preferRelativeResize="0"/>
          <p:nvPr/>
        </p:nvPicPr>
        <p:blipFill>
          <a:blip r:embed="rId6">
            <a:alphaModFix/>
          </a:blip>
          <a:stretch>
            <a:fillRect/>
          </a:stretch>
        </p:blipFill>
        <p:spPr>
          <a:xfrm>
            <a:off x="5201588" y="4027163"/>
            <a:ext cx="518025" cy="388526"/>
          </a:xfrm>
          <a:prstGeom prst="rect">
            <a:avLst/>
          </a:prstGeom>
          <a:noFill/>
          <a:ln>
            <a:noFill/>
          </a:ln>
        </p:spPr>
      </p:pic>
      <p:pic>
        <p:nvPicPr>
          <p:cNvPr id="313" name="Google Shape;313;p49"/>
          <p:cNvPicPr preferRelativeResize="0"/>
          <p:nvPr/>
        </p:nvPicPr>
        <p:blipFill>
          <a:blip r:embed="rId6">
            <a:alphaModFix/>
          </a:blip>
          <a:stretch>
            <a:fillRect/>
          </a:stretch>
        </p:blipFill>
        <p:spPr>
          <a:xfrm>
            <a:off x="7246663" y="4027163"/>
            <a:ext cx="518025" cy="388526"/>
          </a:xfrm>
          <a:prstGeom prst="rect">
            <a:avLst/>
          </a:prstGeom>
          <a:noFill/>
          <a:ln>
            <a:noFill/>
          </a:ln>
        </p:spPr>
      </p:pic>
      <p:pic>
        <p:nvPicPr>
          <p:cNvPr id="314" name="Google Shape;314;p49"/>
          <p:cNvPicPr preferRelativeResize="0"/>
          <p:nvPr/>
        </p:nvPicPr>
        <p:blipFill>
          <a:blip r:embed="rId6">
            <a:alphaModFix/>
          </a:blip>
          <a:stretch>
            <a:fillRect/>
          </a:stretch>
        </p:blipFill>
        <p:spPr>
          <a:xfrm>
            <a:off x="2853769" y="3418338"/>
            <a:ext cx="518025" cy="388526"/>
          </a:xfrm>
          <a:prstGeom prst="rect">
            <a:avLst/>
          </a:prstGeom>
          <a:noFill/>
          <a:ln>
            <a:noFill/>
          </a:ln>
        </p:spPr>
      </p:pic>
      <p:pic>
        <p:nvPicPr>
          <p:cNvPr id="315" name="Google Shape;315;p49"/>
          <p:cNvPicPr preferRelativeResize="0"/>
          <p:nvPr/>
        </p:nvPicPr>
        <p:blipFill>
          <a:blip r:embed="rId5">
            <a:alphaModFix/>
          </a:blip>
          <a:stretch>
            <a:fillRect/>
          </a:stretch>
        </p:blipFill>
        <p:spPr>
          <a:xfrm>
            <a:off x="5290450" y="3454938"/>
            <a:ext cx="340301" cy="315326"/>
          </a:xfrm>
          <a:prstGeom prst="rect">
            <a:avLst/>
          </a:prstGeom>
          <a:noFill/>
          <a:ln>
            <a:noFill/>
          </a:ln>
        </p:spPr>
      </p:pic>
      <p:pic>
        <p:nvPicPr>
          <p:cNvPr id="316" name="Google Shape;316;p49"/>
          <p:cNvPicPr preferRelativeResize="0"/>
          <p:nvPr/>
        </p:nvPicPr>
        <p:blipFill>
          <a:blip r:embed="rId5">
            <a:alphaModFix/>
          </a:blip>
          <a:stretch>
            <a:fillRect/>
          </a:stretch>
        </p:blipFill>
        <p:spPr>
          <a:xfrm>
            <a:off x="7335525" y="3454938"/>
            <a:ext cx="340301" cy="315326"/>
          </a:xfrm>
          <a:prstGeom prst="rect">
            <a:avLst/>
          </a:prstGeom>
          <a:noFill/>
          <a:ln>
            <a:noFill/>
          </a:ln>
        </p:spPr>
      </p:pic>
      <p:pic>
        <p:nvPicPr>
          <p:cNvPr id="317" name="Google Shape;317;p49"/>
          <p:cNvPicPr preferRelativeResize="0"/>
          <p:nvPr/>
        </p:nvPicPr>
        <p:blipFill>
          <a:blip r:embed="rId6">
            <a:alphaModFix/>
          </a:blip>
          <a:stretch>
            <a:fillRect/>
          </a:stretch>
        </p:blipFill>
        <p:spPr>
          <a:xfrm>
            <a:off x="2853769" y="1909478"/>
            <a:ext cx="518025" cy="3885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50"/>
          <p:cNvSpPr txBox="1"/>
          <p:nvPr>
            <p:ph type="title"/>
          </p:nvPr>
        </p:nvSpPr>
        <p:spPr>
          <a:xfrm>
            <a:off x="628650" y="166500"/>
            <a:ext cx="7886700" cy="847800"/>
          </a:xfrm>
          <a:prstGeom prst="rect">
            <a:avLst/>
          </a:prstGeom>
        </p:spPr>
        <p:txBody>
          <a:bodyPr anchorCtr="0" anchor="t" bIns="34275" lIns="0" spcFirstLastPara="1" rIns="0" wrap="square" tIns="0">
            <a:noAutofit/>
          </a:bodyPr>
          <a:lstStyle/>
          <a:p>
            <a:pPr indent="0" lvl="0" marL="0" rtl="0" algn="l">
              <a:spcBef>
                <a:spcPts val="0"/>
              </a:spcBef>
              <a:spcAft>
                <a:spcPts val="0"/>
              </a:spcAft>
              <a:buNone/>
            </a:pPr>
            <a:r>
              <a:rPr lang="en"/>
              <a:t>Data and related Services, concepts</a:t>
            </a:r>
            <a:endParaRPr/>
          </a:p>
        </p:txBody>
      </p:sp>
      <p:pic>
        <p:nvPicPr>
          <p:cNvPr id="323" name="Google Shape;323;p50"/>
          <p:cNvPicPr preferRelativeResize="0"/>
          <p:nvPr/>
        </p:nvPicPr>
        <p:blipFill>
          <a:blip r:embed="rId3">
            <a:alphaModFix/>
          </a:blip>
          <a:stretch>
            <a:fillRect/>
          </a:stretch>
        </p:blipFill>
        <p:spPr>
          <a:xfrm>
            <a:off x="1107575" y="1527900"/>
            <a:ext cx="6379375" cy="2658175"/>
          </a:xfrm>
          <a:prstGeom prst="rect">
            <a:avLst/>
          </a:prstGeom>
          <a:noFill/>
          <a:ln>
            <a:noFill/>
          </a:ln>
        </p:spPr>
      </p:pic>
      <p:sp>
        <p:nvSpPr>
          <p:cNvPr id="324" name="Google Shape;324;p50"/>
          <p:cNvSpPr txBox="1"/>
          <p:nvPr/>
        </p:nvSpPr>
        <p:spPr>
          <a:xfrm>
            <a:off x="628650" y="622200"/>
            <a:ext cx="7400700" cy="81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Calibri"/>
                <a:ea typeface="Calibri"/>
                <a:cs typeface="Calibri"/>
                <a:sym typeface="Calibri"/>
              </a:rPr>
              <a:t>Through an environmental scan of standards and conventions in use by data services harmonisation project members, a set of ‘Concepts - for Data and related Services’ have been identified as </a:t>
            </a:r>
            <a:r>
              <a:rPr i="1" lang="en">
                <a:latin typeface="Calibri"/>
                <a:ea typeface="Calibri"/>
                <a:cs typeface="Calibri"/>
                <a:sym typeface="Calibri"/>
              </a:rPr>
              <a:t>commonly populated within Data and Related Service, Metadata Views.</a:t>
            </a:r>
            <a:endParaRPr i="1">
              <a:latin typeface="Calibri"/>
              <a:ea typeface="Calibri"/>
              <a:cs typeface="Calibri"/>
              <a:sym typeface="Calibri"/>
            </a:endParaRPr>
          </a:p>
          <a:p>
            <a:pPr indent="0" lvl="0" marL="0" rtl="0" algn="l">
              <a:lnSpc>
                <a:spcPct val="115000"/>
              </a:lnSpc>
              <a:spcBef>
                <a:spcPts val="0"/>
              </a:spcBef>
              <a:spcAft>
                <a:spcPts val="0"/>
              </a:spcAft>
              <a:buNone/>
            </a:pPr>
            <a:r>
              <a:t/>
            </a:r>
            <a:endParaRPr sz="1200"/>
          </a:p>
          <a:p>
            <a:pPr indent="0" lvl="0" marL="0" rtl="0" algn="l">
              <a:spcBef>
                <a:spcPts val="0"/>
              </a:spcBef>
              <a:spcAft>
                <a:spcPts val="0"/>
              </a:spcAft>
              <a:buNone/>
            </a:pPr>
            <a:r>
              <a:t/>
            </a:r>
            <a:endParaRPr>
              <a:latin typeface="Calibri"/>
              <a:ea typeface="Calibri"/>
              <a:cs typeface="Calibri"/>
              <a:sym typeface="Calibri"/>
            </a:endParaRPr>
          </a:p>
        </p:txBody>
      </p:sp>
      <p:sp>
        <p:nvSpPr>
          <p:cNvPr id="325" name="Google Shape;325;p50"/>
          <p:cNvSpPr txBox="1"/>
          <p:nvPr/>
        </p:nvSpPr>
        <p:spPr>
          <a:xfrm>
            <a:off x="2357500" y="4127225"/>
            <a:ext cx="4491900" cy="8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accent1"/>
                </a:solidFill>
                <a:latin typeface="Calibri"/>
                <a:ea typeface="Calibri"/>
                <a:cs typeface="Calibri"/>
                <a:sym typeface="Calibri"/>
                <a:hlinkClick r:id="rId4"/>
              </a:rPr>
              <a:t>Data and related Service, Metadata Views - Sourced and Generated (google slides)</a:t>
            </a:r>
            <a:endParaRPr sz="1000">
              <a:solidFill>
                <a:schemeClr val="accent1"/>
              </a:solidFill>
              <a:latin typeface="Calibri"/>
              <a:ea typeface="Calibri"/>
              <a:cs typeface="Calibri"/>
              <a:sym typeface="Calibri"/>
            </a:endParaRPr>
          </a:p>
          <a:p>
            <a:pPr indent="0" lvl="0" marL="0" rtl="0" algn="l">
              <a:spcBef>
                <a:spcPts val="0"/>
              </a:spcBef>
              <a:spcAft>
                <a:spcPts val="0"/>
              </a:spcAft>
              <a:buNone/>
            </a:pPr>
            <a:r>
              <a:rPr lang="en" sz="1000" u="sng">
                <a:solidFill>
                  <a:schemeClr val="accent1"/>
                </a:solidFill>
                <a:latin typeface="Calibri"/>
                <a:ea typeface="Calibri"/>
                <a:cs typeface="Calibri"/>
                <a:sym typeface="Calibri"/>
                <a:hlinkClick r:id="rId5"/>
              </a:rPr>
              <a:t>Data and related Services - Metadata Views (google doc)</a:t>
            </a:r>
            <a:endParaRPr sz="1000">
              <a:solidFill>
                <a:schemeClr val="accen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ARDC colours">
      <a:dk1>
        <a:srgbClr val="1F1F1F"/>
      </a:dk1>
      <a:lt1>
        <a:srgbClr val="FFFFFF"/>
      </a:lt1>
      <a:dk2>
        <a:srgbClr val="444444"/>
      </a:dk2>
      <a:lt2>
        <a:srgbClr val="E7E6E6"/>
      </a:lt2>
      <a:accent1>
        <a:srgbClr val="00B0D5"/>
      </a:accent1>
      <a:accent2>
        <a:srgbClr val="F8B20E"/>
      </a:accent2>
      <a:accent3>
        <a:srgbClr val="8E489B"/>
      </a:accent3>
      <a:accent4>
        <a:srgbClr val="E51875"/>
      </a:accent4>
      <a:accent5>
        <a:srgbClr val="666666"/>
      </a:accent5>
      <a:accent6>
        <a:srgbClr val="999999"/>
      </a:accent6>
      <a:hlink>
        <a:srgbClr val="00B0D5"/>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