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44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6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0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7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0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99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5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7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73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E681-C428-41BD-921F-D58EC3708441}" type="datetimeFigureOut">
              <a:rPr lang="en-AU" smtClean="0"/>
              <a:t>7/10/2021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8850"/>
            <a:ext cx="9144000" cy="1881188"/>
          </a:xfrm>
        </p:spPr>
        <p:txBody>
          <a:bodyPr>
            <a:normAutofit/>
          </a:bodyPr>
          <a:lstStyle/>
          <a:p>
            <a:r>
              <a:rPr lang="en-AU" b="1" dirty="0"/>
              <a:t>ANZLIC/ICSM Metadata Working Group Meeting No 9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6413"/>
            <a:ext cx="9144000" cy="1655762"/>
          </a:xfrm>
        </p:spPr>
        <p:txBody>
          <a:bodyPr/>
          <a:lstStyle/>
          <a:p>
            <a:r>
              <a:rPr lang="en-AU" b="1" dirty="0" smtClean="0"/>
              <a:t>7-8 October 2021</a:t>
            </a:r>
          </a:p>
          <a:p>
            <a:r>
              <a:rPr lang="en-AU" b="1" smtClean="0"/>
              <a:t>10 am – 2 pm</a:t>
            </a:r>
            <a:endParaRPr lang="en-AU" b="1" dirty="0" smtClean="0"/>
          </a:p>
          <a:p>
            <a:r>
              <a:rPr lang="en-AU" b="1" dirty="0" smtClean="0"/>
              <a:t>Virtual meeting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9090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800" b="1" dirty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10515600" cy="3084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sz="4800" b="1" dirty="0" smtClean="0"/>
              <a:t>Simon Costello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AU" b="1" dirty="0" smtClean="0"/>
              <a:t>Branch Head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AU" b="1" dirty="0" smtClean="0"/>
              <a:t>National Location Information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AU" b="1" dirty="0" smtClean="0"/>
              <a:t>Geoscience Australia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AU" b="1" dirty="0" smtClean="0"/>
              <a:t>Sponsor, ANZ Metadata Working Group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563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695" y="152342"/>
            <a:ext cx="10515600" cy="102280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A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2443" y="1175146"/>
            <a:ext cx="4977942" cy="4851844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dirty="0" smtClean="0">
                <a:cs typeface="Arial"/>
              </a:rPr>
              <a:t>8 October 2021, 10 am </a:t>
            </a:r>
            <a:r>
              <a:rPr lang="en-US" dirty="0">
                <a:cs typeface="Arial"/>
              </a:rPr>
              <a:t>– 2</a:t>
            </a:r>
            <a:r>
              <a:rPr lang="en-US" dirty="0" smtClean="0">
                <a:cs typeface="Arial"/>
              </a:rPr>
              <a:t> pm</a:t>
            </a:r>
            <a:endParaRPr lang="en-US" dirty="0"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endParaRPr lang="en-GB" sz="1600" dirty="0" smtClean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2900" dirty="0"/>
              <a:t>Update on International and National Standards and activities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GB" sz="2200" dirty="0"/>
              <a:t>FAIR vocabularies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GB" sz="2200" dirty="0" smtClean="0"/>
              <a:t>ISO </a:t>
            </a:r>
            <a:r>
              <a:rPr lang="en-GB" sz="2200" dirty="0"/>
              <a:t>and OGC Update 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GB" sz="2200" dirty="0" smtClean="0"/>
              <a:t>UN </a:t>
            </a:r>
            <a:r>
              <a:rPr lang="en-GB" sz="2200" dirty="0"/>
              <a:t>GGIM – 3rd Edition of Roles of Standards Guide 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GB" sz="2200" dirty="0"/>
              <a:t>Update on the revision of ISO/TC211 data quality standard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GB" sz="2200" dirty="0"/>
              <a:t>Update on ISO 19115-3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GB" sz="2200" dirty="0"/>
              <a:t>The Digital Atlas of Australia 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AutoNum type="arabicPeriod"/>
            </a:pPr>
            <a:r>
              <a:rPr lang="en-GB" sz="2200" dirty="0"/>
              <a:t>Digital Twins and other activities 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2900" dirty="0" smtClean="0"/>
              <a:t>ANZ MDWG </a:t>
            </a:r>
            <a:r>
              <a:rPr lang="en-GB" sz="2900" dirty="0"/>
              <a:t>Activities 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2900" dirty="0"/>
              <a:t>Metadata tool </a:t>
            </a:r>
            <a:r>
              <a:rPr lang="en-GB" sz="2900" dirty="0" smtClean="0"/>
              <a:t>– ANZMet Lite V2, </a:t>
            </a:r>
            <a:r>
              <a:rPr lang="en-GB" sz="2900" dirty="0"/>
              <a:t>EMA profile 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2900" dirty="0"/>
              <a:t>Other business, next meeting</a:t>
            </a:r>
            <a:endParaRPr lang="en-US" sz="29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7328" y="1175146"/>
            <a:ext cx="4862423" cy="48518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dirty="0" smtClean="0">
                <a:cs typeface="Arial"/>
              </a:rPr>
              <a:t>7 October 2021, 10 am – 2 pm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AutoNum type="arabicPeriod"/>
            </a:pPr>
            <a:endParaRPr lang="en-GB" sz="1600" dirty="0" smtClean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GB" sz="2600" dirty="0" smtClean="0"/>
              <a:t>Opening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GB" sz="2600" dirty="0" smtClean="0"/>
              <a:t>National Updates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GB" sz="2200" dirty="0" smtClean="0"/>
              <a:t>New Zealand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GB" sz="2200" dirty="0" smtClean="0"/>
              <a:t>South Australia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GB" sz="2200" dirty="0" smtClean="0"/>
              <a:t>New South Wales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GB" sz="2200" dirty="0" smtClean="0"/>
              <a:t>Australian Capitol Territory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GB" sz="2200" dirty="0" smtClean="0"/>
              <a:t>Victoria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GB" sz="2200" dirty="0" smtClean="0"/>
              <a:t>Queensland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en-GB" sz="2200" dirty="0" smtClean="0"/>
              <a:t>Tasmania – report provided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GB" sz="2600" dirty="0"/>
              <a:t>Emergency Management support project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GB" sz="2600" dirty="0"/>
              <a:t>Discussion – improving Australia-wide consistency and support for EM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6919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ANZ MDWG </a:t>
            </a:r>
            <a:r>
              <a:rPr lang="en-AU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43504"/>
          </a:xfrm>
        </p:spPr>
        <p:txBody>
          <a:bodyPr/>
          <a:lstStyle/>
          <a:p>
            <a:pPr marL="457200" indent="-457200" hangingPunct="0">
              <a:buFont typeface="+mj-lt"/>
              <a:buAutoNum type="arabicPeriod"/>
            </a:pPr>
            <a:r>
              <a:rPr lang="en-AU" dirty="0"/>
              <a:t>Any other business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AU" dirty="0" smtClean="0"/>
              <a:t>Next </a:t>
            </a:r>
            <a:r>
              <a:rPr lang="en-AU" dirty="0"/>
              <a:t>meeting location and date: </a:t>
            </a:r>
            <a:r>
              <a:rPr lang="en-AU" dirty="0" smtClean="0"/>
              <a:t>March 2022 (TBC)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147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M_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M_16_9" id="{325884B6-AB00-4B73-8B68-8B8B4E432820}" vid="{230E7DAC-45EF-423B-B86D-980C9F0545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F40FCC7D7FF4E998AAD9E30FB8BEC" ma:contentTypeVersion="16" ma:contentTypeDescription="Create a new document." ma:contentTypeScope="" ma:versionID="485237bef7920f187da4cbed4e826017">
  <xsd:schema xmlns:xsd="http://www.w3.org/2001/XMLSchema" xmlns:xs="http://www.w3.org/2001/XMLSchema" xmlns:p="http://schemas.microsoft.com/office/2006/metadata/properties" xmlns:ns2="9e6f4a2a-3c00-4a10-8254-c125036e376d" xmlns:ns3="0859af4d-6755-4846-ac57-3a419529e0b3" targetNamespace="http://schemas.microsoft.com/office/2006/metadata/properties" ma:root="true" ma:fieldsID="7d502c0e0d59de5e95636c2d67a55b46" ns2:_="" ns3:_="">
    <xsd:import namespace="9e6f4a2a-3c00-4a10-8254-c125036e376d"/>
    <xsd:import namespace="0859af4d-6755-4846-ac57-3a419529e0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6f4a2a-3c00-4a10-8254-c125036e37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6a60af0-845b-4d8a-8d01-be9f6f2a1d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9af4d-6755-4846-ac57-3a419529e0b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2511507-e263-4687-bbd5-81d740b8bf9e}" ma:internalName="TaxCatchAll" ma:showField="CatchAllData" ma:web="0859af4d-6755-4846-ac57-3a419529e0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6f4a2a-3c00-4a10-8254-c125036e376d">
      <Terms xmlns="http://schemas.microsoft.com/office/infopath/2007/PartnerControls"/>
    </lcf76f155ced4ddcb4097134ff3c332f>
    <TaxCatchAll xmlns="0859af4d-6755-4846-ac57-3a419529e0b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2C8ED3-7DFE-49DD-806F-D9D1F5D287CB}"/>
</file>

<file path=customXml/itemProps2.xml><?xml version="1.0" encoding="utf-8"?>
<ds:datastoreItem xmlns:ds="http://schemas.openxmlformats.org/officeDocument/2006/customXml" ds:itemID="{FC5678FC-3653-4A26-8AC8-2E40A2044CB4}">
  <ds:schemaRefs>
    <ds:schemaRef ds:uri="http://purl.org/dc/terms/"/>
    <ds:schemaRef ds:uri="fbeb2f1a-1674-45b6-9b62-b7eac1313c3e"/>
    <ds:schemaRef ds:uri="http://purl.org/dc/dcmitype/"/>
    <ds:schemaRef ds:uri="http://schemas.microsoft.com/office/2006/documentManagement/types"/>
    <ds:schemaRef ds:uri="9546db70-b761-4d64-9420-ccaa470e715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DEF8201-30D3-4533-900E-FACCDC8AE9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ICSM_16_9</Template>
  <TotalTime>674</TotalTime>
  <Words>165</Words>
  <Application>Microsoft Office PowerPoint</Application>
  <PresentationFormat>Widescreen</PresentationFormat>
  <Paragraphs>40</Paragraphs>
  <Slides>4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ICSM_16_9</vt:lpstr>
      <vt:lpstr>ANZLIC/ICSM Metadata Working Group Meeting No 9</vt:lpstr>
      <vt:lpstr>Welcome</vt:lpstr>
      <vt:lpstr>Agenda</vt:lpstr>
      <vt:lpstr>ANZ MDWG Administration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Waterhouse Lesley</dc:creator>
  <cp:lastModifiedBy>Irina Bastrakova</cp:lastModifiedBy>
  <cp:revision>93</cp:revision>
  <dcterms:created xsi:type="dcterms:W3CDTF">2019-03-28T00:17:53Z</dcterms:created>
  <dcterms:modified xsi:type="dcterms:W3CDTF">2021-10-07T10:45:12Z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0x010100709EB9F764567A46B3E1772DDF56DF56</vt:lpwstr>
  </property>
</Properties>
</file>