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69" r:id="rId3"/>
    <p:sldId id="371" r:id="rId4"/>
    <p:sldId id="372" r:id="rId5"/>
    <p:sldId id="373" r:id="rId6"/>
    <p:sldId id="374" r:id="rId7"/>
    <p:sldId id="375" r:id="rId8"/>
    <p:sldId id="376" r:id="rId9"/>
    <p:sldId id="3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2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078C2-FFE0-4DD1-9ECF-4FE9E5ABA6C1}" type="datetimeFigureOut">
              <a:rPr lang="en-AU" smtClean="0"/>
              <a:t>29/10/2019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42520-104A-467C-ACFC-055E79387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75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madartzgraphics-3575871/?utm_source=link-attribution&amp;utm_medium=referral&amp;utm_campaign=image&amp;utm_content=194468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1944688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Image by </a:t>
            </a:r>
            <a:r>
              <a:rPr lang="en-AU" sz="1400" b="0" i="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Darwin </a:t>
            </a:r>
            <a:r>
              <a:rPr lang="en-AU" sz="1400" b="0" i="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Laganzon</a:t>
            </a:r>
            <a:r>
              <a:rPr lang="en-AU" sz="14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from </a:t>
            </a:r>
            <a:r>
              <a:rPr lang="en-AU" sz="1400" b="0" i="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4"/>
              </a:rPr>
              <a:t>Pixabay</a:t>
            </a:r>
            <a:r>
              <a:rPr lang="en-AU" sz="14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33ED3-09B4-4F9A-B811-C33D60C2DED8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20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33ED3-09B4-4F9A-B811-C33D60C2DED8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59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1" y="1860551"/>
            <a:ext cx="10555816" cy="556179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00755A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7" y="2482851"/>
            <a:ext cx="10555816" cy="402291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r>
              <a:rPr lang="en-AU" dirty="0"/>
              <a:t>Click to edit Master Author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278390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5189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97625" y="415926"/>
            <a:ext cx="584775" cy="5821363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5926"/>
            <a:ext cx="8026400" cy="5821363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67441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601812"/>
            <a:ext cx="10972800" cy="522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2A6D8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609600" y="1207294"/>
            <a:ext cx="10972800" cy="503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865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40721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59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81076"/>
            <a:ext cx="53848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81076"/>
            <a:ext cx="53848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380056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347092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36106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956809" y="6525345"/>
            <a:ext cx="379180" cy="371513"/>
          </a:xfrm>
          <a:custGeom>
            <a:avLst/>
            <a:gdLst>
              <a:gd name="connsiteX0" fmla="*/ 0 w 252000"/>
              <a:gd name="connsiteY0" fmla="*/ 0 h 144016"/>
              <a:gd name="connsiteX1" fmla="*/ 252000 w 252000"/>
              <a:gd name="connsiteY1" fmla="*/ 0 h 144016"/>
              <a:gd name="connsiteX2" fmla="*/ 252000 w 252000"/>
              <a:gd name="connsiteY2" fmla="*/ 144016 h 144016"/>
              <a:gd name="connsiteX3" fmla="*/ 0 w 252000"/>
              <a:gd name="connsiteY3" fmla="*/ 144016 h 144016"/>
              <a:gd name="connsiteX4" fmla="*/ 0 w 252000"/>
              <a:gd name="connsiteY4" fmla="*/ 0 h 144016"/>
              <a:gd name="connsiteX0" fmla="*/ 0 w 280575"/>
              <a:gd name="connsiteY0" fmla="*/ 0 h 144016"/>
              <a:gd name="connsiteX1" fmla="*/ 280575 w 280575"/>
              <a:gd name="connsiteY1" fmla="*/ 0 h 144016"/>
              <a:gd name="connsiteX2" fmla="*/ 280575 w 280575"/>
              <a:gd name="connsiteY2" fmla="*/ 144016 h 144016"/>
              <a:gd name="connsiteX3" fmla="*/ 28575 w 280575"/>
              <a:gd name="connsiteY3" fmla="*/ 144016 h 144016"/>
              <a:gd name="connsiteX4" fmla="*/ 0 w 280575"/>
              <a:gd name="connsiteY4" fmla="*/ 0 h 144016"/>
              <a:gd name="connsiteX0" fmla="*/ 3810 w 284385"/>
              <a:gd name="connsiteY0" fmla="*/ 0 h 144016"/>
              <a:gd name="connsiteX1" fmla="*/ 284385 w 284385"/>
              <a:gd name="connsiteY1" fmla="*/ 0 h 144016"/>
              <a:gd name="connsiteX2" fmla="*/ 284385 w 284385"/>
              <a:gd name="connsiteY2" fmla="*/ 144016 h 144016"/>
              <a:gd name="connsiteX3" fmla="*/ 0 w 284385"/>
              <a:gd name="connsiteY3" fmla="*/ 144016 h 144016"/>
              <a:gd name="connsiteX4" fmla="*/ 3810 w 284385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85" h="144016">
                <a:moveTo>
                  <a:pt x="3810" y="0"/>
                </a:moveTo>
                <a:lnTo>
                  <a:pt x="284385" y="0"/>
                </a:lnTo>
                <a:lnTo>
                  <a:pt x="284385" y="144016"/>
                </a:lnTo>
                <a:lnTo>
                  <a:pt x="0" y="144016"/>
                </a:lnTo>
                <a:lnTo>
                  <a:pt x="3810" y="0"/>
                </a:lnTo>
                <a:close/>
              </a:path>
            </a:pathLst>
          </a:custGeom>
          <a:solidFill>
            <a:srgbClr val="007E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8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73216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954269" y="6525345"/>
            <a:ext cx="333752" cy="371513"/>
          </a:xfrm>
          <a:custGeom>
            <a:avLst/>
            <a:gdLst>
              <a:gd name="connsiteX0" fmla="*/ 0 w 216024"/>
              <a:gd name="connsiteY0" fmla="*/ 0 h 144016"/>
              <a:gd name="connsiteX1" fmla="*/ 216024 w 216024"/>
              <a:gd name="connsiteY1" fmla="*/ 0 h 144016"/>
              <a:gd name="connsiteX2" fmla="*/ 216024 w 216024"/>
              <a:gd name="connsiteY2" fmla="*/ 144016 h 144016"/>
              <a:gd name="connsiteX3" fmla="*/ 0 w 216024"/>
              <a:gd name="connsiteY3" fmla="*/ 144016 h 144016"/>
              <a:gd name="connsiteX4" fmla="*/ 0 w 216024"/>
              <a:gd name="connsiteY4" fmla="*/ 0 h 144016"/>
              <a:gd name="connsiteX0" fmla="*/ 0 w 246504"/>
              <a:gd name="connsiteY0" fmla="*/ 0 h 144016"/>
              <a:gd name="connsiteX1" fmla="*/ 246504 w 246504"/>
              <a:gd name="connsiteY1" fmla="*/ 0 h 144016"/>
              <a:gd name="connsiteX2" fmla="*/ 246504 w 246504"/>
              <a:gd name="connsiteY2" fmla="*/ 144016 h 144016"/>
              <a:gd name="connsiteX3" fmla="*/ 30480 w 246504"/>
              <a:gd name="connsiteY3" fmla="*/ 144016 h 144016"/>
              <a:gd name="connsiteX4" fmla="*/ 0 w 246504"/>
              <a:gd name="connsiteY4" fmla="*/ 0 h 144016"/>
              <a:gd name="connsiteX0" fmla="*/ 3810 w 250314"/>
              <a:gd name="connsiteY0" fmla="*/ 0 h 145921"/>
              <a:gd name="connsiteX1" fmla="*/ 250314 w 250314"/>
              <a:gd name="connsiteY1" fmla="*/ 0 h 145921"/>
              <a:gd name="connsiteX2" fmla="*/ 250314 w 250314"/>
              <a:gd name="connsiteY2" fmla="*/ 144016 h 145921"/>
              <a:gd name="connsiteX3" fmla="*/ 0 w 250314"/>
              <a:gd name="connsiteY3" fmla="*/ 145921 h 145921"/>
              <a:gd name="connsiteX4" fmla="*/ 3810 w 250314"/>
              <a:gd name="connsiteY4" fmla="*/ 0 h 14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14" h="145921">
                <a:moveTo>
                  <a:pt x="3810" y="0"/>
                </a:moveTo>
                <a:lnTo>
                  <a:pt x="250314" y="0"/>
                </a:lnTo>
                <a:lnTo>
                  <a:pt x="250314" y="144016"/>
                </a:lnTo>
                <a:lnTo>
                  <a:pt x="0" y="145921"/>
                </a:lnTo>
                <a:lnTo>
                  <a:pt x="3810" y="0"/>
                </a:lnTo>
                <a:close/>
              </a:path>
            </a:pathLst>
          </a:custGeom>
          <a:solidFill>
            <a:srgbClr val="007E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9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5925"/>
            <a:ext cx="10972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6"/>
            <a:ext cx="109728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05600" y="6459539"/>
            <a:ext cx="534246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390593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ＭＳ Ｐゴシック" charset="-128"/>
          <a:cs typeface="ＭＳ Ｐゴシック" charset="-128"/>
        </a:defRPr>
      </a:lvl1pPr>
      <a:lvl2pPr marL="447675" indent="-268288" algn="l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  <a:ea typeface="ＭＳ Ｐゴシック" charset="-128"/>
        </a:defRPr>
      </a:lvl2pPr>
      <a:lvl3pPr marL="895350" indent="-268288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3pPr>
      <a:lvl4pPr marL="1350963" indent="-271463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  <a:ea typeface="ＭＳ Ｐゴシック" charset="-128"/>
        </a:defRPr>
      </a:lvl4pPr>
      <a:lvl5pPr marL="1792288" indent="-261938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8363" y="1860551"/>
            <a:ext cx="7916862" cy="556179"/>
          </a:xfrm>
        </p:spPr>
        <p:txBody>
          <a:bodyPr/>
          <a:lstStyle/>
          <a:p>
            <a:r>
              <a:rPr lang="en-AU" altLang="en-US" dirty="0">
                <a:ea typeface="ＭＳ Ｐゴシック" pitchFamily="34" charset="-128"/>
              </a:rPr>
              <a:t>ISO 19165-1 Data Preservation Metadata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5188" y="2482851"/>
            <a:ext cx="7916862" cy="402291"/>
          </a:xfrm>
        </p:spPr>
        <p:txBody>
          <a:bodyPr/>
          <a:lstStyle/>
          <a:p>
            <a:r>
              <a:rPr lang="en-AU" altLang="en-US" dirty="0">
                <a:ea typeface="ＭＳ Ｐゴシック" pitchFamily="34" charset="-128"/>
              </a:rPr>
              <a:t>Shanti Rowlison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AU" altLang="en-US" sz="1000" dirty="0">
                <a:solidFill>
                  <a:srgbClr val="FFFFFF"/>
                </a:solidFill>
              </a:rPr>
              <a:t>Legal and Security Constraints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904249" y="6536775"/>
            <a:ext cx="288032" cy="371513"/>
          </a:xfrm>
          <a:prstGeom prst="rect">
            <a:avLst/>
          </a:prstGeom>
          <a:solidFill>
            <a:srgbClr val="007E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B435-9A1F-4894-9C7D-17781D6A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part of ISO 19115-1does ISO 19165 extend?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BC262-7F26-46C9-BA62-FCD4643FD4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858DC-5D44-400B-86D5-87FAD5C5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93" y="1004522"/>
            <a:ext cx="7471291" cy="49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6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7199A-82CB-4BB5-B335-EAFB0F99E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3D736-E76C-4468-B2F2-97D66624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5178"/>
            <a:ext cx="7928740" cy="607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4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09BAF0-71AB-41BE-BE01-5C0271254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6D890-1051-4DE3-90C0-697471DF1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11" y="15876"/>
            <a:ext cx="7918635" cy="62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7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97F735-1EB4-44DE-9CA6-C5F64773D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8F7A1-5397-4FAE-A07C-D95762666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54" y="0"/>
            <a:ext cx="5639024" cy="63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0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28E26B-8612-4305-AEEE-42035CB7B4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7B3F5-DA5C-4713-AF3B-CC06403C7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20" y="0"/>
            <a:ext cx="5737049" cy="63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7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1EF251-1352-4FB6-8CE2-69170EFF5F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489F3-393A-4891-B343-A8A05A667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83" y="1"/>
            <a:ext cx="8176263" cy="6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3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55EED7-4172-48F5-9768-9BBE11851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37EF3-B9A3-488B-9082-1E8FD7A1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14" y="46896"/>
            <a:ext cx="6855622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ISO 19165 – Data Preservation Metadata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What? – what does ISO 19165 add?</a:t>
            </a:r>
          </a:p>
          <a:p>
            <a:r>
              <a:rPr lang="en-US" dirty="0"/>
              <a:t>Who? needs to implement</a:t>
            </a:r>
          </a:p>
          <a:p>
            <a:r>
              <a:rPr lang="en-US" dirty="0"/>
              <a:t>What? is timeframe</a:t>
            </a:r>
          </a:p>
          <a:p>
            <a:r>
              <a:rPr lang="en-US" dirty="0"/>
              <a:t>When? does is need to be implemented</a:t>
            </a:r>
          </a:p>
          <a:p>
            <a:r>
              <a:rPr lang="en-US" dirty="0"/>
              <a:t>ICSM MDWG action? do we need to provide guidance and have a section in our guide on it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4819101"/>
      </p:ext>
    </p:extLst>
  </p:cSld>
  <p:clrMapOvr>
    <a:masterClrMapping/>
  </p:clrMapOvr>
</p:sld>
</file>

<file path=ppt/theme/theme1.xml><?xml version="1.0" encoding="utf-8"?>
<a:theme xmlns:a="http://schemas.openxmlformats.org/drawingml/2006/main" name="ICSM Template">
  <a:themeElements>
    <a:clrScheme name="GA White Pag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145</Words>
  <Application>Microsoft Office PowerPoint</Application>
  <PresentationFormat>Widescreen</PresentationFormat>
  <Paragraphs>20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ICSM Template</vt:lpstr>
      <vt:lpstr>ISO 19165-1 Data Preservation Metadata</vt:lpstr>
      <vt:lpstr>What part of ISO 19115-1does ISO 19165 extend?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 19165 – Data Preservation Metadata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Security Constraints</dc:title>
  <dc:creator>Shanti Rowlison</dc:creator>
  <cp:lastModifiedBy>Shanti Rowlison</cp:lastModifiedBy>
  <cp:revision>9</cp:revision>
  <dcterms:created xsi:type="dcterms:W3CDTF">2019-10-27T06:10:02Z</dcterms:created>
  <dcterms:modified xsi:type="dcterms:W3CDTF">2019-10-28T23:23:18Z</dcterms:modified>
</cp:coreProperties>
</file>