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3" r:id="rId2"/>
    <p:sldId id="276" r:id="rId3"/>
    <p:sldId id="283" r:id="rId4"/>
    <p:sldId id="284" r:id="rId5"/>
    <p:sldId id="277" r:id="rId6"/>
    <p:sldId id="278" r:id="rId7"/>
    <p:sldId id="279" r:id="rId8"/>
    <p:sldId id="280" r:id="rId9"/>
    <p:sldId id="281" r:id="rId10"/>
    <p:sldId id="282" r:id="rId11"/>
    <p:sldId id="286" r:id="rId12"/>
    <p:sldId id="287" r:id="rId13"/>
    <p:sldId id="285" r:id="rId14"/>
    <p:sldId id="288" r:id="rId15"/>
    <p:sldId id="289" r:id="rId16"/>
    <p:sldId id="290" r:id="rId17"/>
    <p:sldId id="291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99">
          <p15:clr>
            <a:srgbClr val="A4A3A4"/>
          </p15:clr>
        </p15:guide>
        <p15:guide id="3" pos="2880">
          <p15:clr>
            <a:srgbClr val="A4A3A4"/>
          </p15:clr>
        </p15:guide>
        <p15:guide id="4" pos="5556">
          <p15:clr>
            <a:srgbClr val="A4A3A4"/>
          </p15:clr>
        </p15:guide>
        <p15:guide id="5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8047B1-1D0E-415C-BA31-007A2C254367}" v="892" dt="2019-02-20T20:25:09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5" autoAdjust="0"/>
  </p:normalViewPr>
  <p:slideViewPr>
    <p:cSldViewPr showGuides="1">
      <p:cViewPr varScale="1">
        <p:scale>
          <a:sx n="31" d="100"/>
          <a:sy n="31" d="100"/>
        </p:scale>
        <p:origin x="1012" y="32"/>
      </p:cViewPr>
      <p:guideLst>
        <p:guide orient="horz" pos="2160"/>
        <p:guide orient="horz" pos="799"/>
        <p:guide pos="2880"/>
        <p:guide pos="5556"/>
        <p:guide pos="226"/>
      </p:guideLst>
    </p:cSldViewPr>
  </p:slideViewPr>
  <p:outlineViewPr>
    <p:cViewPr>
      <p:scale>
        <a:sx n="33" d="100"/>
        <a:sy n="33" d="100"/>
      </p:scale>
      <p:origin x="0" y="58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Car" userId="9200765edd8223da" providerId="LiveId" clId="{BD8047B1-1D0E-415C-BA31-007A2C254367}"/>
    <pc:docChg chg="undo custSel addSld modSld sldOrd">
      <pc:chgData name="Nicholas Car" userId="9200765edd8223da" providerId="LiveId" clId="{BD8047B1-1D0E-415C-BA31-007A2C254367}" dt="2019-02-20T20:25:09.712" v="891" actId="113"/>
      <pc:docMkLst>
        <pc:docMk/>
      </pc:docMkLst>
      <pc:sldChg chg="ord">
        <pc:chgData name="Nicholas Car" userId="9200765edd8223da" providerId="LiveId" clId="{BD8047B1-1D0E-415C-BA31-007A2C254367}" dt="2019-02-20T20:08:23.192" v="0"/>
        <pc:sldMkLst>
          <pc:docMk/>
          <pc:sldMk cId="2088252839" sldId="275"/>
        </pc:sldMkLst>
      </pc:sldChg>
      <pc:sldChg chg="addSp delSp modSp add">
        <pc:chgData name="Nicholas Car" userId="9200765edd8223da" providerId="LiveId" clId="{BD8047B1-1D0E-415C-BA31-007A2C254367}" dt="2019-02-20T20:12:14.321" v="37" actId="1038"/>
        <pc:sldMkLst>
          <pc:docMk/>
          <pc:sldMk cId="4047962403" sldId="286"/>
        </pc:sldMkLst>
        <pc:spChg chg="mod">
          <ac:chgData name="Nicholas Car" userId="9200765edd8223da" providerId="LiveId" clId="{BD8047B1-1D0E-415C-BA31-007A2C254367}" dt="2019-02-20T20:11:55.069" v="32" actId="20577"/>
          <ac:spMkLst>
            <pc:docMk/>
            <pc:sldMk cId="4047962403" sldId="286"/>
            <ac:spMk id="2" creationId="{9586AF0E-2C67-4851-B55B-8FDFCADAA316}"/>
          </ac:spMkLst>
        </pc:spChg>
        <pc:spChg chg="del">
          <ac:chgData name="Nicholas Car" userId="9200765edd8223da" providerId="LiveId" clId="{BD8047B1-1D0E-415C-BA31-007A2C254367}" dt="2019-02-20T20:12:11.673" v="36" actId="478"/>
          <ac:spMkLst>
            <pc:docMk/>
            <pc:sldMk cId="4047962403" sldId="286"/>
            <ac:spMk id="3" creationId="{54B35061-70FF-4B7C-8C4A-042599BF4BE0}"/>
          </ac:spMkLst>
        </pc:spChg>
        <pc:picChg chg="add mod">
          <ac:chgData name="Nicholas Car" userId="9200765edd8223da" providerId="LiveId" clId="{BD8047B1-1D0E-415C-BA31-007A2C254367}" dt="2019-02-20T20:12:14.321" v="37" actId="1038"/>
          <ac:picMkLst>
            <pc:docMk/>
            <pc:sldMk cId="4047962403" sldId="286"/>
            <ac:picMk id="6" creationId="{594C99FE-CED2-49A9-936D-C66B2DFCA38D}"/>
          </ac:picMkLst>
        </pc:picChg>
      </pc:sldChg>
      <pc:sldChg chg="modSp add">
        <pc:chgData name="Nicholas Car" userId="9200765edd8223da" providerId="LiveId" clId="{BD8047B1-1D0E-415C-BA31-007A2C254367}" dt="2019-02-20T20:16:05.254" v="458" actId="20577"/>
        <pc:sldMkLst>
          <pc:docMk/>
          <pc:sldMk cId="2416208100" sldId="287"/>
        </pc:sldMkLst>
        <pc:spChg chg="mod">
          <ac:chgData name="Nicholas Car" userId="9200765edd8223da" providerId="LiveId" clId="{BD8047B1-1D0E-415C-BA31-007A2C254367}" dt="2019-02-20T20:13:02.600" v="77" actId="20577"/>
          <ac:spMkLst>
            <pc:docMk/>
            <pc:sldMk cId="2416208100" sldId="287"/>
            <ac:spMk id="2" creationId="{34EAC4FF-B297-4D45-B155-2AE0DAAFD193}"/>
          </ac:spMkLst>
        </pc:spChg>
        <pc:spChg chg="mod">
          <ac:chgData name="Nicholas Car" userId="9200765edd8223da" providerId="LiveId" clId="{BD8047B1-1D0E-415C-BA31-007A2C254367}" dt="2019-02-20T20:16:05.254" v="458" actId="20577"/>
          <ac:spMkLst>
            <pc:docMk/>
            <pc:sldMk cId="2416208100" sldId="287"/>
            <ac:spMk id="3" creationId="{1E15953C-8596-4471-885B-7862F3E60D96}"/>
          </ac:spMkLst>
        </pc:spChg>
      </pc:sldChg>
      <pc:sldChg chg="modSp add">
        <pc:chgData name="Nicholas Car" userId="9200765edd8223da" providerId="LiveId" clId="{BD8047B1-1D0E-415C-BA31-007A2C254367}" dt="2019-02-20T20:19:14.593" v="511" actId="20577"/>
        <pc:sldMkLst>
          <pc:docMk/>
          <pc:sldMk cId="1832288050" sldId="288"/>
        </pc:sldMkLst>
        <pc:spChg chg="mod">
          <ac:chgData name="Nicholas Car" userId="9200765edd8223da" providerId="LiveId" clId="{BD8047B1-1D0E-415C-BA31-007A2C254367}" dt="2019-02-20T20:17:37.170" v="493" actId="20577"/>
          <ac:spMkLst>
            <pc:docMk/>
            <pc:sldMk cId="1832288050" sldId="288"/>
            <ac:spMk id="2" creationId="{0D111E0E-7916-4F63-846B-22661C037731}"/>
          </ac:spMkLst>
        </pc:spChg>
        <pc:spChg chg="mod">
          <ac:chgData name="Nicholas Car" userId="9200765edd8223da" providerId="LiveId" clId="{BD8047B1-1D0E-415C-BA31-007A2C254367}" dt="2019-02-20T20:19:14.593" v="511" actId="20577"/>
          <ac:spMkLst>
            <pc:docMk/>
            <pc:sldMk cId="1832288050" sldId="288"/>
            <ac:spMk id="3" creationId="{05B9DA76-CF7A-4AC6-A147-A5971FD70084}"/>
          </ac:spMkLst>
        </pc:spChg>
      </pc:sldChg>
      <pc:sldChg chg="modSp add">
        <pc:chgData name="Nicholas Car" userId="9200765edd8223da" providerId="LiveId" clId="{BD8047B1-1D0E-415C-BA31-007A2C254367}" dt="2019-02-20T20:21:48.268" v="680" actId="20577"/>
        <pc:sldMkLst>
          <pc:docMk/>
          <pc:sldMk cId="757584455" sldId="289"/>
        </pc:sldMkLst>
        <pc:spChg chg="mod">
          <ac:chgData name="Nicholas Car" userId="9200765edd8223da" providerId="LiveId" clId="{BD8047B1-1D0E-415C-BA31-007A2C254367}" dt="2019-02-20T20:21:48.268" v="680" actId="20577"/>
          <ac:spMkLst>
            <pc:docMk/>
            <pc:sldMk cId="757584455" sldId="289"/>
            <ac:spMk id="3" creationId="{05B9DA76-CF7A-4AC6-A147-A5971FD70084}"/>
          </ac:spMkLst>
        </pc:spChg>
      </pc:sldChg>
      <pc:sldChg chg="modSp add">
        <pc:chgData name="Nicholas Car" userId="9200765edd8223da" providerId="LiveId" clId="{BD8047B1-1D0E-415C-BA31-007A2C254367}" dt="2019-02-20T20:23:25.142" v="760" actId="20577"/>
        <pc:sldMkLst>
          <pc:docMk/>
          <pc:sldMk cId="1524237490" sldId="290"/>
        </pc:sldMkLst>
        <pc:spChg chg="mod">
          <ac:chgData name="Nicholas Car" userId="9200765edd8223da" providerId="LiveId" clId="{BD8047B1-1D0E-415C-BA31-007A2C254367}" dt="2019-02-20T20:23:25.142" v="760" actId="20577"/>
          <ac:spMkLst>
            <pc:docMk/>
            <pc:sldMk cId="1524237490" sldId="290"/>
            <ac:spMk id="3" creationId="{05B9DA76-CF7A-4AC6-A147-A5971FD70084}"/>
          </ac:spMkLst>
        </pc:spChg>
      </pc:sldChg>
      <pc:sldChg chg="modSp add">
        <pc:chgData name="Nicholas Car" userId="9200765edd8223da" providerId="LiveId" clId="{BD8047B1-1D0E-415C-BA31-007A2C254367}" dt="2019-02-20T20:25:09.712" v="891" actId="113"/>
        <pc:sldMkLst>
          <pc:docMk/>
          <pc:sldMk cId="3123670903" sldId="291"/>
        </pc:sldMkLst>
        <pc:spChg chg="mod">
          <ac:chgData name="Nicholas Car" userId="9200765edd8223da" providerId="LiveId" clId="{BD8047B1-1D0E-415C-BA31-007A2C254367}" dt="2019-02-20T20:25:09.712" v="891" actId="113"/>
          <ac:spMkLst>
            <pc:docMk/>
            <pc:sldMk cId="3123670903" sldId="291"/>
            <ac:spMk id="3" creationId="{05B9DA76-CF7A-4AC6-A147-A5971FD7008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A697C-5849-4DDF-A6C8-08E6893940F4}" type="datetimeFigureOut">
              <a:rPr lang="en-AU" smtClean="0"/>
              <a:pPr/>
              <a:t>5/04/2019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014AF-979A-46D9-9B43-4C67319580D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444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92BC2-9435-4D31-AEB3-5D5877AD6447}" type="datetimeFigureOut">
              <a:rPr lang="en-AU" smtClean="0"/>
              <a:pPr/>
              <a:t>5/04/2019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96215-5E4C-414D-A8DB-C38AA7CF7C2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18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3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177597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638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000" y="1276350"/>
            <a:ext cx="8460000" cy="4559300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buFontTx/>
              <a:buNone/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None/>
              <a:defRPr sz="4000" b="1">
                <a:solidFill>
                  <a:schemeClr val="accent2"/>
                </a:solidFill>
              </a:defRPr>
            </a:lvl2pPr>
            <a:lvl3pPr marL="0" indent="0">
              <a:spcBef>
                <a:spcPts val="2200"/>
              </a:spcBef>
              <a:buNone/>
              <a:defRPr b="1">
                <a:solidFill>
                  <a:srgbClr val="00313C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69382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 userDrawn="1"/>
        </p:nvGrpSpPr>
        <p:grpSpPr>
          <a:xfrm>
            <a:off x="-7938" y="6056313"/>
            <a:ext cx="9161463" cy="801687"/>
            <a:chOff x="-7938" y="6056313"/>
            <a:chExt cx="9161463" cy="801687"/>
          </a:xfrm>
        </p:grpSpPr>
        <p:sp>
          <p:nvSpPr>
            <p:cNvPr id="32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33" name="Group 1"/>
            <p:cNvGrpSpPr>
              <a:grpSpLocks/>
            </p:cNvGrpSpPr>
            <p:nvPr userDrawn="1"/>
          </p:nvGrpSpPr>
          <p:grpSpPr bwMode="auto">
            <a:xfrm>
              <a:off x="1588" y="6065838"/>
              <a:ext cx="9142412" cy="690562"/>
              <a:chOff x="1495" y="6065893"/>
              <a:chExt cx="9143026" cy="690563"/>
            </a:xfrm>
          </p:grpSpPr>
          <p:sp>
            <p:nvSpPr>
              <p:cNvPr id="35" name="Freeform 8"/>
              <p:cNvSpPr>
                <a:spLocks noEditPoints="1"/>
              </p:cNvSpPr>
              <p:nvPr userDrawn="1"/>
            </p:nvSpPr>
            <p:spPr bwMode="auto">
              <a:xfrm>
                <a:off x="1495" y="6065893"/>
                <a:ext cx="9143026" cy="690563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9"/>
              <p:cNvSpPr>
                <a:spLocks noEditPoints="1"/>
              </p:cNvSpPr>
              <p:nvPr userDrawn="1"/>
            </p:nvSpPr>
            <p:spPr bwMode="auto">
              <a:xfrm>
                <a:off x="1495" y="6367518"/>
                <a:ext cx="9143026" cy="388938"/>
              </a:xfrm>
              <a:custGeom>
                <a:avLst/>
                <a:gdLst>
                  <a:gd name="T0" fmla="*/ 2486 w 2880"/>
                  <a:gd name="T1" fmla="*/ 0 h 122"/>
                  <a:gd name="T2" fmla="*/ 0 w 2880"/>
                  <a:gd name="T3" fmla="*/ 0 h 122"/>
                  <a:gd name="T4" fmla="*/ 0 w 2880"/>
                  <a:gd name="T5" fmla="*/ 13 h 122"/>
                  <a:gd name="T6" fmla="*/ 2289 w 2880"/>
                  <a:gd name="T7" fmla="*/ 13 h 122"/>
                  <a:gd name="T8" fmla="*/ 2486 w 2880"/>
                  <a:gd name="T9" fmla="*/ 0 h 122"/>
                  <a:gd name="T10" fmla="*/ 2880 w 2880"/>
                  <a:gd name="T11" fmla="*/ 0 h 122"/>
                  <a:gd name="T12" fmla="*/ 2486 w 2880"/>
                  <a:gd name="T13" fmla="*/ 0 h 122"/>
                  <a:gd name="T14" fmla="*/ 2813 w 2880"/>
                  <a:gd name="T15" fmla="*/ 122 h 122"/>
                  <a:gd name="T16" fmla="*/ 2880 w 2880"/>
                  <a:gd name="T17" fmla="*/ 122 h 122"/>
                  <a:gd name="T18" fmla="*/ 2880 w 2880"/>
                  <a:gd name="T1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80" h="122">
                    <a:moveTo>
                      <a:pt x="248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289" y="13"/>
                      <a:pt x="2289" y="13"/>
                      <a:pt x="2289" y="13"/>
                    </a:cubicBezTo>
                    <a:cubicBezTo>
                      <a:pt x="2418" y="13"/>
                      <a:pt x="2459" y="10"/>
                      <a:pt x="2486" y="0"/>
                    </a:cubicBezTo>
                    <a:moveTo>
                      <a:pt x="2880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554" y="56"/>
                      <a:pt x="2645" y="122"/>
                      <a:pt x="2813" y="122"/>
                    </a:cubicBezTo>
                    <a:cubicBezTo>
                      <a:pt x="2854" y="122"/>
                      <a:pt x="2880" y="122"/>
                      <a:pt x="2880" y="122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0"/>
              <p:cNvSpPr>
                <a:spLocks/>
              </p:cNvSpPr>
              <p:nvPr userDrawn="1"/>
            </p:nvSpPr>
            <p:spPr bwMode="auto">
              <a:xfrm>
                <a:off x="1495" y="6110343"/>
                <a:ext cx="7891992" cy="298450"/>
              </a:xfrm>
              <a:custGeom>
                <a:avLst/>
                <a:gdLst>
                  <a:gd name="T0" fmla="*/ 2486 w 2486"/>
                  <a:gd name="T1" fmla="*/ 81 h 94"/>
                  <a:gd name="T2" fmla="*/ 2171 w 2486"/>
                  <a:gd name="T3" fmla="*/ 0 h 94"/>
                  <a:gd name="T4" fmla="*/ 0 w 2486"/>
                  <a:gd name="T5" fmla="*/ 0 h 94"/>
                  <a:gd name="T6" fmla="*/ 0 w 2486"/>
                  <a:gd name="T7" fmla="*/ 94 h 94"/>
                  <a:gd name="T8" fmla="*/ 2289 w 2486"/>
                  <a:gd name="T9" fmla="*/ 94 h 94"/>
                  <a:gd name="T10" fmla="*/ 2486 w 2486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6" h="94">
                    <a:moveTo>
                      <a:pt x="2486" y="81"/>
                    </a:moveTo>
                    <a:cubicBezTo>
                      <a:pt x="2410" y="38"/>
                      <a:pt x="2306" y="0"/>
                      <a:pt x="217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2289" y="94"/>
                      <a:pt x="2289" y="94"/>
                      <a:pt x="2289" y="94"/>
                    </a:cubicBezTo>
                    <a:cubicBezTo>
                      <a:pt x="2418" y="94"/>
                      <a:pt x="2459" y="91"/>
                      <a:pt x="2486" y="8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1"/>
              <p:cNvSpPr>
                <a:spLocks/>
              </p:cNvSpPr>
              <p:nvPr userDrawn="1"/>
            </p:nvSpPr>
            <p:spPr bwMode="auto">
              <a:xfrm>
                <a:off x="7893487" y="6110343"/>
                <a:ext cx="1251034" cy="601663"/>
              </a:xfrm>
              <a:custGeom>
                <a:avLst/>
                <a:gdLst>
                  <a:gd name="T0" fmla="*/ 331 w 394"/>
                  <a:gd name="T1" fmla="*/ 0 h 189"/>
                  <a:gd name="T2" fmla="*/ 0 w 394"/>
                  <a:gd name="T3" fmla="*/ 81 h 189"/>
                  <a:gd name="T4" fmla="*/ 327 w 394"/>
                  <a:gd name="T5" fmla="*/ 189 h 189"/>
                  <a:gd name="T6" fmla="*/ 394 w 394"/>
                  <a:gd name="T7" fmla="*/ 189 h 189"/>
                  <a:gd name="T8" fmla="*/ 394 w 394"/>
                  <a:gd name="T9" fmla="*/ 0 h 189"/>
                  <a:gd name="T10" fmla="*/ 331 w 394"/>
                  <a:gd name="T11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4" h="189">
                    <a:moveTo>
                      <a:pt x="331" y="0"/>
                    </a:moveTo>
                    <a:cubicBezTo>
                      <a:pt x="130" y="0"/>
                      <a:pt x="56" y="60"/>
                      <a:pt x="0" y="81"/>
                    </a:cubicBezTo>
                    <a:cubicBezTo>
                      <a:pt x="89" y="131"/>
                      <a:pt x="159" y="189"/>
                      <a:pt x="327" y="189"/>
                    </a:cubicBezTo>
                    <a:cubicBezTo>
                      <a:pt x="368" y="189"/>
                      <a:pt x="394" y="189"/>
                      <a:pt x="394" y="189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3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0000" y="1276350"/>
            <a:ext cx="7477125" cy="4559301"/>
          </a:xfrm>
        </p:spPr>
        <p:txBody>
          <a:bodyPr/>
          <a:lstStyle>
            <a:lvl1pPr>
              <a:spcAft>
                <a:spcPts val="0"/>
              </a:spcAft>
              <a:buFontTx/>
              <a:buNone/>
              <a:defRPr sz="44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850"/>
              </a:spcAft>
              <a:buNone/>
              <a:defRPr sz="4400" b="1">
                <a:solidFill>
                  <a:schemeClr val="bg1"/>
                </a:solidFill>
              </a:defRPr>
            </a:lvl2pPr>
            <a:lvl3pPr marL="0" indent="0">
              <a:buNone/>
              <a:defRPr sz="2200" b="1">
                <a:solidFill>
                  <a:srgbClr val="FFFFFF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991" y="6504332"/>
            <a:ext cx="6083845" cy="124274"/>
          </a:xfrm>
        </p:spPr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86412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3717032"/>
            <a:ext cx="6121438" cy="1539200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58776" y="2744924"/>
            <a:ext cx="8461374" cy="852487"/>
          </a:xfrm>
        </p:spPr>
        <p:txBody>
          <a:bodyPr>
            <a:no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3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2168860"/>
            <a:ext cx="6121438" cy="3087372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-26988" y="357188"/>
            <a:ext cx="9195409" cy="6140081"/>
            <a:chOff x="-26988" y="357188"/>
            <a:chExt cx="9195409" cy="6140081"/>
          </a:xfrm>
        </p:grpSpPr>
        <p:grpSp>
          <p:nvGrpSpPr>
            <p:cNvPr id="29" name="Group 28"/>
            <p:cNvGrpSpPr/>
            <p:nvPr userDrawn="1"/>
          </p:nvGrpSpPr>
          <p:grpSpPr>
            <a:xfrm>
              <a:off x="608" y="5500319"/>
              <a:ext cx="9167813" cy="996950"/>
              <a:chOff x="608" y="5500319"/>
              <a:chExt cx="9167813" cy="996950"/>
            </a:xfrm>
          </p:grpSpPr>
          <p:grpSp>
            <p:nvGrpSpPr>
              <p:cNvPr id="43" name="Group 22"/>
              <p:cNvGrpSpPr>
                <a:grpSpLocks/>
              </p:cNvGrpSpPr>
              <p:nvPr userDrawn="1"/>
            </p:nvGrpSpPr>
            <p:grpSpPr bwMode="auto">
              <a:xfrm>
                <a:off x="608" y="5500319"/>
                <a:ext cx="9167813" cy="996950"/>
                <a:chOff x="-7938" y="5668963"/>
                <a:chExt cx="9167813" cy="996950"/>
              </a:xfrm>
            </p:grpSpPr>
            <p:sp>
              <p:nvSpPr>
                <p:cNvPr id="58" name="Freeform 11"/>
                <p:cNvSpPr>
                  <a:spLocks noEditPoints="1"/>
                </p:cNvSpPr>
                <p:nvPr userDrawn="1"/>
              </p:nvSpPr>
              <p:spPr bwMode="auto">
                <a:xfrm>
                  <a:off x="-7938" y="5668963"/>
                  <a:ext cx="9167813" cy="996950"/>
                </a:xfrm>
                <a:custGeom>
                  <a:avLst/>
                  <a:gdLst>
                    <a:gd name="T0" fmla="*/ 2880 w 2880"/>
                    <a:gd name="T1" fmla="*/ 20 h 313"/>
                    <a:gd name="T2" fmla="*/ 2789 w 2880"/>
                    <a:gd name="T3" fmla="*/ 20 h 313"/>
                    <a:gd name="T4" fmla="*/ 2313 w 2880"/>
                    <a:gd name="T5" fmla="*/ 137 h 313"/>
                    <a:gd name="T6" fmla="*/ 2784 w 2880"/>
                    <a:gd name="T7" fmla="*/ 313 h 313"/>
                    <a:gd name="T8" fmla="*/ 2880 w 2880"/>
                    <a:gd name="T9" fmla="*/ 313 h 313"/>
                    <a:gd name="T10" fmla="*/ 2880 w 2880"/>
                    <a:gd name="T11" fmla="*/ 20 h 313"/>
                    <a:gd name="T12" fmla="*/ 1860 w 2880"/>
                    <a:gd name="T13" fmla="*/ 0 h 313"/>
                    <a:gd name="T14" fmla="*/ 0 w 2880"/>
                    <a:gd name="T15" fmla="*/ 0 h 313"/>
                    <a:gd name="T16" fmla="*/ 0 w 2880"/>
                    <a:gd name="T17" fmla="*/ 157 h 313"/>
                    <a:gd name="T18" fmla="*/ 2030 w 2880"/>
                    <a:gd name="T19" fmla="*/ 157 h 313"/>
                    <a:gd name="T20" fmla="*/ 2313 w 2880"/>
                    <a:gd name="T21" fmla="*/ 137 h 313"/>
                    <a:gd name="T22" fmla="*/ 2313 w 2880"/>
                    <a:gd name="T23" fmla="*/ 137 h 313"/>
                    <a:gd name="T24" fmla="*/ 2313 w 2880"/>
                    <a:gd name="T25" fmla="*/ 137 h 313"/>
                    <a:gd name="T26" fmla="*/ 1860 w 2880"/>
                    <a:gd name="T27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80" h="313">
                      <a:moveTo>
                        <a:pt x="2880" y="20"/>
                      </a:moveTo>
                      <a:cubicBezTo>
                        <a:pt x="2789" y="20"/>
                        <a:pt x="2789" y="20"/>
                        <a:pt x="2789" y="20"/>
                      </a:cubicBezTo>
                      <a:cubicBezTo>
                        <a:pt x="2500" y="20"/>
                        <a:pt x="2393" y="107"/>
                        <a:pt x="2313" y="137"/>
                      </a:cubicBezTo>
                      <a:cubicBezTo>
                        <a:pt x="2411" y="217"/>
                        <a:pt x="2542" y="313"/>
                        <a:pt x="2784" y="313"/>
                      </a:cubicBezTo>
                      <a:cubicBezTo>
                        <a:pt x="2842" y="313"/>
                        <a:pt x="2880" y="313"/>
                        <a:pt x="2880" y="313"/>
                      </a:cubicBezTo>
                      <a:cubicBezTo>
                        <a:pt x="2880" y="20"/>
                        <a:pt x="2880" y="20"/>
                        <a:pt x="2880" y="20"/>
                      </a:cubicBezTo>
                      <a:moveTo>
                        <a:pt x="186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57"/>
                        <a:pt x="0" y="157"/>
                        <a:pt x="0" y="157"/>
                      </a:cubicBezTo>
                      <a:cubicBezTo>
                        <a:pt x="2030" y="157"/>
                        <a:pt x="2030" y="157"/>
                        <a:pt x="2030" y="157"/>
                      </a:cubicBezTo>
                      <a:cubicBezTo>
                        <a:pt x="2214" y="157"/>
                        <a:pt x="2274" y="152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216" y="57"/>
                        <a:pt x="2053" y="0"/>
                        <a:pt x="1860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9" name="Freeform 24"/>
                <p:cNvSpPr>
                  <a:spLocks/>
                </p:cNvSpPr>
                <p:nvPr userDrawn="1"/>
              </p:nvSpPr>
              <p:spPr bwMode="auto">
                <a:xfrm>
                  <a:off x="-7938" y="5732463"/>
                  <a:ext cx="7362826" cy="433387"/>
                </a:xfrm>
                <a:custGeom>
                  <a:avLst/>
                  <a:gdLst>
                    <a:gd name="T0" fmla="*/ 2313 w 2313"/>
                    <a:gd name="T1" fmla="*/ 117 h 136"/>
                    <a:gd name="T2" fmla="*/ 1860 w 2313"/>
                    <a:gd name="T3" fmla="*/ 0 h 136"/>
                    <a:gd name="T4" fmla="*/ 0 w 2313"/>
                    <a:gd name="T5" fmla="*/ 0 h 136"/>
                    <a:gd name="T6" fmla="*/ 0 w 2313"/>
                    <a:gd name="T7" fmla="*/ 136 h 136"/>
                    <a:gd name="T8" fmla="*/ 2030 w 2313"/>
                    <a:gd name="T9" fmla="*/ 136 h 136"/>
                    <a:gd name="T10" fmla="*/ 2313 w 2313"/>
                    <a:gd name="T11" fmla="*/ 117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13" h="136">
                      <a:moveTo>
                        <a:pt x="2313" y="117"/>
                      </a:moveTo>
                      <a:cubicBezTo>
                        <a:pt x="2204" y="55"/>
                        <a:pt x="2053" y="0"/>
                        <a:pt x="18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2030" y="136"/>
                        <a:pt x="2030" y="136"/>
                        <a:pt x="2030" y="136"/>
                      </a:cubicBezTo>
                      <a:cubicBezTo>
                        <a:pt x="2214" y="136"/>
                        <a:pt x="2274" y="132"/>
                        <a:pt x="2313" y="117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60" name="Freeform 25"/>
                <p:cNvSpPr>
                  <a:spLocks/>
                </p:cNvSpPr>
                <p:nvPr userDrawn="1"/>
              </p:nvSpPr>
              <p:spPr bwMode="auto">
                <a:xfrm>
                  <a:off x="7354888" y="5732463"/>
                  <a:ext cx="1804987" cy="869950"/>
                </a:xfrm>
                <a:custGeom>
                  <a:avLst/>
                  <a:gdLst>
                    <a:gd name="T0" fmla="*/ 476 w 567"/>
                    <a:gd name="T1" fmla="*/ 0 h 273"/>
                    <a:gd name="T2" fmla="*/ 0 w 567"/>
                    <a:gd name="T3" fmla="*/ 117 h 273"/>
                    <a:gd name="T4" fmla="*/ 471 w 567"/>
                    <a:gd name="T5" fmla="*/ 273 h 273"/>
                    <a:gd name="T6" fmla="*/ 567 w 567"/>
                    <a:gd name="T7" fmla="*/ 273 h 273"/>
                    <a:gd name="T8" fmla="*/ 567 w 567"/>
                    <a:gd name="T9" fmla="*/ 0 h 273"/>
                    <a:gd name="T10" fmla="*/ 476 w 567"/>
                    <a:gd name="T11" fmla="*/ 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7" h="273">
                      <a:moveTo>
                        <a:pt x="476" y="0"/>
                      </a:moveTo>
                      <a:cubicBezTo>
                        <a:pt x="187" y="0"/>
                        <a:pt x="80" y="87"/>
                        <a:pt x="0" y="117"/>
                      </a:cubicBezTo>
                      <a:cubicBezTo>
                        <a:pt x="128" y="190"/>
                        <a:pt x="229" y="273"/>
                        <a:pt x="471" y="273"/>
                      </a:cubicBezTo>
                      <a:cubicBezTo>
                        <a:pt x="529" y="273"/>
                        <a:pt x="567" y="273"/>
                        <a:pt x="567" y="273"/>
                      </a:cubicBezTo>
                      <a:cubicBezTo>
                        <a:pt x="567" y="0"/>
                        <a:pt x="567" y="0"/>
                        <a:pt x="567" y="0"/>
                      </a:cubicBezTo>
                      <a:lnTo>
                        <a:pt x="47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  <p:pic>
            <p:nvPicPr>
              <p:cNvPr id="44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9275" y="5675743"/>
                <a:ext cx="655638" cy="655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5" name="Group 19"/>
              <p:cNvGrpSpPr/>
              <p:nvPr userDrawn="1"/>
            </p:nvGrpSpPr>
            <p:grpSpPr>
              <a:xfrm>
                <a:off x="360000" y="5807505"/>
                <a:ext cx="814388" cy="95250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46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7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8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9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0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1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2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3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4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5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6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7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</p:grpSp>
        <p:grpSp>
          <p:nvGrpSpPr>
            <p:cNvPr id="30" name="Group 66"/>
            <p:cNvGrpSpPr>
              <a:grpSpLocks/>
            </p:cNvGrpSpPr>
            <p:nvPr userDrawn="1"/>
          </p:nvGrpSpPr>
          <p:grpSpPr bwMode="auto">
            <a:xfrm>
              <a:off x="-26988" y="357188"/>
              <a:ext cx="9178926" cy="2571750"/>
              <a:chOff x="-17463" y="357188"/>
              <a:chExt cx="9186863" cy="2571750"/>
            </a:xfrm>
          </p:grpSpPr>
          <p:sp>
            <p:nvSpPr>
              <p:cNvPr id="31" name="Freeform 17"/>
              <p:cNvSpPr>
                <a:spLocks/>
              </p:cNvSpPr>
              <p:nvPr userDrawn="1"/>
            </p:nvSpPr>
            <p:spPr bwMode="auto">
              <a:xfrm>
                <a:off x="-17463" y="1971675"/>
                <a:ext cx="9186863" cy="957263"/>
              </a:xfrm>
              <a:custGeom>
                <a:avLst/>
                <a:gdLst>
                  <a:gd name="T0" fmla="*/ 0 w 2880"/>
                  <a:gd name="T1" fmla="*/ 0 h 300"/>
                  <a:gd name="T2" fmla="*/ 372 w 2880"/>
                  <a:gd name="T3" fmla="*/ 0 h 300"/>
                  <a:gd name="T4" fmla="*/ 890 w 2880"/>
                  <a:gd name="T5" fmla="*/ 171 h 300"/>
                  <a:gd name="T6" fmla="*/ 1389 w 2880"/>
                  <a:gd name="T7" fmla="*/ 300 h 300"/>
                  <a:gd name="T8" fmla="*/ 2880 w 2880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1"/>
                      <a:pt x="890" y="171"/>
                    </a:cubicBezTo>
                    <a:cubicBezTo>
                      <a:pt x="1011" y="240"/>
                      <a:pt x="1176" y="300"/>
                      <a:pt x="1389" y="300"/>
                    </a:cubicBezTo>
                    <a:cubicBezTo>
                      <a:pt x="2880" y="300"/>
                      <a:pt x="2880" y="300"/>
                      <a:pt x="2880" y="30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8"/>
              <p:cNvSpPr>
                <a:spLocks/>
              </p:cNvSpPr>
              <p:nvPr userDrawn="1"/>
            </p:nvSpPr>
            <p:spPr bwMode="auto">
              <a:xfrm>
                <a:off x="-17463" y="2449513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9"/>
              <p:cNvSpPr>
                <a:spLocks/>
              </p:cNvSpPr>
              <p:nvPr userDrawn="1"/>
            </p:nvSpPr>
            <p:spPr bwMode="auto">
              <a:xfrm>
                <a:off x="-17463" y="1655763"/>
                <a:ext cx="9186863" cy="954087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0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0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20"/>
              <p:cNvSpPr>
                <a:spLocks/>
              </p:cNvSpPr>
              <p:nvPr userDrawn="1"/>
            </p:nvSpPr>
            <p:spPr bwMode="auto">
              <a:xfrm>
                <a:off x="-17463" y="2130425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21"/>
              <p:cNvSpPr>
                <a:spLocks/>
              </p:cNvSpPr>
              <p:nvPr userDrawn="1"/>
            </p:nvSpPr>
            <p:spPr bwMode="auto">
              <a:xfrm>
                <a:off x="-17463" y="1336675"/>
                <a:ext cx="9186863" cy="954088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1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1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22"/>
              <p:cNvSpPr>
                <a:spLocks/>
              </p:cNvSpPr>
              <p:nvPr userDrawn="1"/>
            </p:nvSpPr>
            <p:spPr bwMode="auto">
              <a:xfrm>
                <a:off x="-17463" y="1811338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2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2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23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957262"/>
              </a:xfrm>
              <a:custGeom>
                <a:avLst/>
                <a:gdLst>
                  <a:gd name="T0" fmla="*/ 2880 w 2880"/>
                  <a:gd name="T1" fmla="*/ 300 h 300"/>
                  <a:gd name="T2" fmla="*/ 2501 w 2880"/>
                  <a:gd name="T3" fmla="*/ 300 h 300"/>
                  <a:gd name="T4" fmla="*/ 1984 w 2880"/>
                  <a:gd name="T5" fmla="*/ 129 h 300"/>
                  <a:gd name="T6" fmla="*/ 1485 w 2880"/>
                  <a:gd name="T7" fmla="*/ 0 h 300"/>
                  <a:gd name="T8" fmla="*/ 0 w 2880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2880" y="300"/>
                    </a:moveTo>
                    <a:cubicBezTo>
                      <a:pt x="2880" y="300"/>
                      <a:pt x="2565" y="300"/>
                      <a:pt x="2501" y="300"/>
                    </a:cubicBezTo>
                    <a:cubicBezTo>
                      <a:pt x="2236" y="300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24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477837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25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954088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9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26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477838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1" name="Freeform 27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954087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8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8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2" name="Freeform 28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474662"/>
              </a:xfrm>
              <a:custGeom>
                <a:avLst/>
                <a:gdLst>
                  <a:gd name="T0" fmla="*/ 0 w 2880"/>
                  <a:gd name="T1" fmla="*/ 149 h 149"/>
                  <a:gd name="T2" fmla="*/ 1672 w 2880"/>
                  <a:gd name="T3" fmla="*/ 149 h 149"/>
                  <a:gd name="T4" fmla="*/ 1984 w 2880"/>
                  <a:gd name="T5" fmla="*/ 128 h 149"/>
                  <a:gd name="T6" fmla="*/ 2507 w 2880"/>
                  <a:gd name="T7" fmla="*/ 0 h 149"/>
                  <a:gd name="T8" fmla="*/ 2880 w 2880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49">
                    <a:moveTo>
                      <a:pt x="0" y="149"/>
                    </a:moveTo>
                    <a:cubicBezTo>
                      <a:pt x="1672" y="149"/>
                      <a:pt x="1672" y="149"/>
                      <a:pt x="1672" y="149"/>
                    </a:cubicBezTo>
                    <a:cubicBezTo>
                      <a:pt x="1875" y="149"/>
                      <a:pt x="1941" y="145"/>
                      <a:pt x="1984" y="128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63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497" y="5500319"/>
            <a:ext cx="9170984" cy="1357681"/>
            <a:chOff x="1497" y="5500319"/>
            <a:chExt cx="9170984" cy="1357681"/>
          </a:xfrm>
        </p:grpSpPr>
        <p:sp>
          <p:nvSpPr>
            <p:cNvPr id="8" name="Rectangle 7"/>
            <p:cNvSpPr/>
            <p:nvPr userDrawn="1"/>
          </p:nvSpPr>
          <p:spPr>
            <a:xfrm>
              <a:off x="1497" y="5940320"/>
              <a:ext cx="9158377" cy="9176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1497" y="5563679"/>
              <a:ext cx="9170984" cy="932871"/>
            </a:xfrm>
            <a:custGeom>
              <a:avLst/>
              <a:gdLst/>
              <a:ahLst/>
              <a:cxnLst>
                <a:cxn ang="0">
                  <a:pos x="2313" y="117"/>
                </a:cxn>
                <a:cxn ang="0">
                  <a:pos x="0" y="117"/>
                </a:cxn>
                <a:cxn ang="0">
                  <a:pos x="0" y="137"/>
                </a:cxn>
                <a:cxn ang="0">
                  <a:pos x="2030" y="137"/>
                </a:cxn>
                <a:cxn ang="0">
                  <a:pos x="2313" y="117"/>
                </a:cxn>
                <a:cxn ang="0">
                  <a:pos x="2880" y="0"/>
                </a:cxn>
                <a:cxn ang="0">
                  <a:pos x="2880" y="0"/>
                </a:cxn>
                <a:cxn ang="0">
                  <a:pos x="2880" y="117"/>
                </a:cxn>
                <a:cxn ang="0">
                  <a:pos x="2313" y="117"/>
                </a:cxn>
                <a:cxn ang="0">
                  <a:pos x="2784" y="293"/>
                </a:cxn>
                <a:cxn ang="0">
                  <a:pos x="2880" y="293"/>
                </a:cxn>
                <a:cxn ang="0">
                  <a:pos x="2880" y="0"/>
                </a:cxn>
              </a:cxnLst>
              <a:rect l="0" t="0" r="r" b="b"/>
              <a:pathLst>
                <a:path w="2880" h="293">
                  <a:moveTo>
                    <a:pt x="2313" y="117"/>
                  </a:moveTo>
                  <a:cubicBezTo>
                    <a:pt x="0" y="117"/>
                    <a:pt x="0" y="117"/>
                    <a:pt x="0" y="11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030" y="137"/>
                    <a:pt x="2030" y="137"/>
                    <a:pt x="2030" y="137"/>
                  </a:cubicBezTo>
                  <a:cubicBezTo>
                    <a:pt x="2214" y="137"/>
                    <a:pt x="2274" y="132"/>
                    <a:pt x="2313" y="117"/>
                  </a:cubicBezTo>
                  <a:moveTo>
                    <a:pt x="2880" y="0"/>
                  </a:moveTo>
                  <a:cubicBezTo>
                    <a:pt x="2880" y="0"/>
                    <a:pt x="2880" y="0"/>
                    <a:pt x="2880" y="0"/>
                  </a:cubicBezTo>
                  <a:cubicBezTo>
                    <a:pt x="2880" y="117"/>
                    <a:pt x="2880" y="117"/>
                    <a:pt x="2880" y="117"/>
                  </a:cubicBezTo>
                  <a:cubicBezTo>
                    <a:pt x="2313" y="117"/>
                    <a:pt x="2313" y="117"/>
                    <a:pt x="2313" y="117"/>
                  </a:cubicBezTo>
                  <a:cubicBezTo>
                    <a:pt x="2411" y="197"/>
                    <a:pt x="2542" y="293"/>
                    <a:pt x="2784" y="293"/>
                  </a:cubicBezTo>
                  <a:cubicBezTo>
                    <a:pt x="2842" y="293"/>
                    <a:pt x="2880" y="293"/>
                    <a:pt x="2880" y="293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1497" y="5500319"/>
              <a:ext cx="9170984" cy="435430"/>
            </a:xfrm>
            <a:custGeom>
              <a:avLst/>
              <a:gdLst/>
              <a:ahLst/>
              <a:cxnLst>
                <a:cxn ang="0">
                  <a:pos x="2880" y="20"/>
                </a:cxn>
                <a:cxn ang="0">
                  <a:pos x="2789" y="20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880" y="137"/>
                </a:cxn>
                <a:cxn ang="0">
                  <a:pos x="2880" y="20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1860" y="0"/>
                </a:cxn>
              </a:cxnLst>
              <a:rect l="0" t="0" r="r" b="b"/>
              <a:pathLst>
                <a:path w="2880" h="137">
                  <a:moveTo>
                    <a:pt x="2880" y="20"/>
                  </a:moveTo>
                  <a:cubicBezTo>
                    <a:pt x="2789" y="20"/>
                    <a:pt x="2789" y="20"/>
                    <a:pt x="2789" y="20"/>
                  </a:cubicBezTo>
                  <a:cubicBezTo>
                    <a:pt x="2500" y="20"/>
                    <a:pt x="2393" y="10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880" y="137"/>
                    <a:pt x="2880" y="137"/>
                    <a:pt x="2880" y="137"/>
                  </a:cubicBezTo>
                  <a:cubicBezTo>
                    <a:pt x="2880" y="20"/>
                    <a:pt x="2880" y="20"/>
                    <a:pt x="2880" y="20"/>
                  </a:cubicBezTo>
                  <a:moveTo>
                    <a:pt x="186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216" y="57"/>
                    <a:pt x="2053" y="0"/>
                    <a:pt x="186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97" y="5563679"/>
              <a:ext cx="7365906" cy="432734"/>
            </a:xfrm>
            <a:custGeom>
              <a:avLst/>
              <a:gdLst/>
              <a:ahLst/>
              <a:cxnLst>
                <a:cxn ang="0">
                  <a:pos x="2313" y="117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6"/>
                </a:cxn>
                <a:cxn ang="0">
                  <a:pos x="2030" y="136"/>
                </a:cxn>
                <a:cxn ang="0">
                  <a:pos x="2313" y="117"/>
                </a:cxn>
              </a:cxnLst>
              <a:rect l="0" t="0" r="r" b="b"/>
              <a:pathLst>
                <a:path w="2313" h="136">
                  <a:moveTo>
                    <a:pt x="2313" y="117"/>
                  </a:moveTo>
                  <a:cubicBezTo>
                    <a:pt x="2204" y="55"/>
                    <a:pt x="2053" y="0"/>
                    <a:pt x="18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2030" y="136"/>
                    <a:pt x="2030" y="136"/>
                    <a:pt x="2030" y="136"/>
                  </a:cubicBezTo>
                  <a:cubicBezTo>
                    <a:pt x="2214" y="136"/>
                    <a:pt x="2274" y="132"/>
                    <a:pt x="2313" y="117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7367402" y="5563679"/>
              <a:ext cx="1805078" cy="869511"/>
            </a:xfrm>
            <a:custGeom>
              <a:avLst/>
              <a:gdLst/>
              <a:ahLst/>
              <a:cxnLst>
                <a:cxn ang="0">
                  <a:pos x="476" y="0"/>
                </a:cxn>
                <a:cxn ang="0">
                  <a:pos x="0" y="117"/>
                </a:cxn>
                <a:cxn ang="0">
                  <a:pos x="471" y="273"/>
                </a:cxn>
                <a:cxn ang="0">
                  <a:pos x="567" y="273"/>
                </a:cxn>
                <a:cxn ang="0">
                  <a:pos x="567" y="0"/>
                </a:cxn>
                <a:cxn ang="0">
                  <a:pos x="476" y="0"/>
                </a:cxn>
              </a:cxnLst>
              <a:rect l="0" t="0" r="r" b="b"/>
              <a:pathLst>
                <a:path w="567" h="273">
                  <a:moveTo>
                    <a:pt x="476" y="0"/>
                  </a:moveTo>
                  <a:cubicBezTo>
                    <a:pt x="187" y="0"/>
                    <a:pt x="80" y="87"/>
                    <a:pt x="0" y="117"/>
                  </a:cubicBezTo>
                  <a:cubicBezTo>
                    <a:pt x="128" y="190"/>
                    <a:pt x="229" y="273"/>
                    <a:pt x="471" y="273"/>
                  </a:cubicBezTo>
                  <a:cubicBezTo>
                    <a:pt x="529" y="273"/>
                    <a:pt x="567" y="273"/>
                    <a:pt x="567" y="273"/>
                  </a:cubicBezTo>
                  <a:cubicBezTo>
                    <a:pt x="567" y="0"/>
                    <a:pt x="567" y="0"/>
                    <a:pt x="567" y="0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pic>
          <p:nvPicPr>
            <p:cNvPr id="13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15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6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8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9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0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1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2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3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7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352071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-26988" y="357188"/>
            <a:ext cx="9199469" cy="6500812"/>
            <a:chOff x="-26988" y="357188"/>
            <a:chExt cx="9199469" cy="6500812"/>
          </a:xfrm>
        </p:grpSpPr>
        <p:grpSp>
          <p:nvGrpSpPr>
            <p:cNvPr id="29" name="Group 66"/>
            <p:cNvGrpSpPr>
              <a:grpSpLocks/>
            </p:cNvGrpSpPr>
            <p:nvPr userDrawn="1"/>
          </p:nvGrpSpPr>
          <p:grpSpPr bwMode="auto">
            <a:xfrm>
              <a:off x="-26988" y="357188"/>
              <a:ext cx="9178926" cy="2571750"/>
              <a:chOff x="-17463" y="357188"/>
              <a:chExt cx="9186863" cy="2571750"/>
            </a:xfrm>
          </p:grpSpPr>
          <p:sp>
            <p:nvSpPr>
              <p:cNvPr id="51" name="Freeform 17"/>
              <p:cNvSpPr>
                <a:spLocks/>
              </p:cNvSpPr>
              <p:nvPr userDrawn="1"/>
            </p:nvSpPr>
            <p:spPr bwMode="auto">
              <a:xfrm>
                <a:off x="-17463" y="1971675"/>
                <a:ext cx="9186863" cy="957263"/>
              </a:xfrm>
              <a:custGeom>
                <a:avLst/>
                <a:gdLst>
                  <a:gd name="T0" fmla="*/ 0 w 2880"/>
                  <a:gd name="T1" fmla="*/ 0 h 300"/>
                  <a:gd name="T2" fmla="*/ 372 w 2880"/>
                  <a:gd name="T3" fmla="*/ 0 h 300"/>
                  <a:gd name="T4" fmla="*/ 890 w 2880"/>
                  <a:gd name="T5" fmla="*/ 171 h 300"/>
                  <a:gd name="T6" fmla="*/ 1389 w 2880"/>
                  <a:gd name="T7" fmla="*/ 300 h 300"/>
                  <a:gd name="T8" fmla="*/ 2880 w 2880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1"/>
                      <a:pt x="890" y="171"/>
                    </a:cubicBezTo>
                    <a:cubicBezTo>
                      <a:pt x="1011" y="240"/>
                      <a:pt x="1176" y="300"/>
                      <a:pt x="1389" y="300"/>
                    </a:cubicBezTo>
                    <a:cubicBezTo>
                      <a:pt x="2880" y="300"/>
                      <a:pt x="2880" y="300"/>
                      <a:pt x="2880" y="30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18"/>
              <p:cNvSpPr>
                <a:spLocks/>
              </p:cNvSpPr>
              <p:nvPr userDrawn="1"/>
            </p:nvSpPr>
            <p:spPr bwMode="auto">
              <a:xfrm>
                <a:off x="-17463" y="2449513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19"/>
              <p:cNvSpPr>
                <a:spLocks/>
              </p:cNvSpPr>
              <p:nvPr userDrawn="1"/>
            </p:nvSpPr>
            <p:spPr bwMode="auto">
              <a:xfrm>
                <a:off x="-17463" y="1655763"/>
                <a:ext cx="9186863" cy="954087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0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0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20"/>
              <p:cNvSpPr>
                <a:spLocks/>
              </p:cNvSpPr>
              <p:nvPr userDrawn="1"/>
            </p:nvSpPr>
            <p:spPr bwMode="auto">
              <a:xfrm>
                <a:off x="-17463" y="2130425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Freeform 21"/>
              <p:cNvSpPr>
                <a:spLocks/>
              </p:cNvSpPr>
              <p:nvPr userDrawn="1"/>
            </p:nvSpPr>
            <p:spPr bwMode="auto">
              <a:xfrm>
                <a:off x="-17463" y="1336675"/>
                <a:ext cx="9186863" cy="954088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1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1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22"/>
              <p:cNvSpPr>
                <a:spLocks/>
              </p:cNvSpPr>
              <p:nvPr userDrawn="1"/>
            </p:nvSpPr>
            <p:spPr bwMode="auto">
              <a:xfrm>
                <a:off x="-17463" y="1811338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2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2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23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957262"/>
              </a:xfrm>
              <a:custGeom>
                <a:avLst/>
                <a:gdLst>
                  <a:gd name="T0" fmla="*/ 2880 w 2880"/>
                  <a:gd name="T1" fmla="*/ 300 h 300"/>
                  <a:gd name="T2" fmla="*/ 2501 w 2880"/>
                  <a:gd name="T3" fmla="*/ 300 h 300"/>
                  <a:gd name="T4" fmla="*/ 1984 w 2880"/>
                  <a:gd name="T5" fmla="*/ 129 h 300"/>
                  <a:gd name="T6" fmla="*/ 1485 w 2880"/>
                  <a:gd name="T7" fmla="*/ 0 h 300"/>
                  <a:gd name="T8" fmla="*/ 0 w 2880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2880" y="300"/>
                    </a:moveTo>
                    <a:cubicBezTo>
                      <a:pt x="2880" y="300"/>
                      <a:pt x="2565" y="300"/>
                      <a:pt x="2501" y="300"/>
                    </a:cubicBezTo>
                    <a:cubicBezTo>
                      <a:pt x="2236" y="300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" name="Freeform 24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477837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5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954088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9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6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477838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1" name="Freeform 27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954087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8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8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2" name="Freeform 28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474662"/>
              </a:xfrm>
              <a:custGeom>
                <a:avLst/>
                <a:gdLst>
                  <a:gd name="T0" fmla="*/ 0 w 2880"/>
                  <a:gd name="T1" fmla="*/ 149 h 149"/>
                  <a:gd name="T2" fmla="*/ 1672 w 2880"/>
                  <a:gd name="T3" fmla="*/ 149 h 149"/>
                  <a:gd name="T4" fmla="*/ 1984 w 2880"/>
                  <a:gd name="T5" fmla="*/ 128 h 149"/>
                  <a:gd name="T6" fmla="*/ 2507 w 2880"/>
                  <a:gd name="T7" fmla="*/ 0 h 149"/>
                  <a:gd name="T8" fmla="*/ 2880 w 2880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49">
                    <a:moveTo>
                      <a:pt x="0" y="149"/>
                    </a:moveTo>
                    <a:cubicBezTo>
                      <a:pt x="1672" y="149"/>
                      <a:pt x="1672" y="149"/>
                      <a:pt x="1672" y="149"/>
                    </a:cubicBezTo>
                    <a:cubicBezTo>
                      <a:pt x="1875" y="149"/>
                      <a:pt x="1941" y="145"/>
                      <a:pt x="1984" y="128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grpSp>
          <p:nvGrpSpPr>
            <p:cNvPr id="30" name="Group 29"/>
            <p:cNvGrpSpPr/>
            <p:nvPr userDrawn="1"/>
          </p:nvGrpSpPr>
          <p:grpSpPr>
            <a:xfrm>
              <a:off x="1497" y="5500319"/>
              <a:ext cx="9170984" cy="1357681"/>
              <a:chOff x="1497" y="5500319"/>
              <a:chExt cx="9170984" cy="1357681"/>
            </a:xfrm>
          </p:grpSpPr>
          <p:sp>
            <p:nvSpPr>
              <p:cNvPr id="31" name="Rectangle 30"/>
              <p:cNvSpPr/>
              <p:nvPr userDrawn="1"/>
            </p:nvSpPr>
            <p:spPr>
              <a:xfrm>
                <a:off x="1497" y="5940320"/>
                <a:ext cx="9158377" cy="9176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32" name="Group 31"/>
              <p:cNvGrpSpPr/>
              <p:nvPr userDrawn="1"/>
            </p:nvGrpSpPr>
            <p:grpSpPr>
              <a:xfrm>
                <a:off x="1497" y="5500319"/>
                <a:ext cx="9170984" cy="996231"/>
                <a:chOff x="1497" y="5500319"/>
                <a:chExt cx="9170984" cy="996231"/>
              </a:xfrm>
            </p:grpSpPr>
            <p:sp>
              <p:nvSpPr>
                <p:cNvPr id="47" name="Freeform 7"/>
                <p:cNvSpPr>
                  <a:spLocks noEditPoints="1"/>
                </p:cNvSpPr>
                <p:nvPr userDrawn="1"/>
              </p:nvSpPr>
              <p:spPr bwMode="auto">
                <a:xfrm>
                  <a:off x="1497" y="5563679"/>
                  <a:ext cx="9170984" cy="932871"/>
                </a:xfrm>
                <a:custGeom>
                  <a:avLst/>
                  <a:gdLst/>
                  <a:ahLst/>
                  <a:cxnLst>
                    <a:cxn ang="0">
                      <a:pos x="2313" y="117"/>
                    </a:cxn>
                    <a:cxn ang="0">
                      <a:pos x="0" y="117"/>
                    </a:cxn>
                    <a:cxn ang="0">
                      <a:pos x="0" y="137"/>
                    </a:cxn>
                    <a:cxn ang="0">
                      <a:pos x="2030" y="137"/>
                    </a:cxn>
                    <a:cxn ang="0">
                      <a:pos x="2313" y="117"/>
                    </a:cxn>
                    <a:cxn ang="0">
                      <a:pos x="2880" y="0"/>
                    </a:cxn>
                    <a:cxn ang="0">
                      <a:pos x="2880" y="0"/>
                    </a:cxn>
                    <a:cxn ang="0">
                      <a:pos x="2880" y="117"/>
                    </a:cxn>
                    <a:cxn ang="0">
                      <a:pos x="2313" y="117"/>
                    </a:cxn>
                    <a:cxn ang="0">
                      <a:pos x="2784" y="293"/>
                    </a:cxn>
                    <a:cxn ang="0">
                      <a:pos x="2880" y="293"/>
                    </a:cxn>
                    <a:cxn ang="0">
                      <a:pos x="2880" y="0"/>
                    </a:cxn>
                  </a:cxnLst>
                  <a:rect l="0" t="0" r="r" b="b"/>
                  <a:pathLst>
                    <a:path w="2880" h="293">
                      <a:moveTo>
                        <a:pt x="2313" y="117"/>
                      </a:moveTo>
                      <a:cubicBezTo>
                        <a:pt x="0" y="117"/>
                        <a:pt x="0" y="117"/>
                        <a:pt x="0" y="117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030" y="137"/>
                        <a:pt x="2030" y="137"/>
                        <a:pt x="2030" y="137"/>
                      </a:cubicBezTo>
                      <a:cubicBezTo>
                        <a:pt x="2214" y="137"/>
                        <a:pt x="2274" y="132"/>
                        <a:pt x="2313" y="117"/>
                      </a:cubicBezTo>
                      <a:moveTo>
                        <a:pt x="2880" y="0"/>
                      </a:moveTo>
                      <a:cubicBezTo>
                        <a:pt x="2880" y="0"/>
                        <a:pt x="2880" y="0"/>
                        <a:pt x="2880" y="0"/>
                      </a:cubicBezTo>
                      <a:cubicBezTo>
                        <a:pt x="2880" y="117"/>
                        <a:pt x="2880" y="117"/>
                        <a:pt x="2880" y="117"/>
                      </a:cubicBezTo>
                      <a:cubicBezTo>
                        <a:pt x="2313" y="117"/>
                        <a:pt x="2313" y="117"/>
                        <a:pt x="2313" y="117"/>
                      </a:cubicBezTo>
                      <a:cubicBezTo>
                        <a:pt x="2411" y="197"/>
                        <a:pt x="2542" y="293"/>
                        <a:pt x="2784" y="293"/>
                      </a:cubicBezTo>
                      <a:cubicBezTo>
                        <a:pt x="2842" y="293"/>
                        <a:pt x="2880" y="293"/>
                        <a:pt x="2880" y="293"/>
                      </a:cubicBezTo>
                      <a:cubicBezTo>
                        <a:pt x="2880" y="0"/>
                        <a:pt x="2880" y="0"/>
                        <a:pt x="2880" y="0"/>
                      </a:cubicBezTo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8" name="Freeform 8"/>
                <p:cNvSpPr>
                  <a:spLocks noEditPoints="1"/>
                </p:cNvSpPr>
                <p:nvPr userDrawn="1"/>
              </p:nvSpPr>
              <p:spPr bwMode="auto">
                <a:xfrm>
                  <a:off x="1497" y="5500319"/>
                  <a:ext cx="9170984" cy="435430"/>
                </a:xfrm>
                <a:custGeom>
                  <a:avLst/>
                  <a:gdLst/>
                  <a:ahLst/>
                  <a:cxnLst>
                    <a:cxn ang="0">
                      <a:pos x="2880" y="20"/>
                    </a:cxn>
                    <a:cxn ang="0">
                      <a:pos x="2789" y="20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880" y="137"/>
                    </a:cxn>
                    <a:cxn ang="0">
                      <a:pos x="2880" y="20"/>
                    </a:cxn>
                    <a:cxn ang="0">
                      <a:pos x="1860" y="0"/>
                    </a:cxn>
                    <a:cxn ang="0">
                      <a:pos x="0" y="0"/>
                    </a:cxn>
                    <a:cxn ang="0">
                      <a:pos x="0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1860" y="0"/>
                    </a:cxn>
                  </a:cxnLst>
                  <a:rect l="0" t="0" r="r" b="b"/>
                  <a:pathLst>
                    <a:path w="2880" h="137">
                      <a:moveTo>
                        <a:pt x="2880" y="20"/>
                      </a:moveTo>
                      <a:cubicBezTo>
                        <a:pt x="2789" y="20"/>
                        <a:pt x="2789" y="20"/>
                        <a:pt x="2789" y="20"/>
                      </a:cubicBezTo>
                      <a:cubicBezTo>
                        <a:pt x="2500" y="20"/>
                        <a:pt x="2393" y="10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880" y="137"/>
                        <a:pt x="2880" y="137"/>
                        <a:pt x="2880" y="137"/>
                      </a:cubicBezTo>
                      <a:cubicBezTo>
                        <a:pt x="2880" y="20"/>
                        <a:pt x="2880" y="20"/>
                        <a:pt x="2880" y="20"/>
                      </a:cubicBezTo>
                      <a:moveTo>
                        <a:pt x="186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216" y="57"/>
                        <a:pt x="2053" y="0"/>
                        <a:pt x="1860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9" name="Freeform 9"/>
                <p:cNvSpPr>
                  <a:spLocks/>
                </p:cNvSpPr>
                <p:nvPr userDrawn="1"/>
              </p:nvSpPr>
              <p:spPr bwMode="auto">
                <a:xfrm>
                  <a:off x="1497" y="5563679"/>
                  <a:ext cx="7365906" cy="432734"/>
                </a:xfrm>
                <a:custGeom>
                  <a:avLst/>
                  <a:gdLst/>
                  <a:ahLst/>
                  <a:cxnLst>
                    <a:cxn ang="0">
                      <a:pos x="2313" y="117"/>
                    </a:cxn>
                    <a:cxn ang="0">
                      <a:pos x="1860" y="0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2030" y="136"/>
                    </a:cxn>
                    <a:cxn ang="0">
                      <a:pos x="2313" y="117"/>
                    </a:cxn>
                  </a:cxnLst>
                  <a:rect l="0" t="0" r="r" b="b"/>
                  <a:pathLst>
                    <a:path w="2313" h="136">
                      <a:moveTo>
                        <a:pt x="2313" y="117"/>
                      </a:moveTo>
                      <a:cubicBezTo>
                        <a:pt x="2204" y="55"/>
                        <a:pt x="2053" y="0"/>
                        <a:pt x="18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2030" y="136"/>
                        <a:pt x="2030" y="136"/>
                        <a:pt x="2030" y="136"/>
                      </a:cubicBezTo>
                      <a:cubicBezTo>
                        <a:pt x="2214" y="136"/>
                        <a:pt x="2274" y="132"/>
                        <a:pt x="2313" y="117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0" name="Freeform 10"/>
                <p:cNvSpPr>
                  <a:spLocks/>
                </p:cNvSpPr>
                <p:nvPr userDrawn="1"/>
              </p:nvSpPr>
              <p:spPr bwMode="auto">
                <a:xfrm>
                  <a:off x="7367402" y="5563679"/>
                  <a:ext cx="1805078" cy="869511"/>
                </a:xfrm>
                <a:custGeom>
                  <a:avLst/>
                  <a:gdLst/>
                  <a:ahLst/>
                  <a:cxnLst>
                    <a:cxn ang="0">
                      <a:pos x="476" y="0"/>
                    </a:cxn>
                    <a:cxn ang="0">
                      <a:pos x="0" y="117"/>
                    </a:cxn>
                    <a:cxn ang="0">
                      <a:pos x="471" y="273"/>
                    </a:cxn>
                    <a:cxn ang="0">
                      <a:pos x="567" y="273"/>
                    </a:cxn>
                    <a:cxn ang="0">
                      <a:pos x="567" y="0"/>
                    </a:cxn>
                    <a:cxn ang="0">
                      <a:pos x="476" y="0"/>
                    </a:cxn>
                  </a:cxnLst>
                  <a:rect l="0" t="0" r="r" b="b"/>
                  <a:pathLst>
                    <a:path w="567" h="273">
                      <a:moveTo>
                        <a:pt x="476" y="0"/>
                      </a:moveTo>
                      <a:cubicBezTo>
                        <a:pt x="187" y="0"/>
                        <a:pt x="80" y="87"/>
                        <a:pt x="0" y="117"/>
                      </a:cubicBezTo>
                      <a:cubicBezTo>
                        <a:pt x="128" y="190"/>
                        <a:pt x="229" y="273"/>
                        <a:pt x="471" y="273"/>
                      </a:cubicBezTo>
                      <a:cubicBezTo>
                        <a:pt x="529" y="273"/>
                        <a:pt x="567" y="273"/>
                        <a:pt x="567" y="273"/>
                      </a:cubicBezTo>
                      <a:cubicBezTo>
                        <a:pt x="567" y="0"/>
                        <a:pt x="567" y="0"/>
                        <a:pt x="567" y="0"/>
                      </a:cubicBezTo>
                      <a:lnTo>
                        <a:pt x="47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  <p:pic>
            <p:nvPicPr>
              <p:cNvPr id="33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9275" y="5675743"/>
                <a:ext cx="655638" cy="655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4" name="Group 19"/>
              <p:cNvGrpSpPr/>
              <p:nvPr userDrawn="1"/>
            </p:nvGrpSpPr>
            <p:grpSpPr>
              <a:xfrm>
                <a:off x="360000" y="5807505"/>
                <a:ext cx="814388" cy="95250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8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1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2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3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4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5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6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363796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80961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54646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270000"/>
            <a:ext cx="8460000" cy="85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3200" b="1">
                <a:solidFill>
                  <a:schemeClr val="accent2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59831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0471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89600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6051550"/>
            <a:ext cx="9169400" cy="849313"/>
            <a:chOff x="-9525" y="6051550"/>
            <a:chExt cx="9169400" cy="849313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Rectangle 7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1588" y="6065837"/>
              <a:ext cx="9142412" cy="690562"/>
            </a:xfrm>
            <a:custGeom>
              <a:avLst/>
              <a:gdLst>
                <a:gd name="T0" fmla="*/ 2880 w 2880"/>
                <a:gd name="T1" fmla="*/ 14 h 217"/>
                <a:gd name="T2" fmla="*/ 2817 w 2880"/>
                <a:gd name="T3" fmla="*/ 14 h 217"/>
                <a:gd name="T4" fmla="*/ 2486 w 2880"/>
                <a:gd name="T5" fmla="*/ 95 h 217"/>
                <a:gd name="T6" fmla="*/ 2486 w 2880"/>
                <a:gd name="T7" fmla="*/ 95 h 217"/>
                <a:gd name="T8" fmla="*/ 2880 w 2880"/>
                <a:gd name="T9" fmla="*/ 95 h 217"/>
                <a:gd name="T10" fmla="*/ 2880 w 2880"/>
                <a:gd name="T11" fmla="*/ 217 h 217"/>
                <a:gd name="T12" fmla="*/ 2880 w 2880"/>
                <a:gd name="T13" fmla="*/ 217 h 217"/>
                <a:gd name="T14" fmla="*/ 2880 w 2880"/>
                <a:gd name="T15" fmla="*/ 14 h 217"/>
                <a:gd name="T16" fmla="*/ 2171 w 2880"/>
                <a:gd name="T17" fmla="*/ 0 h 217"/>
                <a:gd name="T18" fmla="*/ 0 w 2880"/>
                <a:gd name="T19" fmla="*/ 0 h 217"/>
                <a:gd name="T20" fmla="*/ 0 w 2880"/>
                <a:gd name="T21" fmla="*/ 95 h 217"/>
                <a:gd name="T22" fmla="*/ 2486 w 2880"/>
                <a:gd name="T23" fmla="*/ 95 h 217"/>
                <a:gd name="T24" fmla="*/ 2486 w 2880"/>
                <a:gd name="T25" fmla="*/ 95 h 217"/>
                <a:gd name="T26" fmla="*/ 2486 w 2880"/>
                <a:gd name="T27" fmla="*/ 95 h 217"/>
                <a:gd name="T28" fmla="*/ 2486 w 2880"/>
                <a:gd name="T29" fmla="*/ 95 h 217"/>
                <a:gd name="T30" fmla="*/ 2171 w 2880"/>
                <a:gd name="T3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217">
                  <a:moveTo>
                    <a:pt x="2880" y="14"/>
                  </a:moveTo>
                  <a:cubicBezTo>
                    <a:pt x="2817" y="14"/>
                    <a:pt x="2817" y="14"/>
                    <a:pt x="2817" y="14"/>
                  </a:cubicBezTo>
                  <a:cubicBezTo>
                    <a:pt x="2616" y="14"/>
                    <a:pt x="2542" y="74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880" y="95"/>
                    <a:pt x="2880" y="95"/>
                    <a:pt x="2880" y="95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14"/>
                    <a:pt x="2880" y="14"/>
                    <a:pt x="2880" y="14"/>
                  </a:cubicBezTo>
                  <a:moveTo>
                    <a:pt x="217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19" y="39"/>
                    <a:pt x="2306" y="0"/>
                    <a:pt x="2171" y="0"/>
                  </a:cubicBezTo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588" y="6367463"/>
              <a:ext cx="9142412" cy="388937"/>
            </a:xfrm>
            <a:custGeom>
              <a:avLst/>
              <a:gdLst>
                <a:gd name="T0" fmla="*/ 2486 w 2880"/>
                <a:gd name="T1" fmla="*/ 0 h 122"/>
                <a:gd name="T2" fmla="*/ 0 w 2880"/>
                <a:gd name="T3" fmla="*/ 0 h 122"/>
                <a:gd name="T4" fmla="*/ 0 w 2880"/>
                <a:gd name="T5" fmla="*/ 13 h 122"/>
                <a:gd name="T6" fmla="*/ 2289 w 2880"/>
                <a:gd name="T7" fmla="*/ 13 h 122"/>
                <a:gd name="T8" fmla="*/ 2486 w 2880"/>
                <a:gd name="T9" fmla="*/ 0 h 122"/>
                <a:gd name="T10" fmla="*/ 2880 w 2880"/>
                <a:gd name="T11" fmla="*/ 0 h 122"/>
                <a:gd name="T12" fmla="*/ 2486 w 2880"/>
                <a:gd name="T13" fmla="*/ 0 h 122"/>
                <a:gd name="T14" fmla="*/ 2813 w 2880"/>
                <a:gd name="T15" fmla="*/ 122 h 122"/>
                <a:gd name="T16" fmla="*/ 2880 w 2880"/>
                <a:gd name="T17" fmla="*/ 122 h 122"/>
                <a:gd name="T18" fmla="*/ 2880 w 2880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22">
                  <a:moveTo>
                    <a:pt x="24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289" y="13"/>
                    <a:pt x="2289" y="13"/>
                    <a:pt x="2289" y="13"/>
                  </a:cubicBezTo>
                  <a:cubicBezTo>
                    <a:pt x="2418" y="13"/>
                    <a:pt x="2459" y="10"/>
                    <a:pt x="2486" y="0"/>
                  </a:cubicBezTo>
                  <a:moveTo>
                    <a:pt x="2880" y="0"/>
                  </a:moveTo>
                  <a:cubicBezTo>
                    <a:pt x="2486" y="0"/>
                    <a:pt x="2486" y="0"/>
                    <a:pt x="2486" y="0"/>
                  </a:cubicBezTo>
                  <a:cubicBezTo>
                    <a:pt x="2554" y="56"/>
                    <a:pt x="2645" y="122"/>
                    <a:pt x="2813" y="122"/>
                  </a:cubicBezTo>
                  <a:cubicBezTo>
                    <a:pt x="2854" y="122"/>
                    <a:pt x="2880" y="122"/>
                    <a:pt x="2880" y="122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1588" y="6110288"/>
              <a:ext cx="7891462" cy="298450"/>
            </a:xfrm>
            <a:custGeom>
              <a:avLst/>
              <a:gdLst>
                <a:gd name="T0" fmla="*/ 2486 w 2486"/>
                <a:gd name="T1" fmla="*/ 81 h 94"/>
                <a:gd name="T2" fmla="*/ 2171 w 2486"/>
                <a:gd name="T3" fmla="*/ 0 h 94"/>
                <a:gd name="T4" fmla="*/ 0 w 2486"/>
                <a:gd name="T5" fmla="*/ 0 h 94"/>
                <a:gd name="T6" fmla="*/ 0 w 2486"/>
                <a:gd name="T7" fmla="*/ 94 h 94"/>
                <a:gd name="T8" fmla="*/ 2289 w 2486"/>
                <a:gd name="T9" fmla="*/ 94 h 94"/>
                <a:gd name="T10" fmla="*/ 2486 w 2486"/>
                <a:gd name="T11" fmla="*/ 8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6" h="94">
                  <a:moveTo>
                    <a:pt x="2486" y="81"/>
                  </a:moveTo>
                  <a:cubicBezTo>
                    <a:pt x="2410" y="38"/>
                    <a:pt x="2306" y="0"/>
                    <a:pt x="21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2289" y="94"/>
                    <a:pt x="2289" y="94"/>
                    <a:pt x="2289" y="94"/>
                  </a:cubicBezTo>
                  <a:cubicBezTo>
                    <a:pt x="2418" y="94"/>
                    <a:pt x="2459" y="91"/>
                    <a:pt x="2486" y="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7893050" y="6110285"/>
              <a:ext cx="1250950" cy="601662"/>
            </a:xfrm>
            <a:custGeom>
              <a:avLst/>
              <a:gdLst>
                <a:gd name="T0" fmla="*/ 331 w 394"/>
                <a:gd name="T1" fmla="*/ 0 h 189"/>
                <a:gd name="T2" fmla="*/ 0 w 394"/>
                <a:gd name="T3" fmla="*/ 81 h 189"/>
                <a:gd name="T4" fmla="*/ 327 w 394"/>
                <a:gd name="T5" fmla="*/ 189 h 189"/>
                <a:gd name="T6" fmla="*/ 394 w 394"/>
                <a:gd name="T7" fmla="*/ 189 h 189"/>
                <a:gd name="T8" fmla="*/ 394 w 394"/>
                <a:gd name="T9" fmla="*/ 0 h 189"/>
                <a:gd name="T10" fmla="*/ 331 w 394"/>
                <a:gd name="T1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" h="189">
                  <a:moveTo>
                    <a:pt x="331" y="0"/>
                  </a:moveTo>
                  <a:cubicBezTo>
                    <a:pt x="130" y="0"/>
                    <a:pt x="56" y="60"/>
                    <a:pt x="0" y="81"/>
                  </a:cubicBezTo>
                  <a:cubicBezTo>
                    <a:pt x="89" y="131"/>
                    <a:pt x="159" y="189"/>
                    <a:pt x="327" y="189"/>
                  </a:cubicBezTo>
                  <a:cubicBezTo>
                    <a:pt x="368" y="189"/>
                    <a:pt x="394" y="189"/>
                    <a:pt x="394" y="189"/>
                  </a:cubicBezTo>
                  <a:cubicBezTo>
                    <a:pt x="394" y="0"/>
                    <a:pt x="394" y="0"/>
                    <a:pt x="394" y="0"/>
                  </a:cubicBezTo>
                  <a:lnTo>
                    <a:pt x="331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9525" y="6051550"/>
              <a:ext cx="9169400" cy="849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84"/>
            <p:cNvSpPr>
              <a:spLocks noChangeArrowheads="1"/>
            </p:cNvSpPr>
            <p:nvPr/>
          </p:nvSpPr>
          <p:spPr bwMode="auto">
            <a:xfrm>
              <a:off x="-9525" y="6356350"/>
              <a:ext cx="9167813" cy="544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7" name="Picture 7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6" y="274638"/>
            <a:ext cx="8461374" cy="85248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1268413"/>
            <a:ext cx="8461375" cy="45728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91" y="6504332"/>
            <a:ext cx="6083845" cy="1242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AU"/>
              <a:t>Profile Guidance &amp; Vocabulary  |  Nicholas Car</a:t>
            </a:r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  <p:sp>
        <p:nvSpPr>
          <p:cNvPr id="36" name="AutoShape 4"/>
          <p:cNvSpPr>
            <a:spLocks noChangeAspect="1" noChangeArrowheads="1" noTextEdit="1"/>
          </p:cNvSpPr>
          <p:nvPr userDrawn="1"/>
        </p:nvSpPr>
        <p:spPr bwMode="auto">
          <a:xfrm>
            <a:off x="3175" y="3326606"/>
            <a:ext cx="9161463" cy="801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38" name="Rectangle 7"/>
          <p:cNvSpPr>
            <a:spLocks noChangeArrowheads="1"/>
          </p:cNvSpPr>
          <p:nvPr userDrawn="1"/>
        </p:nvSpPr>
        <p:spPr bwMode="auto">
          <a:xfrm>
            <a:off x="12701" y="3637756"/>
            <a:ext cx="9142412" cy="490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3" name="AutoShape 81"/>
          <p:cNvSpPr>
            <a:spLocks noChangeAspect="1" noChangeArrowheads="1" noTextEdit="1"/>
          </p:cNvSpPr>
          <p:nvPr/>
        </p:nvSpPr>
        <p:spPr bwMode="auto">
          <a:xfrm>
            <a:off x="1588" y="3321843"/>
            <a:ext cx="91694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1588" y="3626643"/>
            <a:ext cx="91678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3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49" r:id="rId3"/>
    <p:sldLayoutId id="2147483650" r:id="rId4"/>
    <p:sldLayoutId id="2147483655" r:id="rId5"/>
    <p:sldLayoutId id="2147483680" r:id="rId6"/>
    <p:sldLayoutId id="2147483679" r:id="rId7"/>
    <p:sldLayoutId id="2147483661" r:id="rId8"/>
    <p:sldLayoutId id="2147483663" r:id="rId9"/>
    <p:sldLayoutId id="2147483664" r:id="rId10"/>
    <p:sldLayoutId id="2147483667" r:id="rId11"/>
    <p:sldLayoutId id="2147483665" r:id="rId12"/>
    <p:sldLayoutId id="2147483682" r:id="rId13"/>
    <p:sldLayoutId id="2147483681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dx-prof-guide/" TargetMode="External"/><Relationship Id="rId2" Type="http://schemas.openxmlformats.org/officeDocument/2006/relationships/hyperlink" Target="https://www.w3.org/TR/dx-prof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w3.org/TR/dx-prof-conne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dx-prof-guide/" TargetMode="External"/><Relationship Id="rId2" Type="http://schemas.openxmlformats.org/officeDocument/2006/relationships/hyperlink" Target="https://www.w3.org/TR/dx-prof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w3.org/TR/dx-prof-conne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dx-prof-guide/" TargetMode="External"/><Relationship Id="rId2" Type="http://schemas.openxmlformats.org/officeDocument/2006/relationships/hyperlink" Target="https://www.w3.org/TR/dx-prof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w3.org/TR/dx-prof-conne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Profiles Guidance &amp; Vocabulary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at the ANZLIC Metadata WG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AU" dirty="0"/>
              <a:t>Land &amp; Water</a:t>
            </a:r>
          </a:p>
        </p:txBody>
      </p:sp>
      <p:sp>
        <p:nvSpPr>
          <p:cNvPr id="12" name="Footer Placeholder 2"/>
          <p:cNvSpPr txBox="1">
            <a:spLocks/>
          </p:cNvSpPr>
          <p:nvPr/>
        </p:nvSpPr>
        <p:spPr bwMode="auto">
          <a:xfrm>
            <a:off x="360363" y="4700964"/>
            <a:ext cx="8042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AU" sz="1600" b="1" dirty="0">
                <a:solidFill>
                  <a:schemeClr val="bg1"/>
                </a:solidFill>
                <a:latin typeface="Calibri" pitchFamily="34" charset="0"/>
              </a:rPr>
              <a:t>Nicholas Car</a:t>
            </a:r>
            <a:r>
              <a:rPr lang="en-AU" sz="1600" dirty="0">
                <a:solidFill>
                  <a:schemeClr val="bg1"/>
                </a:solidFill>
                <a:latin typeface="Calibri" pitchFamily="34" charset="0"/>
              </a:rPr>
              <a:t>|  Senior Experimental Scientist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Footer Placeholder 2"/>
          <p:cNvSpPr txBox="1">
            <a:spLocks/>
          </p:cNvSpPr>
          <p:nvPr/>
        </p:nvSpPr>
        <p:spPr bwMode="auto">
          <a:xfrm>
            <a:off x="361950" y="4962901"/>
            <a:ext cx="804227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AU" sz="1600" dirty="0">
                <a:solidFill>
                  <a:schemeClr val="bg1"/>
                </a:solidFill>
                <a:latin typeface="Calibri" pitchFamily="34" charset="0"/>
              </a:rPr>
              <a:t>21 February 2019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93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20378-BA15-4736-9516-4E7C5366F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Profiles Vocabulary – model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A957A-2E48-49FA-A9D9-68D616C1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A4C1B-5100-46C1-8342-6F3823321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10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849E27-26D5-4839-BBE1-9B1E5404C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31"/>
          <a:stretch/>
        </p:blipFill>
        <p:spPr>
          <a:xfrm>
            <a:off x="677991" y="1039891"/>
            <a:ext cx="7057789" cy="505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46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AF0E-2C67-4851-B55B-8FDFCADAA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Profiles Vocabulary -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139A0-F53D-463F-85C2-5C6ED3B80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D376E-E75B-40B5-A904-F94D0F314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11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4C99FE-CED2-49A9-936D-C66B2DFCA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88" y="912069"/>
            <a:ext cx="6891480" cy="594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962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C4FF-B297-4D45-B155-2AE0DAAF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Profiles Vocabulary – use of hierarchy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5953C-8596-4471-885B-7862F3E6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</a:t>
            </a:r>
            <a:r>
              <a:rPr lang="en-AU" dirty="0" err="1"/>
              <a:t>Voc</a:t>
            </a:r>
            <a:r>
              <a:rPr lang="en-AU" dirty="0"/>
              <a:t> </a:t>
            </a:r>
            <a:r>
              <a:rPr lang="en-AU" b="1" dirty="0"/>
              <a:t>allows</a:t>
            </a:r>
            <a:r>
              <a:rPr lang="en-AU" dirty="0"/>
              <a:t> for:</a:t>
            </a:r>
          </a:p>
          <a:p>
            <a:r>
              <a:rPr lang="en-AU" dirty="0"/>
              <a:t>Profiles of Standards &amp; other Profiles</a:t>
            </a:r>
          </a:p>
          <a:p>
            <a:r>
              <a:rPr lang="en-AU" dirty="0"/>
              <a:t>Parts of profiles to be defined</a:t>
            </a:r>
          </a:p>
          <a:p>
            <a:r>
              <a:rPr lang="en-AU" dirty="0"/>
              <a:t>Parts of profiles inherited from Profiles/Standards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The </a:t>
            </a:r>
            <a:r>
              <a:rPr lang="en-AU" dirty="0" err="1"/>
              <a:t>Voc</a:t>
            </a:r>
            <a:r>
              <a:rPr lang="en-AU" dirty="0"/>
              <a:t> </a:t>
            </a:r>
            <a:r>
              <a:rPr lang="en-AU" b="1" dirty="0"/>
              <a:t>enables</a:t>
            </a:r>
            <a:r>
              <a:rPr lang="en-AU" dirty="0"/>
              <a:t>:</a:t>
            </a:r>
          </a:p>
          <a:p>
            <a:r>
              <a:rPr lang="en-AU" dirty="0"/>
              <a:t>Reduced effort to define a profile</a:t>
            </a:r>
          </a:p>
          <a:p>
            <a:r>
              <a:rPr lang="en-AU" dirty="0"/>
              <a:t>Human &amp; Machine (H&amp;M) methods to access profile parts</a:t>
            </a:r>
          </a:p>
          <a:p>
            <a:pPr lvl="1"/>
            <a:r>
              <a:rPr lang="en-AU" dirty="0"/>
              <a:t>constraints</a:t>
            </a:r>
          </a:p>
          <a:p>
            <a:r>
              <a:rPr lang="en-AU" dirty="0"/>
              <a:t>H&amp;M mechanics to ‘flatten’ profile parts in a hierarchy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DAF43B-6416-4E99-BED9-2333B5B96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50998-DA3E-4673-87D4-410B32B20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12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6208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FCAFD-FA90-4258-A254-035A684D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 Negotiation - content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78482-4E66-4EFC-B56A-A16369BD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4D3BD-0BF5-4579-860D-7A4FD711E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13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CC0528-B645-4699-B3A7-602AE1A7B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687" y="886004"/>
            <a:ext cx="4058505" cy="597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25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1E0E-7916-4F63-846B-22661C03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 Negotiation -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9DA76-CF7A-4AC6-A147-A5971FD70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b="1" dirty="0"/>
              <a:t>list profiles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a </a:t>
            </a:r>
            <a:r>
              <a:rPr lang="en-AU" i="1" dirty="0"/>
              <a:t>client</a:t>
            </a:r>
            <a:r>
              <a:rPr lang="en-AU" dirty="0"/>
              <a:t> requests the list of URIs of </a:t>
            </a:r>
            <a:r>
              <a:rPr lang="en-AU" i="1" dirty="0"/>
              <a:t>profile</a:t>
            </a:r>
            <a:r>
              <a:rPr lang="en-AU" dirty="0"/>
              <a:t>s for which a </a:t>
            </a:r>
            <a:r>
              <a:rPr lang="en-AU" i="1" dirty="0"/>
              <a:t>server</a:t>
            </a:r>
            <a:r>
              <a:rPr lang="en-AU" dirty="0"/>
              <a:t> is able to deliver conformant </a:t>
            </a:r>
            <a:r>
              <a:rPr lang="en-AU" i="1" dirty="0"/>
              <a:t>resource</a:t>
            </a:r>
            <a:r>
              <a:rPr lang="en-AU" dirty="0"/>
              <a:t>s 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pPr marL="457200" indent="-457200">
              <a:buFont typeface="+mj-lt"/>
              <a:buAutoNum type="arabicPeriod"/>
            </a:pPr>
            <a:r>
              <a:rPr lang="en-AU" b="1" dirty="0"/>
              <a:t>get resource by profile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a </a:t>
            </a:r>
            <a:r>
              <a:rPr lang="en-AU" i="1" dirty="0"/>
              <a:t>client</a:t>
            </a:r>
            <a:r>
              <a:rPr lang="en-AU" dirty="0"/>
              <a:t> requests a representation of the requested </a:t>
            </a:r>
            <a:r>
              <a:rPr lang="en-AU" i="1" dirty="0"/>
              <a:t>resource</a:t>
            </a:r>
            <a:r>
              <a:rPr lang="en-AU" dirty="0"/>
              <a:t> represented conforming to a particular </a:t>
            </a:r>
            <a:r>
              <a:rPr lang="en-AU" i="1" dirty="0"/>
              <a:t>profile</a:t>
            </a:r>
            <a:r>
              <a:rPr lang="en-AU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0FF59-D425-4085-8953-B6D63BE6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5CCB4-0AD4-4BE2-8F14-3A5C8763A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14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2288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1E0E-7916-4F63-846B-22661C03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 Negotiation -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9DA76-CF7A-4AC6-A147-A5971FD70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list profiles</a:t>
            </a:r>
            <a:r>
              <a:rPr lang="en-AU" dirty="0"/>
              <a:t> – example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Request:</a:t>
            </a:r>
          </a:p>
          <a:p>
            <a:pPr marL="0" indent="0">
              <a:buNone/>
            </a:pPr>
            <a:r>
              <a:rPr lang="en-AU" dirty="0"/>
              <a:t>GET &lt;some-resource-URI&gt;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Response:</a:t>
            </a:r>
          </a:p>
          <a:p>
            <a:r>
              <a:rPr lang="en-AU" dirty="0"/>
              <a:t>resource per default profile</a:t>
            </a:r>
          </a:p>
          <a:p>
            <a:r>
              <a:rPr lang="en-AU" dirty="0"/>
              <a:t>listing of other profiles resource can be delivered according to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0FF59-D425-4085-8953-B6D63BE6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5CCB4-0AD4-4BE2-8F14-3A5C8763A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15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7584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1E0E-7916-4F63-846B-22661C03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 Negotiation -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9DA76-CF7A-4AC6-A147-A5971FD70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list profiles</a:t>
            </a:r>
            <a:r>
              <a:rPr lang="en-AU" dirty="0"/>
              <a:t> – example via HTTP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Request:</a:t>
            </a:r>
          </a:p>
          <a:p>
            <a:pPr marL="0" indent="0">
              <a:buNone/>
            </a:pPr>
            <a:r>
              <a:rPr lang="en-AU" dirty="0"/>
              <a:t>HEAD &lt;some-resource-URI&gt;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Response:</a:t>
            </a:r>
          </a:p>
          <a:p>
            <a:r>
              <a:rPr lang="en-AU" dirty="0"/>
              <a:t>list of Profile URIs the resource can be delivered according to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0FF59-D425-4085-8953-B6D63BE6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5CCB4-0AD4-4BE2-8F14-3A5C8763A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16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4237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1E0E-7916-4F63-846B-22661C03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 Negotiation -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9DA76-CF7A-4AC6-A147-A5971FD70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get resource by profile &amp; list profiles</a:t>
            </a:r>
            <a:r>
              <a:rPr lang="en-AU" dirty="0"/>
              <a:t> – example via CKAN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Request:</a:t>
            </a:r>
          </a:p>
          <a:p>
            <a:pPr marL="0" indent="0">
              <a:buNone/>
            </a:pPr>
            <a:r>
              <a:rPr lang="en-AU" dirty="0"/>
              <a:t>GET &lt;some-resource-URI&gt;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Response:</a:t>
            </a:r>
          </a:p>
          <a:p>
            <a:r>
              <a:rPr lang="en-AU" dirty="0"/>
              <a:t>resource given according to default profile</a:t>
            </a:r>
          </a:p>
          <a:p>
            <a:r>
              <a:rPr lang="en-AU" dirty="0"/>
              <a:t>listing of other profiles resource can be delivered according to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or </a:t>
            </a:r>
          </a:p>
          <a:p>
            <a:pPr marL="0" indent="0">
              <a:buNone/>
            </a:pPr>
            <a:r>
              <a:rPr lang="en-AU" dirty="0"/>
              <a:t>GET &lt;some-resource-URI&gt;</a:t>
            </a:r>
            <a:r>
              <a:rPr lang="en-AU" b="1" dirty="0"/>
              <a:t>?_profile=xxx </a:t>
            </a:r>
            <a:r>
              <a:rPr lang="en-AU" b="1" dirty="0">
                <a:solidFill>
                  <a:srgbClr val="C00000"/>
                </a:solidFill>
              </a:rPr>
              <a:t> </a:t>
            </a:r>
            <a:r>
              <a:rPr lang="en-AU" dirty="0">
                <a:solidFill>
                  <a:srgbClr val="C00000"/>
                </a:solidFill>
                <a:sym typeface="Wingdings" panose="05000000000000000000" pitchFamily="2" charset="2"/>
              </a:rPr>
              <a:t> per Profile X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0FF59-D425-4085-8953-B6D63BE6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5CCB4-0AD4-4BE2-8F14-3A5C8763A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17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670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ct val="0"/>
              </a:spcAft>
            </a:pPr>
            <a:r>
              <a:rPr lang="en-US" sz="1500" dirty="0"/>
              <a:t>Nicholas Car</a:t>
            </a:r>
          </a:p>
          <a:p>
            <a:pPr lvl="1">
              <a:lnSpc>
                <a:spcPct val="80000"/>
              </a:lnSpc>
              <a:tabLst>
                <a:tab pos="355600" algn="l"/>
              </a:tabLst>
            </a:pPr>
            <a:r>
              <a:rPr lang="en-US" sz="1500" dirty="0"/>
              <a:t>Senior Experimental Scientist</a:t>
            </a:r>
            <a:br>
              <a:rPr lang="en-US" sz="1500" dirty="0"/>
            </a:br>
            <a:endParaRPr lang="en-US" sz="1500" dirty="0"/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/>
              <a:t>t</a:t>
            </a:r>
            <a:r>
              <a:rPr lang="en-US" sz="1500" dirty="0"/>
              <a:t>	+61 7 3833 5632</a:t>
            </a:r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/>
              <a:t>e</a:t>
            </a:r>
            <a:r>
              <a:rPr lang="en-US" sz="1500" dirty="0"/>
              <a:t>	nicholas.car@csiro.au</a:t>
            </a:r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/>
              <a:t>w</a:t>
            </a:r>
            <a:r>
              <a:rPr lang="en-US" sz="1500" dirty="0"/>
              <a:t>	people.csiro.au/Nicholas-Car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rtl="0" eaLnBrk="1" latinLnBrk="0" hangingPunct="1"/>
            <a:r>
              <a:rPr lang="en-AU" sz="1200" b="1" kern="1200" cap="all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Land &amp; Water</a:t>
            </a:r>
            <a:endParaRPr lang="en-A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825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BF20B-3F39-4193-B6A9-BA928FC4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DXWG Profiling work in relation to DCAT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3444-06CE-4586-9C2B-3613D95B8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Motivation</a:t>
            </a:r>
          </a:p>
          <a:p>
            <a:pPr lvl="1"/>
            <a:r>
              <a:rPr lang="en-AU" dirty="0"/>
              <a:t>seeing the proliferation of profiles of DCAT</a:t>
            </a:r>
          </a:p>
          <a:p>
            <a:pPr lvl="1"/>
            <a:r>
              <a:rPr lang="en-AU" dirty="0"/>
              <a:t>DXWG members’ knowledge of profiles elsewhere</a:t>
            </a:r>
          </a:p>
          <a:p>
            <a:pPr lvl="1"/>
            <a:endParaRPr lang="en-AU" dirty="0"/>
          </a:p>
          <a:p>
            <a:r>
              <a:rPr lang="en-AU" dirty="0"/>
              <a:t>Scope of profiling work:</a:t>
            </a:r>
          </a:p>
          <a:p>
            <a:pPr lvl="1"/>
            <a:r>
              <a:rPr lang="en-AU" dirty="0"/>
              <a:t>indicated by the 3 profile deliverables</a:t>
            </a:r>
          </a:p>
          <a:p>
            <a:pPr marL="889200" lvl="2" indent="-457200">
              <a:buFont typeface="+mj-lt"/>
              <a:buAutoNum type="arabicPeriod"/>
            </a:pPr>
            <a:r>
              <a:rPr lang="en-AU" dirty="0"/>
              <a:t>Profile Guidance - </a:t>
            </a:r>
            <a:r>
              <a:rPr lang="en-AU" dirty="0">
                <a:hlinkClick r:id="rId2"/>
              </a:rPr>
              <a:t>https://www.w3.org/TR/dx-prof/</a:t>
            </a:r>
            <a:r>
              <a:rPr lang="en-AU" dirty="0"/>
              <a:t> </a:t>
            </a:r>
          </a:p>
          <a:p>
            <a:pPr marL="889200" lvl="2" indent="-457200">
              <a:buFont typeface="+mj-lt"/>
              <a:buAutoNum type="arabicPeriod"/>
            </a:pPr>
            <a:r>
              <a:rPr lang="en-AU" dirty="0"/>
              <a:t>Profiles Vocabulary - </a:t>
            </a:r>
            <a:r>
              <a:rPr lang="en-AU" dirty="0">
                <a:hlinkClick r:id="rId3"/>
              </a:rPr>
              <a:t>https://www.w3.org/TR/dx-prof-guide/</a:t>
            </a:r>
            <a:r>
              <a:rPr lang="en-AU" dirty="0"/>
              <a:t> </a:t>
            </a:r>
          </a:p>
          <a:p>
            <a:pPr marL="889200" lvl="2" indent="-457200">
              <a:buFont typeface="+mj-lt"/>
              <a:buAutoNum type="arabicPeriod"/>
            </a:pPr>
            <a:r>
              <a:rPr lang="en-AU" dirty="0"/>
              <a:t>Profile Negotiation - </a:t>
            </a:r>
            <a:r>
              <a:rPr lang="en-AU" dirty="0">
                <a:hlinkClick r:id="rId4"/>
              </a:rPr>
              <a:t>https://www.w3.org/TR/dx-prof-conneg/</a:t>
            </a:r>
            <a:r>
              <a:rPr lang="en-AU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C4A0F-FDC2-4238-809C-FED6DCA8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3C6041-3A32-437F-98F3-80C6C150F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2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463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BF20B-3F39-4193-B6A9-BA928FC4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DXWG Profiling work in relation to DCAT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3444-06CE-4586-9C2B-3613D95B8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Motivation</a:t>
            </a:r>
          </a:p>
          <a:p>
            <a:pPr lvl="1"/>
            <a:r>
              <a:rPr lang="en-AU" dirty="0"/>
              <a:t>seeing the proliferation of profiles of DCAT</a:t>
            </a:r>
          </a:p>
          <a:p>
            <a:pPr lvl="1"/>
            <a:r>
              <a:rPr lang="en-AU" dirty="0"/>
              <a:t>DXWG members’ knowledge of profiles elsewhere</a:t>
            </a:r>
          </a:p>
          <a:p>
            <a:pPr lvl="1"/>
            <a:endParaRPr lang="en-AU" dirty="0"/>
          </a:p>
          <a:p>
            <a:r>
              <a:rPr lang="en-AU" dirty="0"/>
              <a:t>Scope of profiling work:</a:t>
            </a:r>
          </a:p>
          <a:p>
            <a:pPr lvl="1"/>
            <a:r>
              <a:rPr lang="en-AU" dirty="0"/>
              <a:t>indicated by the 3 profile deliverables</a:t>
            </a:r>
          </a:p>
          <a:p>
            <a:pPr marL="889200" lvl="2" indent="-457200">
              <a:buFont typeface="+mj-lt"/>
              <a:buAutoNum type="arabicPeriod"/>
            </a:pPr>
            <a:r>
              <a:rPr lang="en-AU" dirty="0"/>
              <a:t>Profile Guidance - </a:t>
            </a:r>
            <a:r>
              <a:rPr lang="en-AU" dirty="0">
                <a:hlinkClick r:id="rId2"/>
              </a:rPr>
              <a:t>https://www.w3.org/TR/dx-prof/</a:t>
            </a:r>
            <a:r>
              <a:rPr lang="en-AU" dirty="0"/>
              <a:t> </a:t>
            </a:r>
          </a:p>
          <a:p>
            <a:pPr marL="889200" lvl="2" indent="-457200">
              <a:buFont typeface="+mj-lt"/>
              <a:buAutoNum type="arabicPeriod"/>
            </a:pPr>
            <a:r>
              <a:rPr lang="en-AU" dirty="0"/>
              <a:t>Profiles Vocabulary - </a:t>
            </a:r>
            <a:r>
              <a:rPr lang="en-AU" dirty="0">
                <a:hlinkClick r:id="rId3"/>
              </a:rPr>
              <a:t>https://www.w3.org/TR/dx-prof-guide/</a:t>
            </a:r>
            <a:r>
              <a:rPr lang="en-AU" dirty="0"/>
              <a:t> </a:t>
            </a:r>
          </a:p>
          <a:p>
            <a:pPr marL="889200" lvl="2" indent="-457200">
              <a:buFont typeface="+mj-lt"/>
              <a:buAutoNum type="arabicPeriod"/>
            </a:pPr>
            <a:r>
              <a:rPr lang="en-AU" dirty="0"/>
              <a:t>Profile Negotiation - </a:t>
            </a:r>
            <a:r>
              <a:rPr lang="en-AU" dirty="0">
                <a:hlinkClick r:id="rId4"/>
              </a:rPr>
              <a:t>https://www.w3.org/TR/dx-prof-conneg/</a:t>
            </a:r>
            <a:r>
              <a:rPr lang="en-AU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C4A0F-FDC2-4238-809C-FED6DCA8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3C6041-3A32-437F-98F3-80C6C150F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3</a:t>
            </a:fld>
            <a:r>
              <a:rPr lang="en-AU"/>
              <a:t>  |</a:t>
            </a:r>
            <a:endParaRPr lang="en-AU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0FE1407-3111-480F-A854-02E1802C1915}"/>
              </a:ext>
            </a:extLst>
          </p:cNvPr>
          <p:cNvCxnSpPr>
            <a:cxnSpLocks/>
          </p:cNvCxnSpPr>
          <p:nvPr/>
        </p:nvCxnSpPr>
        <p:spPr>
          <a:xfrm flipV="1">
            <a:off x="1691680" y="3717032"/>
            <a:ext cx="0" cy="108012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10D5E49-D28D-4D8F-98EA-2B27AEEDF762}"/>
              </a:ext>
            </a:extLst>
          </p:cNvPr>
          <p:cNvSpPr txBox="1"/>
          <p:nvPr/>
        </p:nvSpPr>
        <p:spPr>
          <a:xfrm>
            <a:off x="1403648" y="4797152"/>
            <a:ext cx="385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C00000"/>
                </a:solidFill>
              </a:rPr>
              <a:t>First Public Working Draft within weeks</a:t>
            </a:r>
          </a:p>
        </p:txBody>
      </p:sp>
    </p:spTree>
    <p:extLst>
      <p:ext uri="{BB962C8B-B14F-4D97-AF65-F5344CB8AC3E}">
        <p14:creationId xmlns:p14="http://schemas.microsoft.com/office/powerpoint/2010/main" val="11659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BF20B-3F39-4193-B6A9-BA928FC4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DXWG Profiling work in relation to DCAT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3444-06CE-4586-9C2B-3613D95B8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Motivation</a:t>
            </a:r>
          </a:p>
          <a:p>
            <a:pPr lvl="1"/>
            <a:r>
              <a:rPr lang="en-AU" dirty="0"/>
              <a:t>seeing the proliferation of profiles of DCAT</a:t>
            </a:r>
          </a:p>
          <a:p>
            <a:pPr lvl="1"/>
            <a:r>
              <a:rPr lang="en-AU" dirty="0"/>
              <a:t>DXWG members’ knowledge of profiles elsewhere</a:t>
            </a:r>
          </a:p>
          <a:p>
            <a:pPr lvl="1"/>
            <a:endParaRPr lang="en-AU" dirty="0"/>
          </a:p>
          <a:p>
            <a:r>
              <a:rPr lang="en-AU" dirty="0"/>
              <a:t>Scope of profiling work:</a:t>
            </a:r>
          </a:p>
          <a:p>
            <a:pPr lvl="1"/>
            <a:r>
              <a:rPr lang="en-AU" dirty="0"/>
              <a:t>indicated by the 3 profile deliverables</a:t>
            </a:r>
          </a:p>
          <a:p>
            <a:pPr marL="889200" lvl="2" indent="-457200">
              <a:buFont typeface="+mj-lt"/>
              <a:buAutoNum type="arabicPeriod"/>
            </a:pPr>
            <a:r>
              <a:rPr lang="en-AU" dirty="0"/>
              <a:t>Profile Guidance - </a:t>
            </a:r>
            <a:r>
              <a:rPr lang="en-AU" dirty="0">
                <a:hlinkClick r:id="rId2"/>
              </a:rPr>
              <a:t>https://www.w3.org/TR/dx-prof/</a:t>
            </a:r>
            <a:r>
              <a:rPr lang="en-AU" dirty="0"/>
              <a:t> </a:t>
            </a:r>
          </a:p>
          <a:p>
            <a:pPr marL="889200" lvl="2" indent="-457200">
              <a:buFont typeface="+mj-lt"/>
              <a:buAutoNum type="arabicPeriod"/>
            </a:pPr>
            <a:r>
              <a:rPr lang="en-AU" dirty="0"/>
              <a:t>Profiles Vocabulary - </a:t>
            </a:r>
            <a:r>
              <a:rPr lang="en-AU" dirty="0">
                <a:hlinkClick r:id="rId3"/>
              </a:rPr>
              <a:t>https://www.w3.org/TR/dx-prof-guide/</a:t>
            </a:r>
            <a:r>
              <a:rPr lang="en-AU" dirty="0"/>
              <a:t> </a:t>
            </a:r>
          </a:p>
          <a:p>
            <a:pPr marL="889200" lvl="2" indent="-457200">
              <a:buFont typeface="+mj-lt"/>
              <a:buAutoNum type="arabicPeriod"/>
            </a:pPr>
            <a:r>
              <a:rPr lang="en-AU" dirty="0"/>
              <a:t>Profile Negotiation - </a:t>
            </a:r>
            <a:r>
              <a:rPr lang="en-AU" dirty="0">
                <a:hlinkClick r:id="rId4"/>
              </a:rPr>
              <a:t>https://www.w3.org/TR/dx-prof-conneg/</a:t>
            </a:r>
            <a:r>
              <a:rPr lang="en-AU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C4A0F-FDC2-4238-809C-FED6DCA8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3C6041-3A32-437F-98F3-80C6C150F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4</a:t>
            </a:fld>
            <a:r>
              <a:rPr lang="en-AU"/>
              <a:t>  |</a:t>
            </a:r>
            <a:endParaRPr lang="en-AU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0FE1407-3111-480F-A854-02E1802C1915}"/>
              </a:ext>
            </a:extLst>
          </p:cNvPr>
          <p:cNvCxnSpPr>
            <a:cxnSpLocks/>
          </p:cNvCxnSpPr>
          <p:nvPr/>
        </p:nvCxnSpPr>
        <p:spPr>
          <a:xfrm flipV="1">
            <a:off x="1691680" y="4067780"/>
            <a:ext cx="0" cy="108012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10D5E49-D28D-4D8F-98EA-2B27AEEDF762}"/>
              </a:ext>
            </a:extLst>
          </p:cNvPr>
          <p:cNvSpPr txBox="1"/>
          <p:nvPr/>
        </p:nvSpPr>
        <p:spPr>
          <a:xfrm>
            <a:off x="1403648" y="5147900"/>
            <a:ext cx="4400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C00000"/>
                </a:solidFill>
              </a:rPr>
              <a:t>First Public Working Draft released in Dec, 18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CF05E9-48B4-411F-893D-EDA29B34D66D}"/>
              </a:ext>
            </a:extLst>
          </p:cNvPr>
          <p:cNvCxnSpPr>
            <a:cxnSpLocks/>
          </p:cNvCxnSpPr>
          <p:nvPr/>
        </p:nvCxnSpPr>
        <p:spPr>
          <a:xfrm flipV="1">
            <a:off x="2123728" y="4500736"/>
            <a:ext cx="0" cy="64716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80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6176-0BC1-4600-AA11-391427A78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32F31-D833-4F24-A0EA-E5D18E19A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ABSTRACT</a:t>
            </a:r>
          </a:p>
          <a:p>
            <a:pPr marL="0" indent="0">
              <a:buNone/>
            </a:pPr>
            <a:r>
              <a:rPr lang="en-AU" dirty="0"/>
              <a:t>“A </a:t>
            </a:r>
            <a:r>
              <a:rPr lang="en-AU" i="1" dirty="0"/>
              <a:t>profile</a:t>
            </a:r>
            <a:r>
              <a:rPr lang="en-AU" dirty="0"/>
              <a:t> is a named set of constraints on one or more identified </a:t>
            </a:r>
            <a:r>
              <a:rPr lang="en-AU" i="1" dirty="0"/>
              <a:t>base specifications</a:t>
            </a:r>
            <a:r>
              <a:rPr lang="en-AU" dirty="0"/>
              <a:t>, necessary to accomplish a particular function. </a:t>
            </a:r>
          </a:p>
          <a:p>
            <a:pPr marL="0" indent="0">
              <a:buNone/>
            </a:pPr>
            <a:r>
              <a:rPr lang="en-AU" dirty="0"/>
              <a:t>This document aims to provide guidance on how to create, describe and publish profiles.”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1CB530-FDF1-4E50-AE07-8C9A69D4C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FE3E4-A601-49B7-8762-E3FB73B61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5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954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01AC-D5C4-4EF2-9AB2-36B2C6DDA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Profiles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DE1EE-80FD-4FA3-BAA1-22102B03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b="1" dirty="0"/>
              <a:t>ABSTRACT</a:t>
            </a:r>
          </a:p>
          <a:p>
            <a:pPr marL="0" indent="0">
              <a:buNone/>
            </a:pPr>
            <a:r>
              <a:rPr lang="en-AU" dirty="0"/>
              <a:t>The Profiles Vocabulary is an RDF vocabulary to describe profiles of (one or more) standards for information resources. </a:t>
            </a:r>
          </a:p>
          <a:p>
            <a:pPr marL="0" indent="0">
              <a:buNone/>
            </a:pPr>
            <a:r>
              <a:rPr lang="en-AU" dirty="0"/>
              <a:t>It describes the general pattern of narrowing the scope of a specification with additional, but consistent, constraints, and is particularly relevant to data exchange situations where conformance to such profiles is expected and carries additional context. </a:t>
            </a:r>
          </a:p>
          <a:p>
            <a:pPr marL="0" indent="0">
              <a:buNone/>
            </a:pPr>
            <a:r>
              <a:rPr lang="en-AU" dirty="0"/>
              <a:t>The Profiles Vocabulary enables profile descriptions to specify the role of resources related to data exchange such as schemas, ontologies, rules about use of controlled vocabularies, validation tools, and guidelines. </a:t>
            </a:r>
          </a:p>
          <a:p>
            <a:pPr marL="0" indent="0">
              <a:buNone/>
            </a:pPr>
            <a:r>
              <a:rPr lang="en-AU" dirty="0"/>
              <a:t>The ontology may however be used to describe the role of </a:t>
            </a:r>
            <a:r>
              <a:rPr lang="en-AU" dirty="0" err="1"/>
              <a:t>artifacts</a:t>
            </a:r>
            <a:r>
              <a:rPr lang="en-AU" dirty="0"/>
              <a:t> in any situation where constraints are made on a the usage of more general specifications.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4A941-3431-426F-B7B5-14402CD75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95721-D9DA-4063-9594-5D8A0214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6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614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74D8F-AA62-40C8-B946-AAD30DDE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 Negotiation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00A1E-6381-4A79-AB0E-87212A7A4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ABSTRACT</a:t>
            </a:r>
          </a:p>
          <a:p>
            <a:pPr marL="0" indent="0">
              <a:buNone/>
            </a:pPr>
            <a:r>
              <a:rPr lang="en-AU" dirty="0"/>
              <a:t>This document describes how Internet clients may negotiate for content provided by servers according to </a:t>
            </a:r>
            <a:r>
              <a:rPr lang="en-AU" i="1" dirty="0"/>
              <a:t>profiles</a:t>
            </a:r>
            <a:r>
              <a:rPr lang="en-AU" dirty="0"/>
              <a:t>. This is distinct from negotiating by Media Type or Language: the </a:t>
            </a:r>
            <a:r>
              <a:rPr lang="en-AU" i="1" dirty="0"/>
              <a:t>profile</a:t>
            </a:r>
            <a:r>
              <a:rPr lang="en-AU" dirty="0"/>
              <a:t> is expected to specify the content of information returned, which may be a subset of the information the responding server has about the requested resource, and may be structured in a specific way to meet interoperability requirements of a community of practice. </a:t>
            </a:r>
            <a:endParaRPr lang="en-AU" b="1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35660-9A30-4BE0-B2CA-410C94F8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D8EE41-AAD7-4AE9-B761-B8AC3A9F0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7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367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CE1D0-1543-47E6-865F-469D58730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 Guidance – content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96310-C660-4757-AA8E-2471E9C3E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52D36-F6D6-4BF0-9FBA-116B191E7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8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CB6456-5431-46FB-AE58-F4621F306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959971"/>
            <a:ext cx="6427138" cy="3723878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C74CCF4-04B4-4234-9EF5-A50CB5E78F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78547" y="1052736"/>
            <a:ext cx="5482085" cy="545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80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6F071-5C8B-4547-8575-E1D64A733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Profiles Vocabulary -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9DC25-50EB-472B-95E3-A182C1569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B366F-0E4B-4741-BBC5-9D2E1A5F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Profile Guidance &amp; Vocabulary  |  Nicholas Car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2CD2C-5FBE-4D4A-8297-724BE1ED6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9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16B89A-430D-4B63-864F-ABBAA52429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59"/>
          <a:stretch/>
        </p:blipFill>
        <p:spPr>
          <a:xfrm>
            <a:off x="6898" y="1050516"/>
            <a:ext cx="4061046" cy="58074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9AED91-A910-4BA8-BE8B-AC1ECB1A86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438"/>
          <a:stretch/>
        </p:blipFill>
        <p:spPr>
          <a:xfrm>
            <a:off x="4051179" y="1127125"/>
            <a:ext cx="4985317" cy="424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762877"/>
      </p:ext>
    </p:extLst>
  </p:cSld>
  <p:clrMapOvr>
    <a:masterClrMapping/>
  </p:clrMapOvr>
</p:sld>
</file>

<file path=ppt/theme/theme1.xml><?xml version="1.0" encoding="utf-8"?>
<a:theme xmlns:a="http://schemas.openxmlformats.org/drawingml/2006/main" name="CSIRO Theme">
  <a:themeElements>
    <a:clrScheme name="CSIRO Midday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A9CE"/>
      </a:accent1>
      <a:accent2>
        <a:srgbClr val="00313C"/>
      </a:accent2>
      <a:accent3>
        <a:srgbClr val="78BE20"/>
      </a:accent3>
      <a:accent4>
        <a:srgbClr val="4A7729"/>
      </a:accent4>
      <a:accent5>
        <a:srgbClr val="9FAEE5"/>
      </a:accent5>
      <a:accent6>
        <a:srgbClr val="1E22AA"/>
      </a:accent6>
      <a:hlink>
        <a:srgbClr val="41B6E6"/>
      </a:hlink>
      <a:folHlink>
        <a:srgbClr val="004B87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110</TotalTime>
  <Words>795</Words>
  <Application>Microsoft Office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CSIRO Theme</vt:lpstr>
      <vt:lpstr>Profiles Guidance &amp; Vocabulary</vt:lpstr>
      <vt:lpstr>DXWG Profiling work in relation to DCAT</vt:lpstr>
      <vt:lpstr>DXWG Profiling work in relation to DCAT</vt:lpstr>
      <vt:lpstr>DXWG Profiling work in relation to DCAT</vt:lpstr>
      <vt:lpstr>Profile Guidance</vt:lpstr>
      <vt:lpstr>Profiles Vocabulary</vt:lpstr>
      <vt:lpstr>Profile Negotiation</vt:lpstr>
      <vt:lpstr>Profile Guidance – content</vt:lpstr>
      <vt:lpstr>Profiles Vocabulary - content</vt:lpstr>
      <vt:lpstr>Profiles Vocabulary – model overview</vt:lpstr>
      <vt:lpstr>Profiles Vocabulary - example</vt:lpstr>
      <vt:lpstr>Profiles Vocabulary – use of hierarchy</vt:lpstr>
      <vt:lpstr>Profile Negotiation - content</vt:lpstr>
      <vt:lpstr>Profile Negotiation - model</vt:lpstr>
      <vt:lpstr>Profile Negotiation - model</vt:lpstr>
      <vt:lpstr>Profile Negotiation - model</vt:lpstr>
      <vt:lpstr>Profile Negotiation - model</vt:lpstr>
      <vt:lpstr>PowerPoint Presentation</vt:lpstr>
    </vt:vector>
  </TitlesOfParts>
  <Company>CSIRO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Profiles Guidance &amp; Vocabulary</dc:title>
  <dc:creator>Car, Nicholas (L&amp;W, Dutton Park)</dc:creator>
  <cp:lastModifiedBy>Waterhouse Lesley</cp:lastModifiedBy>
  <cp:revision>5</cp:revision>
  <dcterms:created xsi:type="dcterms:W3CDTF">2019-02-20T18:35:01Z</dcterms:created>
  <dcterms:modified xsi:type="dcterms:W3CDTF">2019-04-05T04:12:19Z</dcterms:modified>
</cp:coreProperties>
</file>