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898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6f8bf84ebc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6f8bf84ebc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6f8bf84ebc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6f8bf84ebc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6f8bf84ebc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6f8bf84ebc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.org/TR/vocab-dcat-2/#UML_DCAT_All_Attr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w3.org/TR/vocab-dcat-2/#dcat-sdo" TargetMode="External"/><Relationship Id="rId5" Type="http://schemas.openxmlformats.org/officeDocument/2006/relationships/hyperlink" Target="https://www.w3.org/TR/vocab-dcat-2/#qualified-forms" TargetMode="External"/><Relationship Id="rId4" Type="http://schemas.openxmlformats.org/officeDocument/2006/relationships/hyperlink" Target="https://www.w3.org/TR/vocab-dcat-2/#time-and-spac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oolbox.google.com/datasetsearch/search?query=Geoscience%20Australia%2C%201%20second%20SRTM%20Digital%20Elevation%20Model%20(DEM)&amp;docid=A76FJSYLR9AB88yAAAAAAA%3D%3D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W3C Standards update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Simon J D Cox</a:t>
            </a:r>
            <a:br>
              <a:rPr lang="en-GB"/>
            </a:br>
            <a:r>
              <a:rPr lang="en-GB"/>
              <a:t>CSIRO</a:t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21850" y="3663675"/>
            <a:ext cx="1210451" cy="1208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0500" y="4576925"/>
            <a:ext cx="838200" cy="295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DXWG - Data eXchange Working Group</a:t>
            </a:r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DCAT2 </a:t>
            </a:r>
            <a:endParaRPr b="1"/>
          </a:p>
          <a:p>
            <a:pPr marL="457200" marR="0" lvl="0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Candidate Recommendation 2019-10-03</a:t>
            </a:r>
            <a:endParaRPr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Implementation report due 2019-10-31</a:t>
            </a:r>
            <a:endParaRPr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Recommendation ~2019-11-19</a:t>
            </a:r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Conneg by ‘profile’</a:t>
            </a:r>
            <a:endParaRPr b="1"/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Profile ~ schema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Different to conneg-by-MIME-type 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Work still in progress - likely W3C ‘Note’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DCAT2 features</a:t>
            </a:r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3834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GB"/>
              <a:t>DataService 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GB"/>
              <a:t>More detail on time and space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GB"/>
              <a:t>Relationships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GB"/>
              <a:t>Alignment with schema.org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GB"/>
              <a:t>Backward compatible (same ns)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Backlog:</a:t>
            </a:r>
            <a:endParaRPr/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AutoNum type="arabicPeriod"/>
            </a:pPr>
            <a:r>
              <a:rPr lang="en-GB"/>
              <a:t>Dataset-series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GB"/>
              <a:t>Versioning</a:t>
            </a:r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body" idx="2"/>
          </p:nvPr>
        </p:nvSpPr>
        <p:spPr>
          <a:xfrm>
            <a:off x="3695175" y="1152475"/>
            <a:ext cx="51372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 sz="1100" u="sng">
                <a:solidFill>
                  <a:schemeClr val="hlink"/>
                </a:solidFill>
                <a:hlinkClick r:id="rId3"/>
              </a:rPr>
              <a:t>https://www.w3.org/TR/vocab-dcat-2/#UML_DCAT_All_Attr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 sz="1100" u="sng">
                <a:solidFill>
                  <a:schemeClr val="hlink"/>
                </a:solidFill>
                <a:hlinkClick r:id="rId4"/>
              </a:rPr>
              <a:t>https://www.w3.org/TR/vocab-dcat-2/#time-and-space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 sz="1100" u="sng">
                <a:solidFill>
                  <a:schemeClr val="hlink"/>
                </a:solidFill>
                <a:hlinkClick r:id="rId5"/>
              </a:rPr>
              <a:t>https://www.w3.org/TR/vocab-dcat-2/#qualified-forms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 sz="1100" u="sng">
                <a:solidFill>
                  <a:schemeClr val="hlink"/>
                </a:solidFill>
                <a:hlinkClick r:id="rId6"/>
              </a:rPr>
              <a:t>https://www.w3.org/TR/vocab-dcat-2/#dcat-sdo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Meanwhile …</a:t>
            </a:r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Google Dataset Search - e.g. </a:t>
            </a:r>
            <a:r>
              <a:rPr lang="en-GB" sz="1100" u="sng">
                <a:solidFill>
                  <a:schemeClr val="hlink"/>
                </a:solidFill>
                <a:hlinkClick r:id="rId3"/>
              </a:rPr>
              <a:t>https://toolbox.google.com/datasetsearch/search?query=Geoscience%20Australia%2C%201%20second%20SRTM%20Digital%20Elevation%20Model%20(DEM)&amp;docid=A76FJSYLR9AB88yAAAAAAA%3D%3D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Relies primarily on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schema.org embedded in landing page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Sitemap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Mass market support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Detailed geospatial not harvested by Google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3rd party indexes being built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Office PowerPoint</Application>
  <PresentationFormat>On-screen Show (16:9)</PresentationFormat>
  <Paragraphs>33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Simple Light</vt:lpstr>
      <vt:lpstr>W3C Standards update</vt:lpstr>
      <vt:lpstr>DXWG - Data eXchange Working Group</vt:lpstr>
      <vt:lpstr>DCAT2 features</vt:lpstr>
      <vt:lpstr>Meanwhile 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W3C Standards update</dc:title>
  <dc:creator>Bastrakova Irina</dc:creator>
  <cp:lastModifiedBy>Bastrakova Irina</cp:lastModifiedBy>
  <cp:revision>1</cp:revision>
  <dcterms:modified xsi:type="dcterms:W3CDTF">2019-10-30T01:46:55Z</dcterms:modified>
</cp:coreProperties>
</file>