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20"/>
  </p:notesMasterIdLst>
  <p:handoutMasterIdLst>
    <p:handoutMasterId r:id="rId21"/>
  </p:handoutMasterIdLst>
  <p:sldIdLst>
    <p:sldId id="263" r:id="rId2"/>
    <p:sldId id="276" r:id="rId3"/>
    <p:sldId id="277" r:id="rId4"/>
    <p:sldId id="279" r:id="rId5"/>
    <p:sldId id="281" r:id="rId6"/>
    <p:sldId id="282" r:id="rId7"/>
    <p:sldId id="283" r:id="rId8"/>
    <p:sldId id="280" r:id="rId9"/>
    <p:sldId id="290" r:id="rId10"/>
    <p:sldId id="291" r:id="rId11"/>
    <p:sldId id="292" r:id="rId12"/>
    <p:sldId id="285" r:id="rId13"/>
    <p:sldId id="284" r:id="rId14"/>
    <p:sldId id="286" r:id="rId15"/>
    <p:sldId id="287" r:id="rId16"/>
    <p:sldId id="289" r:id="rId17"/>
    <p:sldId id="288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799">
          <p15:clr>
            <a:srgbClr val="A4A3A4"/>
          </p15:clr>
        </p15:guide>
        <p15:guide id="3" pos="2880">
          <p15:clr>
            <a:srgbClr val="A4A3A4"/>
          </p15:clr>
        </p15:guide>
        <p15:guide id="4" pos="5556">
          <p15:clr>
            <a:srgbClr val="A4A3A4"/>
          </p15:clr>
        </p15:guide>
        <p15:guide id="5" pos="22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EBBC6E-E423-4402-960A-39426D616F64}" v="3200" dt="2019-02-21T01:02:22.8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5" autoAdjust="0"/>
  </p:normalViewPr>
  <p:slideViewPr>
    <p:cSldViewPr showGuides="1">
      <p:cViewPr varScale="1">
        <p:scale>
          <a:sx n="84" d="100"/>
          <a:sy n="84" d="100"/>
        </p:scale>
        <p:origin x="1454" y="77"/>
      </p:cViewPr>
      <p:guideLst>
        <p:guide orient="horz" pos="2160"/>
        <p:guide orient="horz" pos="799"/>
        <p:guide pos="2880"/>
        <p:guide pos="5556"/>
        <p:guide pos="226"/>
      </p:guideLst>
    </p:cSldViewPr>
  </p:slideViewPr>
  <p:outlineViewPr>
    <p:cViewPr>
      <p:scale>
        <a:sx n="33" d="100"/>
        <a:sy n="33" d="100"/>
      </p:scale>
      <p:origin x="0" y="581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8"/>
    </p:cViewPr>
  </p:sorterViewPr>
  <p:notesViewPr>
    <p:cSldViewPr showGuides="1">
      <p:cViewPr varScale="1">
        <p:scale>
          <a:sx n="54" d="100"/>
          <a:sy n="54" d="100"/>
        </p:scale>
        <p:origin x="-284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holas Car" userId="9200765edd8223da" providerId="LiveId" clId="{9AEBBC6E-E423-4402-960A-39426D616F64}"/>
    <pc:docChg chg="undo custSel addSld delSld modSld sldOrd">
      <pc:chgData name="Nicholas Car" userId="9200765edd8223da" providerId="LiveId" clId="{9AEBBC6E-E423-4402-960A-39426D616F64}" dt="2019-02-21T01:02:22.874" v="3200" actId="14100"/>
      <pc:docMkLst>
        <pc:docMk/>
      </pc:docMkLst>
      <pc:sldChg chg="del">
        <pc:chgData name="Nicholas Car" userId="9200765edd8223da" providerId="LiveId" clId="{9AEBBC6E-E423-4402-960A-39426D616F64}" dt="2019-02-20T20:58:38.095" v="1911" actId="2696"/>
        <pc:sldMkLst>
          <pc:docMk/>
          <pc:sldMk cId="3669588233" sldId="268"/>
        </pc:sldMkLst>
      </pc:sldChg>
      <pc:sldChg chg="modSp add del">
        <pc:chgData name="Nicholas Car" userId="9200765edd8223da" providerId="LiveId" clId="{9AEBBC6E-E423-4402-960A-39426D616F64}" dt="2019-02-20T20:30:48.885" v="3" actId="2696"/>
        <pc:sldMkLst>
          <pc:docMk/>
          <pc:sldMk cId="1430097692" sldId="273"/>
        </pc:sldMkLst>
        <pc:spChg chg="mod">
          <ac:chgData name="Nicholas Car" userId="9200765edd8223da" providerId="LiveId" clId="{9AEBBC6E-E423-4402-960A-39426D616F64}" dt="2019-02-20T20:30:44.035" v="1" actId="27636"/>
          <ac:spMkLst>
            <pc:docMk/>
            <pc:sldMk cId="1430097692" sldId="273"/>
            <ac:spMk id="3" creationId="{92F2C96A-84C2-4A6E-9178-58173F549000}"/>
          </ac:spMkLst>
        </pc:spChg>
      </pc:sldChg>
      <pc:sldChg chg="add del">
        <pc:chgData name="Nicholas Car" userId="9200765edd8223da" providerId="LiveId" clId="{9AEBBC6E-E423-4402-960A-39426D616F64}" dt="2019-02-20T20:31:00.647" v="5" actId="2696"/>
        <pc:sldMkLst>
          <pc:docMk/>
          <pc:sldMk cId="1726539388" sldId="274"/>
        </pc:sldMkLst>
      </pc:sldChg>
      <pc:sldChg chg="add del">
        <pc:chgData name="Nicholas Car" userId="9200765edd8223da" providerId="LiveId" clId="{9AEBBC6E-E423-4402-960A-39426D616F64}" dt="2019-02-20T20:31:10.500" v="7" actId="2696"/>
        <pc:sldMkLst>
          <pc:docMk/>
          <pc:sldMk cId="929274967" sldId="275"/>
        </pc:sldMkLst>
      </pc:sldChg>
      <pc:sldChg chg="addSp delSp modSp add">
        <pc:chgData name="Nicholas Car" userId="9200765edd8223da" providerId="LiveId" clId="{9AEBBC6E-E423-4402-960A-39426D616F64}" dt="2019-02-20T20:36:14.897" v="520" actId="2710"/>
        <pc:sldMkLst>
          <pc:docMk/>
          <pc:sldMk cId="1498142536" sldId="276"/>
        </pc:sldMkLst>
        <pc:spChg chg="del">
          <ac:chgData name="Nicholas Car" userId="9200765edd8223da" providerId="LiveId" clId="{9AEBBC6E-E423-4402-960A-39426D616F64}" dt="2019-02-20T20:31:25.256" v="10" actId="478"/>
          <ac:spMkLst>
            <pc:docMk/>
            <pc:sldMk cId="1498142536" sldId="276"/>
            <ac:spMk id="2" creationId="{E05E7A3C-51FC-4549-AAA6-A0DBBD0D74DC}"/>
          </ac:spMkLst>
        </pc:spChg>
        <pc:spChg chg="del">
          <ac:chgData name="Nicholas Car" userId="9200765edd8223da" providerId="LiveId" clId="{9AEBBC6E-E423-4402-960A-39426D616F64}" dt="2019-02-20T20:31:15.612" v="8" actId="478"/>
          <ac:spMkLst>
            <pc:docMk/>
            <pc:sldMk cId="1498142536" sldId="276"/>
            <ac:spMk id="3" creationId="{9CF4FAE4-705F-4A33-83A0-2DFA03B71CF9}"/>
          </ac:spMkLst>
        </pc:spChg>
        <pc:spChg chg="add del mod">
          <ac:chgData name="Nicholas Car" userId="9200765edd8223da" providerId="LiveId" clId="{9AEBBC6E-E423-4402-960A-39426D616F64}" dt="2019-02-20T20:31:25.257" v="12"/>
          <ac:spMkLst>
            <pc:docMk/>
            <pc:sldMk cId="1498142536" sldId="276"/>
            <ac:spMk id="4" creationId="{47E3F1FE-534A-4356-836E-A0F81D1ED215}"/>
          </ac:spMkLst>
        </pc:spChg>
        <pc:spChg chg="add mod">
          <ac:chgData name="Nicholas Car" userId="9200765edd8223da" providerId="LiveId" clId="{9AEBBC6E-E423-4402-960A-39426D616F64}" dt="2019-02-20T20:32:21.710" v="78" actId="20577"/>
          <ac:spMkLst>
            <pc:docMk/>
            <pc:sldMk cId="1498142536" sldId="276"/>
            <ac:spMk id="5" creationId="{45761CC9-FFE9-4051-9EEB-8832B333976E}"/>
          </ac:spMkLst>
        </pc:spChg>
        <pc:spChg chg="add mod">
          <ac:chgData name="Nicholas Car" userId="9200765edd8223da" providerId="LiveId" clId="{9AEBBC6E-E423-4402-960A-39426D616F64}" dt="2019-02-20T20:36:14.897" v="520" actId="2710"/>
          <ac:spMkLst>
            <pc:docMk/>
            <pc:sldMk cId="1498142536" sldId="276"/>
            <ac:spMk id="6" creationId="{33D34424-88A0-4DC8-842B-06B7216A7E7C}"/>
          </ac:spMkLst>
        </pc:spChg>
      </pc:sldChg>
      <pc:sldChg chg="modSp add">
        <pc:chgData name="Nicholas Car" userId="9200765edd8223da" providerId="LiveId" clId="{9AEBBC6E-E423-4402-960A-39426D616F64}" dt="2019-02-20T20:36:08.354" v="519" actId="2710"/>
        <pc:sldMkLst>
          <pc:docMk/>
          <pc:sldMk cId="2687315508" sldId="277"/>
        </pc:sldMkLst>
        <pc:spChg chg="mod">
          <ac:chgData name="Nicholas Car" userId="9200765edd8223da" providerId="LiveId" clId="{9AEBBC6E-E423-4402-960A-39426D616F64}" dt="2019-02-20T20:33:50.008" v="273" actId="20577"/>
          <ac:spMkLst>
            <pc:docMk/>
            <pc:sldMk cId="2687315508" sldId="277"/>
            <ac:spMk id="5" creationId="{45761CC9-FFE9-4051-9EEB-8832B333976E}"/>
          </ac:spMkLst>
        </pc:spChg>
        <pc:spChg chg="mod">
          <ac:chgData name="Nicholas Car" userId="9200765edd8223da" providerId="LiveId" clId="{9AEBBC6E-E423-4402-960A-39426D616F64}" dt="2019-02-20T20:36:08.354" v="519" actId="2710"/>
          <ac:spMkLst>
            <pc:docMk/>
            <pc:sldMk cId="2687315508" sldId="277"/>
            <ac:spMk id="6" creationId="{33D34424-88A0-4DC8-842B-06B7216A7E7C}"/>
          </ac:spMkLst>
        </pc:spChg>
      </pc:sldChg>
      <pc:sldChg chg="add del">
        <pc:chgData name="Nicholas Car" userId="9200765edd8223da" providerId="LiveId" clId="{9AEBBC6E-E423-4402-960A-39426D616F64}" dt="2019-02-20T20:37:23.720" v="522" actId="2696"/>
        <pc:sldMkLst>
          <pc:docMk/>
          <pc:sldMk cId="1541993642" sldId="278"/>
        </pc:sldMkLst>
      </pc:sldChg>
      <pc:sldChg chg="addSp modSp add">
        <pc:chgData name="Nicholas Car" userId="9200765edd8223da" providerId="LiveId" clId="{9AEBBC6E-E423-4402-960A-39426D616F64}" dt="2019-02-20T20:39:41.003" v="613" actId="1036"/>
        <pc:sldMkLst>
          <pc:docMk/>
          <pc:sldMk cId="1700576427" sldId="279"/>
        </pc:sldMkLst>
        <pc:spChg chg="mod">
          <ac:chgData name="Nicholas Car" userId="9200765edd8223da" providerId="LiveId" clId="{9AEBBC6E-E423-4402-960A-39426D616F64}" dt="2019-02-20T20:37:32.878" v="535" actId="20577"/>
          <ac:spMkLst>
            <pc:docMk/>
            <pc:sldMk cId="1700576427" sldId="279"/>
            <ac:spMk id="5" creationId="{45761CC9-FFE9-4051-9EEB-8832B333976E}"/>
          </ac:spMkLst>
        </pc:spChg>
        <pc:spChg chg="mod">
          <ac:chgData name="Nicholas Car" userId="9200765edd8223da" providerId="LiveId" clId="{9AEBBC6E-E423-4402-960A-39426D616F64}" dt="2019-02-20T20:39:23.187" v="607" actId="20577"/>
          <ac:spMkLst>
            <pc:docMk/>
            <pc:sldMk cId="1700576427" sldId="279"/>
            <ac:spMk id="6" creationId="{33D34424-88A0-4DC8-842B-06B7216A7E7C}"/>
          </ac:spMkLst>
        </pc:spChg>
        <pc:picChg chg="add mod">
          <ac:chgData name="Nicholas Car" userId="9200765edd8223da" providerId="LiveId" clId="{9AEBBC6E-E423-4402-960A-39426D616F64}" dt="2019-02-20T20:39:41.003" v="613" actId="1036"/>
          <ac:picMkLst>
            <pc:docMk/>
            <pc:sldMk cId="1700576427" sldId="279"/>
            <ac:picMk id="4" creationId="{7BB03B6C-F17B-4626-8203-7C0D22B6957F}"/>
          </ac:picMkLst>
        </pc:picChg>
      </pc:sldChg>
      <pc:sldChg chg="addSp modSp add">
        <pc:chgData name="Nicholas Car" userId="9200765edd8223da" providerId="LiveId" clId="{9AEBBC6E-E423-4402-960A-39426D616F64}" dt="2019-02-20T20:51:40.512" v="1377" actId="1036"/>
        <pc:sldMkLst>
          <pc:docMk/>
          <pc:sldMk cId="1829894083" sldId="280"/>
        </pc:sldMkLst>
        <pc:spChg chg="add mod">
          <ac:chgData name="Nicholas Car" userId="9200765edd8223da" providerId="LiveId" clId="{9AEBBC6E-E423-4402-960A-39426D616F64}" dt="2019-02-20T20:51:40.512" v="1377" actId="1036"/>
          <ac:spMkLst>
            <pc:docMk/>
            <pc:sldMk cId="1829894083" sldId="280"/>
            <ac:spMk id="2" creationId="{AE037C17-535A-4FE0-8DC0-50D6DAB2B534}"/>
          </ac:spMkLst>
        </pc:spChg>
        <pc:spChg chg="mod">
          <ac:chgData name="Nicholas Car" userId="9200765edd8223da" providerId="LiveId" clId="{9AEBBC6E-E423-4402-960A-39426D616F64}" dt="2019-02-20T20:46:10.653" v="1050" actId="20577"/>
          <ac:spMkLst>
            <pc:docMk/>
            <pc:sldMk cId="1829894083" sldId="280"/>
            <ac:spMk id="5" creationId="{45761CC9-FFE9-4051-9EEB-8832B333976E}"/>
          </ac:spMkLst>
        </pc:spChg>
        <pc:spChg chg="mod">
          <ac:chgData name="Nicholas Car" userId="9200765edd8223da" providerId="LiveId" clId="{9AEBBC6E-E423-4402-960A-39426D616F64}" dt="2019-02-20T20:48:49.279" v="1261" actId="20577"/>
          <ac:spMkLst>
            <pc:docMk/>
            <pc:sldMk cId="1829894083" sldId="280"/>
            <ac:spMk id="6" creationId="{33D34424-88A0-4DC8-842B-06B7216A7E7C}"/>
          </ac:spMkLst>
        </pc:spChg>
        <pc:spChg chg="add mod">
          <ac:chgData name="Nicholas Car" userId="9200765edd8223da" providerId="LiveId" clId="{9AEBBC6E-E423-4402-960A-39426D616F64}" dt="2019-02-20T20:51:40.512" v="1377" actId="1036"/>
          <ac:spMkLst>
            <pc:docMk/>
            <pc:sldMk cId="1829894083" sldId="280"/>
            <ac:spMk id="7" creationId="{97691249-7046-40BA-9F63-64667C3E9220}"/>
          </ac:spMkLst>
        </pc:spChg>
        <pc:spChg chg="add mod">
          <ac:chgData name="Nicholas Car" userId="9200765edd8223da" providerId="LiveId" clId="{9AEBBC6E-E423-4402-960A-39426D616F64}" dt="2019-02-20T20:51:40.512" v="1377" actId="1036"/>
          <ac:spMkLst>
            <pc:docMk/>
            <pc:sldMk cId="1829894083" sldId="280"/>
            <ac:spMk id="8" creationId="{96A0DFA9-7038-4678-9CF9-863697A49970}"/>
          </ac:spMkLst>
        </pc:spChg>
        <pc:spChg chg="add mod">
          <ac:chgData name="Nicholas Car" userId="9200765edd8223da" providerId="LiveId" clId="{9AEBBC6E-E423-4402-960A-39426D616F64}" dt="2019-02-20T20:51:40.512" v="1377" actId="1036"/>
          <ac:spMkLst>
            <pc:docMk/>
            <pc:sldMk cId="1829894083" sldId="280"/>
            <ac:spMk id="9" creationId="{F0C823AD-9660-4CF2-8249-8FB3FA3659C1}"/>
          </ac:spMkLst>
        </pc:spChg>
        <pc:spChg chg="add mod ord">
          <ac:chgData name="Nicholas Car" userId="9200765edd8223da" providerId="LiveId" clId="{9AEBBC6E-E423-4402-960A-39426D616F64}" dt="2019-02-20T20:51:40.512" v="1377" actId="1036"/>
          <ac:spMkLst>
            <pc:docMk/>
            <pc:sldMk cId="1829894083" sldId="280"/>
            <ac:spMk id="11" creationId="{78D0594C-62F7-4E08-A28A-01953204E919}"/>
          </ac:spMkLst>
        </pc:spChg>
        <pc:spChg chg="add mod">
          <ac:chgData name="Nicholas Car" userId="9200765edd8223da" providerId="LiveId" clId="{9AEBBC6E-E423-4402-960A-39426D616F64}" dt="2019-02-20T20:51:40.512" v="1377" actId="1036"/>
          <ac:spMkLst>
            <pc:docMk/>
            <pc:sldMk cId="1829894083" sldId="280"/>
            <ac:spMk id="22" creationId="{CA1FC59D-5A1E-4772-9AE4-99702626EB36}"/>
          </ac:spMkLst>
        </pc:spChg>
        <pc:spChg chg="add mod">
          <ac:chgData name="Nicholas Car" userId="9200765edd8223da" providerId="LiveId" clId="{9AEBBC6E-E423-4402-960A-39426D616F64}" dt="2019-02-20T20:51:40.512" v="1377" actId="1036"/>
          <ac:spMkLst>
            <pc:docMk/>
            <pc:sldMk cId="1829894083" sldId="280"/>
            <ac:spMk id="23" creationId="{C246EB51-C5B1-4D39-853A-0D420F012BD9}"/>
          </ac:spMkLst>
        </pc:spChg>
        <pc:cxnChg chg="add mod">
          <ac:chgData name="Nicholas Car" userId="9200765edd8223da" providerId="LiveId" clId="{9AEBBC6E-E423-4402-960A-39426D616F64}" dt="2019-02-20T20:51:40.512" v="1377" actId="1036"/>
          <ac:cxnSpMkLst>
            <pc:docMk/>
            <pc:sldMk cId="1829894083" sldId="280"/>
            <ac:cxnSpMk id="4" creationId="{AA947E38-3B55-41BD-BBBF-33B363F5FA98}"/>
          </ac:cxnSpMkLst>
        </pc:cxnChg>
        <pc:cxnChg chg="add mod">
          <ac:chgData name="Nicholas Car" userId="9200765edd8223da" providerId="LiveId" clId="{9AEBBC6E-E423-4402-960A-39426D616F64}" dt="2019-02-20T20:51:40.512" v="1377" actId="1036"/>
          <ac:cxnSpMkLst>
            <pc:docMk/>
            <pc:sldMk cId="1829894083" sldId="280"/>
            <ac:cxnSpMk id="10" creationId="{E659BCFC-B089-4FF7-91FD-714D03CAC38B}"/>
          </ac:cxnSpMkLst>
        </pc:cxnChg>
        <pc:cxnChg chg="add mod">
          <ac:chgData name="Nicholas Car" userId="9200765edd8223da" providerId="LiveId" clId="{9AEBBC6E-E423-4402-960A-39426D616F64}" dt="2019-02-20T20:51:40.512" v="1377" actId="1036"/>
          <ac:cxnSpMkLst>
            <pc:docMk/>
            <pc:sldMk cId="1829894083" sldId="280"/>
            <ac:cxnSpMk id="15" creationId="{123C7FD0-DB10-40F4-8C2C-1051B4B191A6}"/>
          </ac:cxnSpMkLst>
        </pc:cxnChg>
        <pc:cxnChg chg="add mod">
          <ac:chgData name="Nicholas Car" userId="9200765edd8223da" providerId="LiveId" clId="{9AEBBC6E-E423-4402-960A-39426D616F64}" dt="2019-02-20T20:51:40.512" v="1377" actId="1036"/>
          <ac:cxnSpMkLst>
            <pc:docMk/>
            <pc:sldMk cId="1829894083" sldId="280"/>
            <ac:cxnSpMk id="17" creationId="{23BA6D7D-6E5F-4918-8F8F-C72D0E5D64AC}"/>
          </ac:cxnSpMkLst>
        </pc:cxnChg>
        <pc:cxnChg chg="add mod">
          <ac:chgData name="Nicholas Car" userId="9200765edd8223da" providerId="LiveId" clId="{9AEBBC6E-E423-4402-960A-39426D616F64}" dt="2019-02-20T20:51:40.512" v="1377" actId="1036"/>
          <ac:cxnSpMkLst>
            <pc:docMk/>
            <pc:sldMk cId="1829894083" sldId="280"/>
            <ac:cxnSpMk id="18" creationId="{E1047984-9E25-4614-AD53-55A2C5DF9542}"/>
          </ac:cxnSpMkLst>
        </pc:cxnChg>
      </pc:sldChg>
      <pc:sldChg chg="delSp modSp add">
        <pc:chgData name="Nicholas Car" userId="9200765edd8223da" providerId="LiveId" clId="{9AEBBC6E-E423-4402-960A-39426D616F64}" dt="2019-02-20T20:41:35.058" v="835" actId="20577"/>
        <pc:sldMkLst>
          <pc:docMk/>
          <pc:sldMk cId="1128038928" sldId="281"/>
        </pc:sldMkLst>
        <pc:spChg chg="mod">
          <ac:chgData name="Nicholas Car" userId="9200765edd8223da" providerId="LiveId" clId="{9AEBBC6E-E423-4402-960A-39426D616F64}" dt="2019-02-20T20:41:35.058" v="835" actId="20577"/>
          <ac:spMkLst>
            <pc:docMk/>
            <pc:sldMk cId="1128038928" sldId="281"/>
            <ac:spMk id="6" creationId="{33D34424-88A0-4DC8-842B-06B7216A7E7C}"/>
          </ac:spMkLst>
        </pc:spChg>
        <pc:picChg chg="del">
          <ac:chgData name="Nicholas Car" userId="9200765edd8223da" providerId="LiveId" clId="{9AEBBC6E-E423-4402-960A-39426D616F64}" dt="2019-02-20T20:39:48.845" v="615" actId="478"/>
          <ac:picMkLst>
            <pc:docMk/>
            <pc:sldMk cId="1128038928" sldId="281"/>
            <ac:picMk id="4" creationId="{7BB03B6C-F17B-4626-8203-7C0D22B6957F}"/>
          </ac:picMkLst>
        </pc:picChg>
      </pc:sldChg>
      <pc:sldChg chg="addSp delSp modSp add">
        <pc:chgData name="Nicholas Car" userId="9200765edd8223da" providerId="LiveId" clId="{9AEBBC6E-E423-4402-960A-39426D616F64}" dt="2019-02-20T20:45:06.692" v="946" actId="14100"/>
        <pc:sldMkLst>
          <pc:docMk/>
          <pc:sldMk cId="635453973" sldId="282"/>
        </pc:sldMkLst>
        <pc:spChg chg="del">
          <ac:chgData name="Nicholas Car" userId="9200765edd8223da" providerId="LiveId" clId="{9AEBBC6E-E423-4402-960A-39426D616F64}" dt="2019-02-20T20:41:44.226" v="837" actId="478"/>
          <ac:spMkLst>
            <pc:docMk/>
            <pc:sldMk cId="635453973" sldId="282"/>
            <ac:spMk id="6" creationId="{33D34424-88A0-4DC8-842B-06B7216A7E7C}"/>
          </ac:spMkLst>
        </pc:spChg>
        <pc:spChg chg="add mod">
          <ac:chgData name="Nicholas Car" userId="9200765edd8223da" providerId="LiveId" clId="{9AEBBC6E-E423-4402-960A-39426D616F64}" dt="2019-02-20T20:44:13.126" v="903" actId="1036"/>
          <ac:spMkLst>
            <pc:docMk/>
            <pc:sldMk cId="635453973" sldId="282"/>
            <ac:spMk id="10" creationId="{4611C7FC-694E-4B4A-8025-1195E4F88B14}"/>
          </ac:spMkLst>
        </pc:spChg>
        <pc:spChg chg="add mod">
          <ac:chgData name="Nicholas Car" userId="9200765edd8223da" providerId="LiveId" clId="{9AEBBC6E-E423-4402-960A-39426D616F64}" dt="2019-02-20T20:44:33.452" v="943" actId="1076"/>
          <ac:spMkLst>
            <pc:docMk/>
            <pc:sldMk cId="635453973" sldId="282"/>
            <ac:spMk id="11" creationId="{69010C59-1780-4291-87D6-EA865A09669D}"/>
          </ac:spMkLst>
        </pc:spChg>
        <pc:picChg chg="add mod">
          <ac:chgData name="Nicholas Car" userId="9200765edd8223da" providerId="LiveId" clId="{9AEBBC6E-E423-4402-960A-39426D616F64}" dt="2019-02-20T20:44:13.126" v="903" actId="1036"/>
          <ac:picMkLst>
            <pc:docMk/>
            <pc:sldMk cId="635453973" sldId="282"/>
            <ac:picMk id="2" creationId="{03D9D14D-4DF4-48F4-9D32-3CD18773D2FD}"/>
          </ac:picMkLst>
        </pc:picChg>
        <pc:cxnChg chg="add mod">
          <ac:chgData name="Nicholas Car" userId="9200765edd8223da" providerId="LiveId" clId="{9AEBBC6E-E423-4402-960A-39426D616F64}" dt="2019-02-20T20:44:13.126" v="903" actId="1036"/>
          <ac:cxnSpMkLst>
            <pc:docMk/>
            <pc:sldMk cId="635453973" sldId="282"/>
            <ac:cxnSpMk id="4" creationId="{33C60697-5D0A-425F-91FE-B835AF477331}"/>
          </ac:cxnSpMkLst>
        </pc:cxnChg>
        <pc:cxnChg chg="add mod">
          <ac:chgData name="Nicholas Car" userId="9200765edd8223da" providerId="LiveId" clId="{9AEBBC6E-E423-4402-960A-39426D616F64}" dt="2019-02-20T20:45:06.692" v="946" actId="14100"/>
          <ac:cxnSpMkLst>
            <pc:docMk/>
            <pc:sldMk cId="635453973" sldId="282"/>
            <ac:cxnSpMk id="12" creationId="{34F56DCB-DD78-454A-B79F-8DDD8CA3211E}"/>
          </ac:cxnSpMkLst>
        </pc:cxnChg>
      </pc:sldChg>
      <pc:sldChg chg="modSp add ord">
        <pc:chgData name="Nicholas Car" userId="9200765edd8223da" providerId="LiveId" clId="{9AEBBC6E-E423-4402-960A-39426D616F64}" dt="2019-02-20T20:45:48.816" v="1024" actId="113"/>
        <pc:sldMkLst>
          <pc:docMk/>
          <pc:sldMk cId="3436873351" sldId="283"/>
        </pc:sldMkLst>
        <pc:spChg chg="mod">
          <ac:chgData name="Nicholas Car" userId="9200765edd8223da" providerId="LiveId" clId="{9AEBBC6E-E423-4402-960A-39426D616F64}" dt="2019-02-20T20:45:48.816" v="1024" actId="113"/>
          <ac:spMkLst>
            <pc:docMk/>
            <pc:sldMk cId="3436873351" sldId="283"/>
            <ac:spMk id="6" creationId="{33D34424-88A0-4DC8-842B-06B7216A7E7C}"/>
          </ac:spMkLst>
        </pc:spChg>
      </pc:sldChg>
      <pc:sldChg chg="addSp delSp modSp add">
        <pc:chgData name="Nicholas Car" userId="9200765edd8223da" providerId="LiveId" clId="{9AEBBC6E-E423-4402-960A-39426D616F64}" dt="2019-02-20T20:57:30.324" v="1896" actId="20577"/>
        <pc:sldMkLst>
          <pc:docMk/>
          <pc:sldMk cId="421324619" sldId="284"/>
        </pc:sldMkLst>
        <pc:spChg chg="add mod">
          <ac:chgData name="Nicholas Car" userId="9200765edd8223da" providerId="LiveId" clId="{9AEBBC6E-E423-4402-960A-39426D616F64}" dt="2019-02-20T20:57:30.324" v="1896" actId="20577"/>
          <ac:spMkLst>
            <pc:docMk/>
            <pc:sldMk cId="421324619" sldId="284"/>
            <ac:spMk id="4" creationId="{C75AFD3C-8EB3-4A6B-A02F-F9DF050C7C36}"/>
          </ac:spMkLst>
        </pc:spChg>
        <pc:spChg chg="mod">
          <ac:chgData name="Nicholas Car" userId="9200765edd8223da" providerId="LiveId" clId="{9AEBBC6E-E423-4402-960A-39426D616F64}" dt="2019-02-20T20:55:41.871" v="1716" actId="20577"/>
          <ac:spMkLst>
            <pc:docMk/>
            <pc:sldMk cId="421324619" sldId="284"/>
            <ac:spMk id="5" creationId="{45761CC9-FFE9-4051-9EEB-8832B333976E}"/>
          </ac:spMkLst>
        </pc:spChg>
        <pc:spChg chg="del mod">
          <ac:chgData name="Nicholas Car" userId="9200765edd8223da" providerId="LiveId" clId="{9AEBBC6E-E423-4402-960A-39426D616F64}" dt="2019-02-20T20:56:10.118" v="1723" actId="478"/>
          <ac:spMkLst>
            <pc:docMk/>
            <pc:sldMk cId="421324619" sldId="284"/>
            <ac:spMk id="6" creationId="{33D34424-88A0-4DC8-842B-06B7216A7E7C}"/>
          </ac:spMkLst>
        </pc:spChg>
      </pc:sldChg>
      <pc:sldChg chg="delSp modSp add">
        <pc:chgData name="Nicholas Car" userId="9200765edd8223da" providerId="LiveId" clId="{9AEBBC6E-E423-4402-960A-39426D616F64}" dt="2019-02-20T21:00:11.725" v="1971"/>
        <pc:sldMkLst>
          <pc:docMk/>
          <pc:sldMk cId="2672095063" sldId="285"/>
        </pc:sldMkLst>
        <pc:spChg chg="del">
          <ac:chgData name="Nicholas Car" userId="9200765edd8223da" providerId="LiveId" clId="{9AEBBC6E-E423-4402-960A-39426D616F64}" dt="2019-02-20T20:52:39.402" v="1463" actId="478"/>
          <ac:spMkLst>
            <pc:docMk/>
            <pc:sldMk cId="2672095063" sldId="285"/>
            <ac:spMk id="2" creationId="{AE037C17-535A-4FE0-8DC0-50D6DAB2B534}"/>
          </ac:spMkLst>
        </pc:spChg>
        <pc:spChg chg="mod">
          <ac:chgData name="Nicholas Car" userId="9200765edd8223da" providerId="LiveId" clId="{9AEBBC6E-E423-4402-960A-39426D616F64}" dt="2019-02-20T20:52:08.065" v="1401" actId="20577"/>
          <ac:spMkLst>
            <pc:docMk/>
            <pc:sldMk cId="2672095063" sldId="285"/>
            <ac:spMk id="5" creationId="{45761CC9-FFE9-4051-9EEB-8832B333976E}"/>
          </ac:spMkLst>
        </pc:spChg>
        <pc:spChg chg="mod">
          <ac:chgData name="Nicholas Car" userId="9200765edd8223da" providerId="LiveId" clId="{9AEBBC6E-E423-4402-960A-39426D616F64}" dt="2019-02-20T21:00:11.725" v="1971"/>
          <ac:spMkLst>
            <pc:docMk/>
            <pc:sldMk cId="2672095063" sldId="285"/>
            <ac:spMk id="6" creationId="{33D34424-88A0-4DC8-842B-06B7216A7E7C}"/>
          </ac:spMkLst>
        </pc:spChg>
        <pc:spChg chg="del">
          <ac:chgData name="Nicholas Car" userId="9200765edd8223da" providerId="LiveId" clId="{9AEBBC6E-E423-4402-960A-39426D616F64}" dt="2019-02-20T20:52:39.402" v="1463" actId="478"/>
          <ac:spMkLst>
            <pc:docMk/>
            <pc:sldMk cId="2672095063" sldId="285"/>
            <ac:spMk id="7" creationId="{97691249-7046-40BA-9F63-64667C3E9220}"/>
          </ac:spMkLst>
        </pc:spChg>
        <pc:spChg chg="del">
          <ac:chgData name="Nicholas Car" userId="9200765edd8223da" providerId="LiveId" clId="{9AEBBC6E-E423-4402-960A-39426D616F64}" dt="2019-02-20T20:52:39.402" v="1463" actId="478"/>
          <ac:spMkLst>
            <pc:docMk/>
            <pc:sldMk cId="2672095063" sldId="285"/>
            <ac:spMk id="8" creationId="{96A0DFA9-7038-4678-9CF9-863697A49970}"/>
          </ac:spMkLst>
        </pc:spChg>
        <pc:spChg chg="del">
          <ac:chgData name="Nicholas Car" userId="9200765edd8223da" providerId="LiveId" clId="{9AEBBC6E-E423-4402-960A-39426D616F64}" dt="2019-02-20T20:52:39.402" v="1463" actId="478"/>
          <ac:spMkLst>
            <pc:docMk/>
            <pc:sldMk cId="2672095063" sldId="285"/>
            <ac:spMk id="9" creationId="{F0C823AD-9660-4CF2-8249-8FB3FA3659C1}"/>
          </ac:spMkLst>
        </pc:spChg>
        <pc:spChg chg="del">
          <ac:chgData name="Nicholas Car" userId="9200765edd8223da" providerId="LiveId" clId="{9AEBBC6E-E423-4402-960A-39426D616F64}" dt="2019-02-20T20:52:39.402" v="1463" actId="478"/>
          <ac:spMkLst>
            <pc:docMk/>
            <pc:sldMk cId="2672095063" sldId="285"/>
            <ac:spMk id="11" creationId="{78D0594C-62F7-4E08-A28A-01953204E919}"/>
          </ac:spMkLst>
        </pc:spChg>
        <pc:spChg chg="del">
          <ac:chgData name="Nicholas Car" userId="9200765edd8223da" providerId="LiveId" clId="{9AEBBC6E-E423-4402-960A-39426D616F64}" dt="2019-02-20T20:52:39.402" v="1463" actId="478"/>
          <ac:spMkLst>
            <pc:docMk/>
            <pc:sldMk cId="2672095063" sldId="285"/>
            <ac:spMk id="22" creationId="{CA1FC59D-5A1E-4772-9AE4-99702626EB36}"/>
          </ac:spMkLst>
        </pc:spChg>
        <pc:spChg chg="del">
          <ac:chgData name="Nicholas Car" userId="9200765edd8223da" providerId="LiveId" clId="{9AEBBC6E-E423-4402-960A-39426D616F64}" dt="2019-02-20T20:52:39.402" v="1463" actId="478"/>
          <ac:spMkLst>
            <pc:docMk/>
            <pc:sldMk cId="2672095063" sldId="285"/>
            <ac:spMk id="23" creationId="{C246EB51-C5B1-4D39-853A-0D420F012BD9}"/>
          </ac:spMkLst>
        </pc:spChg>
        <pc:cxnChg chg="del mod">
          <ac:chgData name="Nicholas Car" userId="9200765edd8223da" providerId="LiveId" clId="{9AEBBC6E-E423-4402-960A-39426D616F64}" dt="2019-02-20T20:52:39.402" v="1463" actId="478"/>
          <ac:cxnSpMkLst>
            <pc:docMk/>
            <pc:sldMk cId="2672095063" sldId="285"/>
            <ac:cxnSpMk id="4" creationId="{AA947E38-3B55-41BD-BBBF-33B363F5FA98}"/>
          </ac:cxnSpMkLst>
        </pc:cxnChg>
        <pc:cxnChg chg="del mod">
          <ac:chgData name="Nicholas Car" userId="9200765edd8223da" providerId="LiveId" clId="{9AEBBC6E-E423-4402-960A-39426D616F64}" dt="2019-02-20T20:52:39.402" v="1463" actId="478"/>
          <ac:cxnSpMkLst>
            <pc:docMk/>
            <pc:sldMk cId="2672095063" sldId="285"/>
            <ac:cxnSpMk id="10" creationId="{E659BCFC-B089-4FF7-91FD-714D03CAC38B}"/>
          </ac:cxnSpMkLst>
        </pc:cxnChg>
        <pc:cxnChg chg="del">
          <ac:chgData name="Nicholas Car" userId="9200765edd8223da" providerId="LiveId" clId="{9AEBBC6E-E423-4402-960A-39426D616F64}" dt="2019-02-20T20:52:39.402" v="1463" actId="478"/>
          <ac:cxnSpMkLst>
            <pc:docMk/>
            <pc:sldMk cId="2672095063" sldId="285"/>
            <ac:cxnSpMk id="15" creationId="{123C7FD0-DB10-40F4-8C2C-1051B4B191A6}"/>
          </ac:cxnSpMkLst>
        </pc:cxnChg>
        <pc:cxnChg chg="del">
          <ac:chgData name="Nicholas Car" userId="9200765edd8223da" providerId="LiveId" clId="{9AEBBC6E-E423-4402-960A-39426D616F64}" dt="2019-02-20T20:52:39.402" v="1463" actId="478"/>
          <ac:cxnSpMkLst>
            <pc:docMk/>
            <pc:sldMk cId="2672095063" sldId="285"/>
            <ac:cxnSpMk id="17" creationId="{23BA6D7D-6E5F-4918-8F8F-C72D0E5D64AC}"/>
          </ac:cxnSpMkLst>
        </pc:cxnChg>
        <pc:cxnChg chg="del">
          <ac:chgData name="Nicholas Car" userId="9200765edd8223da" providerId="LiveId" clId="{9AEBBC6E-E423-4402-960A-39426D616F64}" dt="2019-02-20T20:52:39.402" v="1463" actId="478"/>
          <ac:cxnSpMkLst>
            <pc:docMk/>
            <pc:sldMk cId="2672095063" sldId="285"/>
            <ac:cxnSpMk id="18" creationId="{E1047984-9E25-4614-AD53-55A2C5DF9542}"/>
          </ac:cxnSpMkLst>
        </pc:cxnChg>
      </pc:sldChg>
      <pc:sldChg chg="modSp add">
        <pc:chgData name="Nicholas Car" userId="9200765edd8223da" providerId="LiveId" clId="{9AEBBC6E-E423-4402-960A-39426D616F64}" dt="2019-02-20T20:58:10.046" v="1909" actId="20577"/>
        <pc:sldMkLst>
          <pc:docMk/>
          <pc:sldMk cId="2505970526" sldId="286"/>
        </pc:sldMkLst>
        <pc:spChg chg="mod">
          <ac:chgData name="Nicholas Car" userId="9200765edd8223da" providerId="LiveId" clId="{9AEBBC6E-E423-4402-960A-39426D616F64}" dt="2019-02-20T20:58:07.021" v="1904" actId="20577"/>
          <ac:spMkLst>
            <pc:docMk/>
            <pc:sldMk cId="2505970526" sldId="286"/>
            <ac:spMk id="5" creationId="{45761CC9-FFE9-4051-9EEB-8832B333976E}"/>
          </ac:spMkLst>
        </pc:spChg>
        <pc:spChg chg="mod">
          <ac:chgData name="Nicholas Car" userId="9200765edd8223da" providerId="LiveId" clId="{9AEBBC6E-E423-4402-960A-39426D616F64}" dt="2019-02-20T20:58:10.046" v="1909" actId="20577"/>
          <ac:spMkLst>
            <pc:docMk/>
            <pc:sldMk cId="2505970526" sldId="286"/>
            <ac:spMk id="6" creationId="{33D34424-88A0-4DC8-842B-06B7216A7E7C}"/>
          </ac:spMkLst>
        </pc:spChg>
      </pc:sldChg>
      <pc:sldChg chg="modSp add">
        <pc:chgData name="Nicholas Car" userId="9200765edd8223da" providerId="LiveId" clId="{9AEBBC6E-E423-4402-960A-39426D616F64}" dt="2019-02-20T21:00:20.478" v="1976" actId="20577"/>
        <pc:sldMkLst>
          <pc:docMk/>
          <pc:sldMk cId="1186928997" sldId="287"/>
        </pc:sldMkLst>
        <pc:spChg chg="mod">
          <ac:chgData name="Nicholas Car" userId="9200765edd8223da" providerId="LiveId" clId="{9AEBBC6E-E423-4402-960A-39426D616F64}" dt="2019-02-20T21:00:20.478" v="1976" actId="20577"/>
          <ac:spMkLst>
            <pc:docMk/>
            <pc:sldMk cId="1186928997" sldId="287"/>
            <ac:spMk id="5" creationId="{45761CC9-FFE9-4051-9EEB-8832B333976E}"/>
          </ac:spMkLst>
        </pc:spChg>
        <pc:spChg chg="mod">
          <ac:chgData name="Nicholas Car" userId="9200765edd8223da" providerId="LiveId" clId="{9AEBBC6E-E423-4402-960A-39426D616F64}" dt="2019-02-20T21:00:01.091" v="1970"/>
          <ac:spMkLst>
            <pc:docMk/>
            <pc:sldMk cId="1186928997" sldId="287"/>
            <ac:spMk id="6" creationId="{33D34424-88A0-4DC8-842B-06B7216A7E7C}"/>
          </ac:spMkLst>
        </pc:spChg>
      </pc:sldChg>
      <pc:sldChg chg="modSp add">
        <pc:chgData name="Nicholas Car" userId="9200765edd8223da" providerId="LiveId" clId="{9AEBBC6E-E423-4402-960A-39426D616F64}" dt="2019-02-20T21:02:27.532" v="2376" actId="20577"/>
        <pc:sldMkLst>
          <pc:docMk/>
          <pc:sldMk cId="3781460339" sldId="288"/>
        </pc:sldMkLst>
        <pc:spChg chg="mod">
          <ac:chgData name="Nicholas Car" userId="9200765edd8223da" providerId="LiveId" clId="{9AEBBC6E-E423-4402-960A-39426D616F64}" dt="2019-02-20T21:00:32.850" v="2001" actId="20577"/>
          <ac:spMkLst>
            <pc:docMk/>
            <pc:sldMk cId="3781460339" sldId="288"/>
            <ac:spMk id="5" creationId="{45761CC9-FFE9-4051-9EEB-8832B333976E}"/>
          </ac:spMkLst>
        </pc:spChg>
        <pc:spChg chg="mod">
          <ac:chgData name="Nicholas Car" userId="9200765edd8223da" providerId="LiveId" clId="{9AEBBC6E-E423-4402-960A-39426D616F64}" dt="2019-02-20T21:02:27.532" v="2376" actId="20577"/>
          <ac:spMkLst>
            <pc:docMk/>
            <pc:sldMk cId="3781460339" sldId="288"/>
            <ac:spMk id="6" creationId="{33D34424-88A0-4DC8-842B-06B7216A7E7C}"/>
          </ac:spMkLst>
        </pc:spChg>
      </pc:sldChg>
      <pc:sldChg chg="addSp delSp modSp add">
        <pc:chgData name="Nicholas Car" userId="9200765edd8223da" providerId="LiveId" clId="{9AEBBC6E-E423-4402-960A-39426D616F64}" dt="2019-02-20T21:07:25.496" v="2672" actId="20577"/>
        <pc:sldMkLst>
          <pc:docMk/>
          <pc:sldMk cId="3115594999" sldId="289"/>
        </pc:sldMkLst>
        <pc:spChg chg="add mod">
          <ac:chgData name="Nicholas Car" userId="9200765edd8223da" providerId="LiveId" clId="{9AEBBC6E-E423-4402-960A-39426D616F64}" dt="2019-02-20T21:04:14.192" v="2569" actId="20577"/>
          <ac:spMkLst>
            <pc:docMk/>
            <pc:sldMk cId="3115594999" sldId="289"/>
            <ac:spMk id="2" creationId="{24491A41-E1C0-4E24-91DA-F3AFAB1468C9}"/>
          </ac:spMkLst>
        </pc:spChg>
        <pc:spChg chg="add mod">
          <ac:chgData name="Nicholas Car" userId="9200765edd8223da" providerId="LiveId" clId="{9AEBBC6E-E423-4402-960A-39426D616F64}" dt="2019-02-20T21:04:58.301" v="2579" actId="20577"/>
          <ac:spMkLst>
            <pc:docMk/>
            <pc:sldMk cId="3115594999" sldId="289"/>
            <ac:spMk id="3" creationId="{47D07E0E-B862-4CB7-A663-AA689026D936}"/>
          </ac:spMkLst>
        </pc:spChg>
        <pc:spChg chg="mod">
          <ac:chgData name="Nicholas Car" userId="9200765edd8223da" providerId="LiveId" clId="{9AEBBC6E-E423-4402-960A-39426D616F64}" dt="2019-02-20T21:03:03.360" v="2399" actId="20577"/>
          <ac:spMkLst>
            <pc:docMk/>
            <pc:sldMk cId="3115594999" sldId="289"/>
            <ac:spMk id="5" creationId="{45761CC9-FFE9-4051-9EEB-8832B333976E}"/>
          </ac:spMkLst>
        </pc:spChg>
        <pc:spChg chg="mod">
          <ac:chgData name="Nicholas Car" userId="9200765edd8223da" providerId="LiveId" clId="{9AEBBC6E-E423-4402-960A-39426D616F64}" dt="2019-02-20T21:03:57.010" v="2556" actId="20577"/>
          <ac:spMkLst>
            <pc:docMk/>
            <pc:sldMk cId="3115594999" sldId="289"/>
            <ac:spMk id="6" creationId="{33D34424-88A0-4DC8-842B-06B7216A7E7C}"/>
          </ac:spMkLst>
        </pc:spChg>
        <pc:spChg chg="add del mod">
          <ac:chgData name="Nicholas Car" userId="9200765edd8223da" providerId="LiveId" clId="{9AEBBC6E-E423-4402-960A-39426D616F64}" dt="2019-02-20T21:05:09.339" v="2581" actId="478"/>
          <ac:spMkLst>
            <pc:docMk/>
            <pc:sldMk cId="3115594999" sldId="289"/>
            <ac:spMk id="11" creationId="{CB6E7744-6519-4A65-B835-62A9E6D1BFED}"/>
          </ac:spMkLst>
        </pc:spChg>
        <pc:spChg chg="add mod">
          <ac:chgData name="Nicholas Car" userId="9200765edd8223da" providerId="LiveId" clId="{9AEBBC6E-E423-4402-960A-39426D616F64}" dt="2019-02-20T21:06:15.147" v="2630" actId="1035"/>
          <ac:spMkLst>
            <pc:docMk/>
            <pc:sldMk cId="3115594999" sldId="289"/>
            <ac:spMk id="12" creationId="{FEFD8B16-0708-4D9C-ADCC-B370B2F1ADD9}"/>
          </ac:spMkLst>
        </pc:spChg>
        <pc:spChg chg="add mod">
          <ac:chgData name="Nicholas Car" userId="9200765edd8223da" providerId="LiveId" clId="{9AEBBC6E-E423-4402-960A-39426D616F64}" dt="2019-02-20T21:07:25.496" v="2672" actId="20577"/>
          <ac:spMkLst>
            <pc:docMk/>
            <pc:sldMk cId="3115594999" sldId="289"/>
            <ac:spMk id="18" creationId="{28EAECBD-86EA-4B14-9B78-6D18E9579F52}"/>
          </ac:spMkLst>
        </pc:spChg>
        <pc:spChg chg="add mod">
          <ac:chgData name="Nicholas Car" userId="9200765edd8223da" providerId="LiveId" clId="{9AEBBC6E-E423-4402-960A-39426D616F64}" dt="2019-02-20T21:07:03.869" v="2642" actId="1038"/>
          <ac:spMkLst>
            <pc:docMk/>
            <pc:sldMk cId="3115594999" sldId="289"/>
            <ac:spMk id="19" creationId="{4BACE1DE-8BD1-4743-A8A7-8FE359F37738}"/>
          </ac:spMkLst>
        </pc:spChg>
        <pc:spChg chg="add mod">
          <ac:chgData name="Nicholas Car" userId="9200765edd8223da" providerId="LiveId" clId="{9AEBBC6E-E423-4402-960A-39426D616F64}" dt="2019-02-20T21:07:18.095" v="2659" actId="20577"/>
          <ac:spMkLst>
            <pc:docMk/>
            <pc:sldMk cId="3115594999" sldId="289"/>
            <ac:spMk id="26" creationId="{5CFF6EB9-BC56-491F-BE2D-89A4936C0FE4}"/>
          </ac:spMkLst>
        </pc:spChg>
        <pc:cxnChg chg="add mod">
          <ac:chgData name="Nicholas Car" userId="9200765edd8223da" providerId="LiveId" clId="{9AEBBC6E-E423-4402-960A-39426D616F64}" dt="2019-02-20T21:04:55.765" v="2576" actId="14100"/>
          <ac:cxnSpMkLst>
            <pc:docMk/>
            <pc:sldMk cId="3115594999" sldId="289"/>
            <ac:cxnSpMk id="7" creationId="{6D0F4026-89DC-44B9-A858-9C9F5D0080F4}"/>
          </ac:cxnSpMkLst>
        </pc:cxnChg>
        <pc:cxnChg chg="add del">
          <ac:chgData name="Nicholas Car" userId="9200765edd8223da" providerId="LiveId" clId="{9AEBBC6E-E423-4402-960A-39426D616F64}" dt="2019-02-20T21:05:17.377" v="2585" actId="478"/>
          <ac:cxnSpMkLst>
            <pc:docMk/>
            <pc:sldMk cId="3115594999" sldId="289"/>
            <ac:cxnSpMk id="13" creationId="{CCC1B2A9-02BB-41DF-8E63-82538FD4169F}"/>
          </ac:cxnSpMkLst>
        </pc:cxnChg>
        <pc:cxnChg chg="add mod">
          <ac:chgData name="Nicholas Car" userId="9200765edd8223da" providerId="LiveId" clId="{9AEBBC6E-E423-4402-960A-39426D616F64}" dt="2019-02-20T21:06:15.147" v="2630" actId="1035"/>
          <ac:cxnSpMkLst>
            <pc:docMk/>
            <pc:sldMk cId="3115594999" sldId="289"/>
            <ac:cxnSpMk id="15" creationId="{EF700033-178B-4267-A2B2-D38227995051}"/>
          </ac:cxnSpMkLst>
        </pc:cxnChg>
        <pc:cxnChg chg="add mod">
          <ac:chgData name="Nicholas Car" userId="9200765edd8223da" providerId="LiveId" clId="{9AEBBC6E-E423-4402-960A-39426D616F64}" dt="2019-02-20T21:07:03.869" v="2642" actId="1038"/>
          <ac:cxnSpMkLst>
            <pc:docMk/>
            <pc:sldMk cId="3115594999" sldId="289"/>
            <ac:cxnSpMk id="20" creationId="{667803AE-62C5-45E8-A9AD-60E92F3FDBFE}"/>
          </ac:cxnSpMkLst>
        </pc:cxnChg>
      </pc:sldChg>
      <pc:sldChg chg="add del">
        <pc:chgData name="Nicholas Car" userId="9200765edd8223da" providerId="LiveId" clId="{9AEBBC6E-E423-4402-960A-39426D616F64}" dt="2019-02-21T00:31:40.596" v="2674" actId="2696"/>
        <pc:sldMkLst>
          <pc:docMk/>
          <pc:sldMk cId="1817781976" sldId="290"/>
        </pc:sldMkLst>
      </pc:sldChg>
      <pc:sldChg chg="addSp delSp modSp add">
        <pc:chgData name="Nicholas Car" userId="9200765edd8223da" providerId="LiveId" clId="{9AEBBC6E-E423-4402-960A-39426D616F64}" dt="2019-02-21T00:34:23.204" v="2945" actId="14100"/>
        <pc:sldMkLst>
          <pc:docMk/>
          <pc:sldMk cId="2452974341" sldId="290"/>
        </pc:sldMkLst>
        <pc:spChg chg="del">
          <ac:chgData name="Nicholas Car" userId="9200765edd8223da" providerId="LiveId" clId="{9AEBBC6E-E423-4402-960A-39426D616F64}" dt="2019-02-21T00:33:12.392" v="2903" actId="478"/>
          <ac:spMkLst>
            <pc:docMk/>
            <pc:sldMk cId="2452974341" sldId="290"/>
            <ac:spMk id="2" creationId="{AE037C17-535A-4FE0-8DC0-50D6DAB2B534}"/>
          </ac:spMkLst>
        </pc:spChg>
        <pc:spChg chg="mod">
          <ac:chgData name="Nicholas Car" userId="9200765edd8223da" providerId="LiveId" clId="{9AEBBC6E-E423-4402-960A-39426D616F64}" dt="2019-02-21T00:31:55.207" v="2702" actId="20577"/>
          <ac:spMkLst>
            <pc:docMk/>
            <pc:sldMk cId="2452974341" sldId="290"/>
            <ac:spMk id="5" creationId="{45761CC9-FFE9-4051-9EEB-8832B333976E}"/>
          </ac:spMkLst>
        </pc:spChg>
        <pc:spChg chg="mod">
          <ac:chgData name="Nicholas Car" userId="9200765edd8223da" providerId="LiveId" clId="{9AEBBC6E-E423-4402-960A-39426D616F64}" dt="2019-02-21T00:33:07.798" v="2902" actId="20577"/>
          <ac:spMkLst>
            <pc:docMk/>
            <pc:sldMk cId="2452974341" sldId="290"/>
            <ac:spMk id="6" creationId="{33D34424-88A0-4DC8-842B-06B7216A7E7C}"/>
          </ac:spMkLst>
        </pc:spChg>
        <pc:spChg chg="del">
          <ac:chgData name="Nicholas Car" userId="9200765edd8223da" providerId="LiveId" clId="{9AEBBC6E-E423-4402-960A-39426D616F64}" dt="2019-02-21T00:33:12.392" v="2903" actId="478"/>
          <ac:spMkLst>
            <pc:docMk/>
            <pc:sldMk cId="2452974341" sldId="290"/>
            <ac:spMk id="7" creationId="{97691249-7046-40BA-9F63-64667C3E9220}"/>
          </ac:spMkLst>
        </pc:spChg>
        <pc:spChg chg="del">
          <ac:chgData name="Nicholas Car" userId="9200765edd8223da" providerId="LiveId" clId="{9AEBBC6E-E423-4402-960A-39426D616F64}" dt="2019-02-21T00:33:12.392" v="2903" actId="478"/>
          <ac:spMkLst>
            <pc:docMk/>
            <pc:sldMk cId="2452974341" sldId="290"/>
            <ac:spMk id="8" creationId="{96A0DFA9-7038-4678-9CF9-863697A49970}"/>
          </ac:spMkLst>
        </pc:spChg>
        <pc:spChg chg="del">
          <ac:chgData name="Nicholas Car" userId="9200765edd8223da" providerId="LiveId" clId="{9AEBBC6E-E423-4402-960A-39426D616F64}" dt="2019-02-21T00:33:12.392" v="2903" actId="478"/>
          <ac:spMkLst>
            <pc:docMk/>
            <pc:sldMk cId="2452974341" sldId="290"/>
            <ac:spMk id="9" creationId="{F0C823AD-9660-4CF2-8249-8FB3FA3659C1}"/>
          </ac:spMkLst>
        </pc:spChg>
        <pc:spChg chg="del">
          <ac:chgData name="Nicholas Car" userId="9200765edd8223da" providerId="LiveId" clId="{9AEBBC6E-E423-4402-960A-39426D616F64}" dt="2019-02-21T00:33:12.392" v="2903" actId="478"/>
          <ac:spMkLst>
            <pc:docMk/>
            <pc:sldMk cId="2452974341" sldId="290"/>
            <ac:spMk id="11" creationId="{78D0594C-62F7-4E08-A28A-01953204E919}"/>
          </ac:spMkLst>
        </pc:spChg>
        <pc:spChg chg="add mod">
          <ac:chgData name="Nicholas Car" userId="9200765edd8223da" providerId="LiveId" clId="{9AEBBC6E-E423-4402-960A-39426D616F64}" dt="2019-02-21T00:34:08.399" v="2942" actId="14100"/>
          <ac:spMkLst>
            <pc:docMk/>
            <pc:sldMk cId="2452974341" sldId="290"/>
            <ac:spMk id="19" creationId="{D682CB35-60EF-4EC4-9CFD-FF0EC5B2F303}"/>
          </ac:spMkLst>
        </pc:spChg>
        <pc:spChg chg="del">
          <ac:chgData name="Nicholas Car" userId="9200765edd8223da" providerId="LiveId" clId="{9AEBBC6E-E423-4402-960A-39426D616F64}" dt="2019-02-21T00:33:12.392" v="2903" actId="478"/>
          <ac:spMkLst>
            <pc:docMk/>
            <pc:sldMk cId="2452974341" sldId="290"/>
            <ac:spMk id="22" creationId="{CA1FC59D-5A1E-4772-9AE4-99702626EB36}"/>
          </ac:spMkLst>
        </pc:spChg>
        <pc:spChg chg="del">
          <ac:chgData name="Nicholas Car" userId="9200765edd8223da" providerId="LiveId" clId="{9AEBBC6E-E423-4402-960A-39426D616F64}" dt="2019-02-21T00:33:12.392" v="2903" actId="478"/>
          <ac:spMkLst>
            <pc:docMk/>
            <pc:sldMk cId="2452974341" sldId="290"/>
            <ac:spMk id="23" creationId="{C246EB51-C5B1-4D39-853A-0D420F012BD9}"/>
          </ac:spMkLst>
        </pc:spChg>
        <pc:picChg chg="add mod">
          <ac:chgData name="Nicholas Car" userId="9200765edd8223da" providerId="LiveId" clId="{9AEBBC6E-E423-4402-960A-39426D616F64}" dt="2019-02-21T00:33:29.265" v="2905" actId="14100"/>
          <ac:picMkLst>
            <pc:docMk/>
            <pc:sldMk cId="2452974341" sldId="290"/>
            <ac:picMk id="3" creationId="{5BB8E088-666E-4EFE-8945-C96F557041AF}"/>
          </ac:picMkLst>
        </pc:picChg>
        <pc:cxnChg chg="del mod">
          <ac:chgData name="Nicholas Car" userId="9200765edd8223da" providerId="LiveId" clId="{9AEBBC6E-E423-4402-960A-39426D616F64}" dt="2019-02-21T00:33:12.392" v="2903" actId="478"/>
          <ac:cxnSpMkLst>
            <pc:docMk/>
            <pc:sldMk cId="2452974341" sldId="290"/>
            <ac:cxnSpMk id="4" creationId="{AA947E38-3B55-41BD-BBBF-33B363F5FA98}"/>
          </ac:cxnSpMkLst>
        </pc:cxnChg>
        <pc:cxnChg chg="del mod">
          <ac:chgData name="Nicholas Car" userId="9200765edd8223da" providerId="LiveId" clId="{9AEBBC6E-E423-4402-960A-39426D616F64}" dt="2019-02-21T00:33:12.392" v="2903" actId="478"/>
          <ac:cxnSpMkLst>
            <pc:docMk/>
            <pc:sldMk cId="2452974341" sldId="290"/>
            <ac:cxnSpMk id="10" creationId="{E659BCFC-B089-4FF7-91FD-714D03CAC38B}"/>
          </ac:cxnSpMkLst>
        </pc:cxnChg>
        <pc:cxnChg chg="del">
          <ac:chgData name="Nicholas Car" userId="9200765edd8223da" providerId="LiveId" clId="{9AEBBC6E-E423-4402-960A-39426D616F64}" dt="2019-02-21T00:33:12.392" v="2903" actId="478"/>
          <ac:cxnSpMkLst>
            <pc:docMk/>
            <pc:sldMk cId="2452974341" sldId="290"/>
            <ac:cxnSpMk id="15" creationId="{123C7FD0-DB10-40F4-8C2C-1051B4B191A6}"/>
          </ac:cxnSpMkLst>
        </pc:cxnChg>
        <pc:cxnChg chg="del">
          <ac:chgData name="Nicholas Car" userId="9200765edd8223da" providerId="LiveId" clId="{9AEBBC6E-E423-4402-960A-39426D616F64}" dt="2019-02-21T00:33:12.392" v="2903" actId="478"/>
          <ac:cxnSpMkLst>
            <pc:docMk/>
            <pc:sldMk cId="2452974341" sldId="290"/>
            <ac:cxnSpMk id="17" creationId="{23BA6D7D-6E5F-4918-8F8F-C72D0E5D64AC}"/>
          </ac:cxnSpMkLst>
        </pc:cxnChg>
        <pc:cxnChg chg="del">
          <ac:chgData name="Nicholas Car" userId="9200765edd8223da" providerId="LiveId" clId="{9AEBBC6E-E423-4402-960A-39426D616F64}" dt="2019-02-21T00:33:12.392" v="2903" actId="478"/>
          <ac:cxnSpMkLst>
            <pc:docMk/>
            <pc:sldMk cId="2452974341" sldId="290"/>
            <ac:cxnSpMk id="18" creationId="{E1047984-9E25-4614-AD53-55A2C5DF9542}"/>
          </ac:cxnSpMkLst>
        </pc:cxnChg>
        <pc:cxnChg chg="add mod">
          <ac:chgData name="Nicholas Car" userId="9200765edd8223da" providerId="LiveId" clId="{9AEBBC6E-E423-4402-960A-39426D616F64}" dt="2019-02-21T00:34:23.204" v="2945" actId="14100"/>
          <ac:cxnSpMkLst>
            <pc:docMk/>
            <pc:sldMk cId="2452974341" sldId="290"/>
            <ac:cxnSpMk id="20" creationId="{021A1041-0E9B-4EBF-B293-0A0228C58DA1}"/>
          </ac:cxnSpMkLst>
        </pc:cxnChg>
      </pc:sldChg>
      <pc:sldChg chg="addSp delSp modSp add">
        <pc:chgData name="Nicholas Car" userId="9200765edd8223da" providerId="LiveId" clId="{9AEBBC6E-E423-4402-960A-39426D616F64}" dt="2019-02-21T00:38:46.667" v="3037" actId="207"/>
        <pc:sldMkLst>
          <pc:docMk/>
          <pc:sldMk cId="4190187604" sldId="291"/>
        </pc:sldMkLst>
        <pc:spChg chg="add del mod">
          <ac:chgData name="Nicholas Car" userId="9200765edd8223da" providerId="LiveId" clId="{9AEBBC6E-E423-4402-960A-39426D616F64}" dt="2019-02-21T00:38:46.667" v="3037" actId="207"/>
          <ac:spMkLst>
            <pc:docMk/>
            <pc:sldMk cId="4190187604" sldId="291"/>
            <ac:spMk id="19" creationId="{D682CB35-60EF-4EC4-9CFD-FF0EC5B2F303}"/>
          </ac:spMkLst>
        </pc:spChg>
        <pc:picChg chg="add mod">
          <ac:chgData name="Nicholas Car" userId="9200765edd8223da" providerId="LiveId" clId="{9AEBBC6E-E423-4402-960A-39426D616F64}" dt="2019-02-21T00:35:28.177" v="2952" actId="14100"/>
          <ac:picMkLst>
            <pc:docMk/>
            <pc:sldMk cId="4190187604" sldId="291"/>
            <ac:picMk id="2" creationId="{B36DB5B9-F18B-4158-8273-167C019DCFB4}"/>
          </ac:picMkLst>
        </pc:picChg>
        <pc:picChg chg="del">
          <ac:chgData name="Nicholas Car" userId="9200765edd8223da" providerId="LiveId" clId="{9AEBBC6E-E423-4402-960A-39426D616F64}" dt="2019-02-21T00:34:32.908" v="2947" actId="478"/>
          <ac:picMkLst>
            <pc:docMk/>
            <pc:sldMk cId="4190187604" sldId="291"/>
            <ac:picMk id="3" creationId="{5BB8E088-666E-4EFE-8945-C96F557041AF}"/>
          </ac:picMkLst>
        </pc:picChg>
        <pc:cxnChg chg="mod">
          <ac:chgData name="Nicholas Car" userId="9200765edd8223da" providerId="LiveId" clId="{9AEBBC6E-E423-4402-960A-39426D616F64}" dt="2019-02-21T00:36:01.033" v="3035" actId="14100"/>
          <ac:cxnSpMkLst>
            <pc:docMk/>
            <pc:sldMk cId="4190187604" sldId="291"/>
            <ac:cxnSpMk id="20" creationId="{021A1041-0E9B-4EBF-B293-0A0228C58DA1}"/>
          </ac:cxnSpMkLst>
        </pc:cxnChg>
      </pc:sldChg>
      <pc:sldChg chg="addSp delSp modSp add">
        <pc:chgData name="Nicholas Car" userId="9200765edd8223da" providerId="LiveId" clId="{9AEBBC6E-E423-4402-960A-39426D616F64}" dt="2019-02-21T01:02:22.874" v="3200" actId="14100"/>
        <pc:sldMkLst>
          <pc:docMk/>
          <pc:sldMk cId="626399556" sldId="292"/>
        </pc:sldMkLst>
        <pc:spChg chg="mod">
          <ac:chgData name="Nicholas Car" userId="9200765edd8223da" providerId="LiveId" clId="{9AEBBC6E-E423-4402-960A-39426D616F64}" dt="2019-02-21T00:59:21.876" v="3056" actId="20577"/>
          <ac:spMkLst>
            <pc:docMk/>
            <pc:sldMk cId="626399556" sldId="292"/>
            <ac:spMk id="5" creationId="{45761CC9-FFE9-4051-9EEB-8832B333976E}"/>
          </ac:spMkLst>
        </pc:spChg>
        <pc:spChg chg="mod">
          <ac:chgData name="Nicholas Car" userId="9200765edd8223da" providerId="LiveId" clId="{9AEBBC6E-E423-4402-960A-39426D616F64}" dt="2019-02-21T01:01:33.228" v="3188" actId="20577"/>
          <ac:spMkLst>
            <pc:docMk/>
            <pc:sldMk cId="626399556" sldId="292"/>
            <ac:spMk id="6" creationId="{33D34424-88A0-4DC8-842B-06B7216A7E7C}"/>
          </ac:spMkLst>
        </pc:spChg>
        <pc:spChg chg="del">
          <ac:chgData name="Nicholas Car" userId="9200765edd8223da" providerId="LiveId" clId="{9AEBBC6E-E423-4402-960A-39426D616F64}" dt="2019-02-21T00:59:40.925" v="3063" actId="478"/>
          <ac:spMkLst>
            <pc:docMk/>
            <pc:sldMk cId="626399556" sldId="292"/>
            <ac:spMk id="19" creationId="{D682CB35-60EF-4EC4-9CFD-FF0EC5B2F303}"/>
          </ac:spMkLst>
        </pc:spChg>
        <pc:picChg chg="del">
          <ac:chgData name="Nicholas Car" userId="9200765edd8223da" providerId="LiveId" clId="{9AEBBC6E-E423-4402-960A-39426D616F64}" dt="2019-02-21T00:59:27.049" v="3057" actId="478"/>
          <ac:picMkLst>
            <pc:docMk/>
            <pc:sldMk cId="626399556" sldId="292"/>
            <ac:picMk id="2" creationId="{B36DB5B9-F18B-4158-8273-167C019DCFB4}"/>
          </ac:picMkLst>
        </pc:picChg>
        <pc:picChg chg="add mod">
          <ac:chgData name="Nicholas Car" userId="9200765edd8223da" providerId="LiveId" clId="{9AEBBC6E-E423-4402-960A-39426D616F64}" dt="2019-02-21T01:01:40.807" v="3190" actId="14100"/>
          <ac:picMkLst>
            <pc:docMk/>
            <pc:sldMk cId="626399556" sldId="292"/>
            <ac:picMk id="3" creationId="{BFB931FB-BE3E-46CF-92A4-78CC7A76BBD2}"/>
          </ac:picMkLst>
        </pc:picChg>
        <pc:cxnChg chg="add mod">
          <ac:chgData name="Nicholas Car" userId="9200765edd8223da" providerId="LiveId" clId="{9AEBBC6E-E423-4402-960A-39426D616F64}" dt="2019-02-21T01:02:22.874" v="3200" actId="14100"/>
          <ac:cxnSpMkLst>
            <pc:docMk/>
            <pc:sldMk cId="626399556" sldId="292"/>
            <ac:cxnSpMk id="8" creationId="{4B7344C2-0B16-459D-B889-EB7789438F03}"/>
          </ac:cxnSpMkLst>
        </pc:cxnChg>
        <pc:cxnChg chg="add mod">
          <ac:chgData name="Nicholas Car" userId="9200765edd8223da" providerId="LiveId" clId="{9AEBBC6E-E423-4402-960A-39426D616F64}" dt="2019-02-21T01:02:18.186" v="3199" actId="14100"/>
          <ac:cxnSpMkLst>
            <pc:docMk/>
            <pc:sldMk cId="626399556" sldId="292"/>
            <ac:cxnSpMk id="11" creationId="{CA7A4795-3AC6-4991-929C-6D6C2D2802F7}"/>
          </ac:cxnSpMkLst>
        </pc:cxnChg>
        <pc:cxnChg chg="del mod">
          <ac:chgData name="Nicholas Car" userId="9200765edd8223da" providerId="LiveId" clId="{9AEBBC6E-E423-4402-960A-39426D616F64}" dt="2019-02-21T00:59:38.566" v="3062" actId="478"/>
          <ac:cxnSpMkLst>
            <pc:docMk/>
            <pc:sldMk cId="626399556" sldId="292"/>
            <ac:cxnSpMk id="20" creationId="{021A1041-0E9B-4EBF-B293-0A0228C58DA1}"/>
          </ac:cxnSpMkLst>
        </pc:cxnChg>
      </pc:sldChg>
      <pc:sldMasterChg chg="delSldLayout">
        <pc:chgData name="Nicholas Car" userId="9200765edd8223da" providerId="LiveId" clId="{9AEBBC6E-E423-4402-960A-39426D616F64}" dt="2019-02-20T20:58:38.107" v="1912" actId="2696"/>
        <pc:sldMasterMkLst>
          <pc:docMk/>
          <pc:sldMasterMk cId="3494034551" sldId="2147483683"/>
        </pc:sldMasterMkLst>
        <pc:sldLayoutChg chg="del">
          <pc:chgData name="Nicholas Car" userId="9200765edd8223da" providerId="LiveId" clId="{9AEBBC6E-E423-4402-960A-39426D616F64}" dt="2019-02-20T20:58:38.107" v="1912" actId="2696"/>
          <pc:sldLayoutMkLst>
            <pc:docMk/>
            <pc:sldMasterMk cId="3494034551" sldId="2147483683"/>
            <pc:sldLayoutMk cId="1301285054" sldId="2147483700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FA697C-5849-4DDF-A6C8-08E6893940F4}" type="datetimeFigureOut">
              <a:rPr lang="en-AU" smtClean="0"/>
              <a:pPr/>
              <a:t>21/02/2019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D014AF-979A-46D9-9B43-4C67319580DA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44417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92BC2-9435-4D31-AEB3-5D5877AD6447}" type="datetimeFigureOut">
              <a:rPr lang="en-AU" smtClean="0"/>
              <a:pPr/>
              <a:t>21/02/2019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96215-5E4C-414D-A8DB-C38AA7CF7C2A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3183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/>
          <a:p>
            <a:r>
              <a:rPr lang="en-AU"/>
              <a:t>Presentation title  |  Presenter name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fld id="{2ABE124A-B5C5-46E0-B944-45307B126769}" type="slidenum">
              <a:rPr lang="en-AU" smtClean="0"/>
              <a:pPr/>
              <a:t>‹#›</a:t>
            </a:fld>
            <a:r>
              <a:rPr lang="en-AU"/>
              <a:t>  |</a:t>
            </a:r>
            <a:endParaRPr lang="en-A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0545021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  |  Presenter name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‹#›</a:t>
            </a:fld>
            <a:r>
              <a:rPr lang="en-AU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81353029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  |  Presenter name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‹#›</a:t>
            </a:fld>
            <a:r>
              <a:rPr lang="en-AU"/>
              <a:t>  |</a:t>
            </a:r>
            <a:endParaRPr lang="en-A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6918028" y="798974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3858848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hank You Option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8"/>
          <p:cNvGrpSpPr/>
          <p:nvPr userDrawn="1"/>
        </p:nvGrpSpPr>
        <p:grpSpPr>
          <a:xfrm>
            <a:off x="608" y="5500319"/>
            <a:ext cx="9167813" cy="996950"/>
            <a:chOff x="608" y="5500319"/>
            <a:chExt cx="9167813" cy="996950"/>
          </a:xfrm>
        </p:grpSpPr>
        <p:grpSp>
          <p:nvGrpSpPr>
            <p:cNvPr id="4" name="Group 22"/>
            <p:cNvGrpSpPr>
              <a:grpSpLocks/>
            </p:cNvGrpSpPr>
            <p:nvPr userDrawn="1"/>
          </p:nvGrpSpPr>
          <p:grpSpPr bwMode="auto">
            <a:xfrm>
              <a:off x="608" y="5500319"/>
              <a:ext cx="9167813" cy="996950"/>
              <a:chOff x="-7938" y="5668963"/>
              <a:chExt cx="9167813" cy="996950"/>
            </a:xfrm>
          </p:grpSpPr>
          <p:sp>
            <p:nvSpPr>
              <p:cNvPr id="58" name="Freeform 11"/>
              <p:cNvSpPr>
                <a:spLocks noEditPoints="1"/>
              </p:cNvSpPr>
              <p:nvPr userDrawn="1"/>
            </p:nvSpPr>
            <p:spPr bwMode="auto">
              <a:xfrm>
                <a:off x="-7938" y="5668963"/>
                <a:ext cx="9167813" cy="996950"/>
              </a:xfrm>
              <a:custGeom>
                <a:avLst/>
                <a:gdLst>
                  <a:gd name="T0" fmla="*/ 2880 w 2880"/>
                  <a:gd name="T1" fmla="*/ 20 h 313"/>
                  <a:gd name="T2" fmla="*/ 2789 w 2880"/>
                  <a:gd name="T3" fmla="*/ 20 h 313"/>
                  <a:gd name="T4" fmla="*/ 2313 w 2880"/>
                  <a:gd name="T5" fmla="*/ 137 h 313"/>
                  <a:gd name="T6" fmla="*/ 2784 w 2880"/>
                  <a:gd name="T7" fmla="*/ 313 h 313"/>
                  <a:gd name="T8" fmla="*/ 2880 w 2880"/>
                  <a:gd name="T9" fmla="*/ 313 h 313"/>
                  <a:gd name="T10" fmla="*/ 2880 w 2880"/>
                  <a:gd name="T11" fmla="*/ 20 h 313"/>
                  <a:gd name="T12" fmla="*/ 1860 w 2880"/>
                  <a:gd name="T13" fmla="*/ 0 h 313"/>
                  <a:gd name="T14" fmla="*/ 0 w 2880"/>
                  <a:gd name="T15" fmla="*/ 0 h 313"/>
                  <a:gd name="T16" fmla="*/ 0 w 2880"/>
                  <a:gd name="T17" fmla="*/ 157 h 313"/>
                  <a:gd name="T18" fmla="*/ 2030 w 2880"/>
                  <a:gd name="T19" fmla="*/ 157 h 313"/>
                  <a:gd name="T20" fmla="*/ 2313 w 2880"/>
                  <a:gd name="T21" fmla="*/ 137 h 313"/>
                  <a:gd name="T22" fmla="*/ 2313 w 2880"/>
                  <a:gd name="T23" fmla="*/ 137 h 313"/>
                  <a:gd name="T24" fmla="*/ 2313 w 2880"/>
                  <a:gd name="T25" fmla="*/ 137 h 313"/>
                  <a:gd name="T26" fmla="*/ 1860 w 2880"/>
                  <a:gd name="T27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80" h="313">
                    <a:moveTo>
                      <a:pt x="2880" y="20"/>
                    </a:moveTo>
                    <a:cubicBezTo>
                      <a:pt x="2789" y="20"/>
                      <a:pt x="2789" y="20"/>
                      <a:pt x="2789" y="20"/>
                    </a:cubicBezTo>
                    <a:cubicBezTo>
                      <a:pt x="2500" y="20"/>
                      <a:pt x="2393" y="107"/>
                      <a:pt x="2313" y="137"/>
                    </a:cubicBezTo>
                    <a:cubicBezTo>
                      <a:pt x="2411" y="217"/>
                      <a:pt x="2542" y="313"/>
                      <a:pt x="2784" y="313"/>
                    </a:cubicBezTo>
                    <a:cubicBezTo>
                      <a:pt x="2842" y="313"/>
                      <a:pt x="2880" y="313"/>
                      <a:pt x="2880" y="313"/>
                    </a:cubicBezTo>
                    <a:cubicBezTo>
                      <a:pt x="2880" y="20"/>
                      <a:pt x="2880" y="20"/>
                      <a:pt x="2880" y="20"/>
                    </a:cubicBezTo>
                    <a:moveTo>
                      <a:pt x="186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2030" y="157"/>
                      <a:pt x="2030" y="157"/>
                      <a:pt x="2030" y="157"/>
                    </a:cubicBezTo>
                    <a:cubicBezTo>
                      <a:pt x="2214" y="157"/>
                      <a:pt x="2274" y="152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216" y="57"/>
                      <a:pt x="2053" y="0"/>
                      <a:pt x="1860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9" name="Freeform 24"/>
              <p:cNvSpPr>
                <a:spLocks/>
              </p:cNvSpPr>
              <p:nvPr userDrawn="1"/>
            </p:nvSpPr>
            <p:spPr bwMode="auto">
              <a:xfrm>
                <a:off x="-7938" y="5732463"/>
                <a:ext cx="7362826" cy="433387"/>
              </a:xfrm>
              <a:custGeom>
                <a:avLst/>
                <a:gdLst>
                  <a:gd name="T0" fmla="*/ 2313 w 2313"/>
                  <a:gd name="T1" fmla="*/ 117 h 136"/>
                  <a:gd name="T2" fmla="*/ 1860 w 2313"/>
                  <a:gd name="T3" fmla="*/ 0 h 136"/>
                  <a:gd name="T4" fmla="*/ 0 w 2313"/>
                  <a:gd name="T5" fmla="*/ 0 h 136"/>
                  <a:gd name="T6" fmla="*/ 0 w 2313"/>
                  <a:gd name="T7" fmla="*/ 136 h 136"/>
                  <a:gd name="T8" fmla="*/ 2030 w 2313"/>
                  <a:gd name="T9" fmla="*/ 136 h 136"/>
                  <a:gd name="T10" fmla="*/ 2313 w 2313"/>
                  <a:gd name="T11" fmla="*/ 117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13" h="136">
                    <a:moveTo>
                      <a:pt x="2313" y="117"/>
                    </a:moveTo>
                    <a:cubicBezTo>
                      <a:pt x="2204" y="55"/>
                      <a:pt x="2053" y="0"/>
                      <a:pt x="18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2030" y="136"/>
                      <a:pt x="2030" y="136"/>
                      <a:pt x="2030" y="136"/>
                    </a:cubicBezTo>
                    <a:cubicBezTo>
                      <a:pt x="2214" y="136"/>
                      <a:pt x="2274" y="132"/>
                      <a:pt x="2313" y="117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0" name="Freeform 25"/>
              <p:cNvSpPr>
                <a:spLocks/>
              </p:cNvSpPr>
              <p:nvPr userDrawn="1"/>
            </p:nvSpPr>
            <p:spPr bwMode="auto">
              <a:xfrm>
                <a:off x="7354888" y="5732463"/>
                <a:ext cx="1804987" cy="869950"/>
              </a:xfrm>
              <a:custGeom>
                <a:avLst/>
                <a:gdLst>
                  <a:gd name="T0" fmla="*/ 476 w 567"/>
                  <a:gd name="T1" fmla="*/ 0 h 273"/>
                  <a:gd name="T2" fmla="*/ 0 w 567"/>
                  <a:gd name="T3" fmla="*/ 117 h 273"/>
                  <a:gd name="T4" fmla="*/ 471 w 567"/>
                  <a:gd name="T5" fmla="*/ 273 h 273"/>
                  <a:gd name="T6" fmla="*/ 567 w 567"/>
                  <a:gd name="T7" fmla="*/ 273 h 273"/>
                  <a:gd name="T8" fmla="*/ 567 w 567"/>
                  <a:gd name="T9" fmla="*/ 0 h 273"/>
                  <a:gd name="T10" fmla="*/ 476 w 567"/>
                  <a:gd name="T11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7" h="273">
                    <a:moveTo>
                      <a:pt x="476" y="0"/>
                    </a:moveTo>
                    <a:cubicBezTo>
                      <a:pt x="187" y="0"/>
                      <a:pt x="80" y="87"/>
                      <a:pt x="0" y="117"/>
                    </a:cubicBezTo>
                    <a:cubicBezTo>
                      <a:pt x="128" y="190"/>
                      <a:pt x="229" y="273"/>
                      <a:pt x="471" y="273"/>
                    </a:cubicBezTo>
                    <a:cubicBezTo>
                      <a:pt x="529" y="273"/>
                      <a:pt x="567" y="273"/>
                      <a:pt x="567" y="273"/>
                    </a:cubicBezTo>
                    <a:cubicBezTo>
                      <a:pt x="567" y="0"/>
                      <a:pt x="567" y="0"/>
                      <a:pt x="567" y="0"/>
                    </a:cubicBezTo>
                    <a:lnTo>
                      <a:pt x="47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  <p:pic>
          <p:nvPicPr>
            <p:cNvPr id="44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69275" y="5675743"/>
              <a:ext cx="655638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" name="Group 19"/>
            <p:cNvGrpSpPr/>
            <p:nvPr userDrawn="1"/>
          </p:nvGrpSpPr>
          <p:grpSpPr>
            <a:xfrm>
              <a:off x="360000" y="5807505"/>
              <a:ext cx="814388" cy="95250"/>
              <a:chOff x="3495675" y="5969000"/>
              <a:chExt cx="814388" cy="95250"/>
            </a:xfrm>
            <a:solidFill>
              <a:schemeClr val="accent1"/>
            </a:solidFill>
          </p:grpSpPr>
          <p:sp>
            <p:nvSpPr>
              <p:cNvPr id="46" name="Freeform 26"/>
              <p:cNvSpPr>
                <a:spLocks/>
              </p:cNvSpPr>
              <p:nvPr/>
            </p:nvSpPr>
            <p:spPr bwMode="auto">
              <a:xfrm>
                <a:off x="34956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1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1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7" name="Freeform 27"/>
              <p:cNvSpPr>
                <a:spLocks/>
              </p:cNvSpPr>
              <p:nvPr/>
            </p:nvSpPr>
            <p:spPr bwMode="auto">
              <a:xfrm>
                <a:off x="360362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8" name="Freeform 28"/>
              <p:cNvSpPr>
                <a:spLocks/>
              </p:cNvSpPr>
              <p:nvPr/>
            </p:nvSpPr>
            <p:spPr bwMode="auto">
              <a:xfrm>
                <a:off x="37115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9" name="Oval 29"/>
              <p:cNvSpPr>
                <a:spLocks noChangeArrowheads="1"/>
              </p:cNvSpPr>
              <p:nvPr/>
            </p:nvSpPr>
            <p:spPr bwMode="auto">
              <a:xfrm>
                <a:off x="3819525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0" name="Freeform 30"/>
              <p:cNvSpPr>
                <a:spLocks/>
              </p:cNvSpPr>
              <p:nvPr/>
            </p:nvSpPr>
            <p:spPr bwMode="auto">
              <a:xfrm>
                <a:off x="3851275" y="5997575"/>
                <a:ext cx="50800" cy="66675"/>
              </a:xfrm>
              <a:custGeom>
                <a:avLst/>
                <a:gdLst>
                  <a:gd name="T0" fmla="*/ 16 w 16"/>
                  <a:gd name="T1" fmla="*/ 20 h 21"/>
                  <a:gd name="T2" fmla="*/ 10 w 16"/>
                  <a:gd name="T3" fmla="*/ 21 h 21"/>
                  <a:gd name="T4" fmla="*/ 0 w 16"/>
                  <a:gd name="T5" fmla="*/ 11 h 21"/>
                  <a:gd name="T6" fmla="*/ 10 w 16"/>
                  <a:gd name="T7" fmla="*/ 0 h 21"/>
                  <a:gd name="T8" fmla="*/ 16 w 16"/>
                  <a:gd name="T9" fmla="*/ 1 h 21"/>
                  <a:gd name="T10" fmla="*/ 14 w 16"/>
                  <a:gd name="T11" fmla="*/ 5 h 21"/>
                  <a:gd name="T12" fmla="*/ 11 w 16"/>
                  <a:gd name="T13" fmla="*/ 4 h 21"/>
                  <a:gd name="T14" fmla="*/ 6 w 16"/>
                  <a:gd name="T15" fmla="*/ 10 h 21"/>
                  <a:gd name="T16" fmla="*/ 11 w 16"/>
                  <a:gd name="T17" fmla="*/ 17 h 21"/>
                  <a:gd name="T18" fmla="*/ 15 w 16"/>
                  <a:gd name="T19" fmla="*/ 16 h 21"/>
                  <a:gd name="T20" fmla="*/ 16 w 16"/>
                  <a:gd name="T2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1">
                    <a:moveTo>
                      <a:pt x="16" y="20"/>
                    </a:moveTo>
                    <a:cubicBezTo>
                      <a:pt x="14" y="21"/>
                      <a:pt x="12" y="21"/>
                      <a:pt x="10" y="21"/>
                    </a:cubicBez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7" y="4"/>
                      <a:pt x="6" y="6"/>
                      <a:pt x="6" y="10"/>
                    </a:cubicBezTo>
                    <a:cubicBezTo>
                      <a:pt x="6" y="15"/>
                      <a:pt x="7" y="17"/>
                      <a:pt x="11" y="17"/>
                    </a:cubicBezTo>
                    <a:cubicBezTo>
                      <a:pt x="12" y="17"/>
                      <a:pt x="14" y="17"/>
                      <a:pt x="15" y="16"/>
                    </a:cubicBez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1" name="Freeform 31"/>
              <p:cNvSpPr>
                <a:spLocks/>
              </p:cNvSpPr>
              <p:nvPr/>
            </p:nvSpPr>
            <p:spPr bwMode="auto">
              <a:xfrm>
                <a:off x="3911600" y="5997575"/>
                <a:ext cx="47625" cy="66675"/>
              </a:xfrm>
              <a:custGeom>
                <a:avLst/>
                <a:gdLst>
                  <a:gd name="T0" fmla="*/ 6 w 15"/>
                  <a:gd name="T1" fmla="*/ 21 h 21"/>
                  <a:gd name="T2" fmla="*/ 0 w 15"/>
                  <a:gd name="T3" fmla="*/ 20 h 21"/>
                  <a:gd name="T4" fmla="*/ 1 w 15"/>
                  <a:gd name="T5" fmla="*/ 16 h 21"/>
                  <a:gd name="T6" fmla="*/ 6 w 15"/>
                  <a:gd name="T7" fmla="*/ 17 h 21"/>
                  <a:gd name="T8" fmla="*/ 9 w 15"/>
                  <a:gd name="T9" fmla="*/ 15 h 21"/>
                  <a:gd name="T10" fmla="*/ 6 w 15"/>
                  <a:gd name="T11" fmla="*/ 12 h 21"/>
                  <a:gd name="T12" fmla="*/ 0 w 15"/>
                  <a:gd name="T13" fmla="*/ 6 h 21"/>
                  <a:gd name="T14" fmla="*/ 8 w 15"/>
                  <a:gd name="T15" fmla="*/ 0 h 21"/>
                  <a:gd name="T16" fmla="*/ 13 w 15"/>
                  <a:gd name="T17" fmla="*/ 0 h 21"/>
                  <a:gd name="T18" fmla="*/ 13 w 15"/>
                  <a:gd name="T19" fmla="*/ 4 h 21"/>
                  <a:gd name="T20" fmla="*/ 9 w 15"/>
                  <a:gd name="T21" fmla="*/ 4 h 21"/>
                  <a:gd name="T22" fmla="*/ 6 w 15"/>
                  <a:gd name="T23" fmla="*/ 6 h 21"/>
                  <a:gd name="T24" fmla="*/ 9 w 15"/>
                  <a:gd name="T25" fmla="*/ 9 h 21"/>
                  <a:gd name="T26" fmla="*/ 15 w 15"/>
                  <a:gd name="T27" fmla="*/ 14 h 21"/>
                  <a:gd name="T28" fmla="*/ 6 w 1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1">
                    <a:moveTo>
                      <a:pt x="6" y="21"/>
                    </a:moveTo>
                    <a:cubicBezTo>
                      <a:pt x="4" y="21"/>
                      <a:pt x="2" y="21"/>
                      <a:pt x="0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7"/>
                      <a:pt x="5" y="17"/>
                      <a:pt x="6" y="17"/>
                    </a:cubicBezTo>
                    <a:cubicBezTo>
                      <a:pt x="8" y="17"/>
                      <a:pt x="9" y="16"/>
                      <a:pt x="9" y="15"/>
                    </a:cubicBezTo>
                    <a:cubicBezTo>
                      <a:pt x="9" y="14"/>
                      <a:pt x="8" y="13"/>
                      <a:pt x="6" y="12"/>
                    </a:cubicBezTo>
                    <a:cubicBezTo>
                      <a:pt x="3" y="11"/>
                      <a:pt x="0" y="10"/>
                      <a:pt x="0" y="6"/>
                    </a:cubicBezTo>
                    <a:cubicBezTo>
                      <a:pt x="0" y="2"/>
                      <a:pt x="3" y="0"/>
                      <a:pt x="8" y="0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7"/>
                      <a:pt x="7" y="8"/>
                      <a:pt x="9" y="9"/>
                    </a:cubicBezTo>
                    <a:cubicBezTo>
                      <a:pt x="13" y="10"/>
                      <a:pt x="15" y="11"/>
                      <a:pt x="15" y="14"/>
                    </a:cubicBezTo>
                    <a:cubicBezTo>
                      <a:pt x="15" y="18"/>
                      <a:pt x="11" y="21"/>
                      <a:pt x="6" y="21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2" name="Freeform 32"/>
              <p:cNvSpPr>
                <a:spLocks noEditPoints="1"/>
              </p:cNvSpPr>
              <p:nvPr/>
            </p:nvSpPr>
            <p:spPr bwMode="auto">
              <a:xfrm>
                <a:off x="3965575" y="5969000"/>
                <a:ext cx="28575" cy="95250"/>
              </a:xfrm>
              <a:custGeom>
                <a:avLst/>
                <a:gdLst>
                  <a:gd name="T0" fmla="*/ 4 w 9"/>
                  <a:gd name="T1" fmla="*/ 30 h 30"/>
                  <a:gd name="T2" fmla="*/ 4 w 9"/>
                  <a:gd name="T3" fmla="*/ 13 h 30"/>
                  <a:gd name="T4" fmla="*/ 0 w 9"/>
                  <a:gd name="T5" fmla="*/ 13 h 30"/>
                  <a:gd name="T6" fmla="*/ 0 w 9"/>
                  <a:gd name="T7" fmla="*/ 9 h 30"/>
                  <a:gd name="T8" fmla="*/ 9 w 9"/>
                  <a:gd name="T9" fmla="*/ 9 h 30"/>
                  <a:gd name="T10" fmla="*/ 9 w 9"/>
                  <a:gd name="T11" fmla="*/ 30 h 30"/>
                  <a:gd name="T12" fmla="*/ 4 w 9"/>
                  <a:gd name="T13" fmla="*/ 30 h 30"/>
                  <a:gd name="T14" fmla="*/ 6 w 9"/>
                  <a:gd name="T15" fmla="*/ 6 h 30"/>
                  <a:gd name="T16" fmla="*/ 3 w 9"/>
                  <a:gd name="T17" fmla="*/ 3 h 30"/>
                  <a:gd name="T18" fmla="*/ 6 w 9"/>
                  <a:gd name="T19" fmla="*/ 0 h 30"/>
                  <a:gd name="T20" fmla="*/ 9 w 9"/>
                  <a:gd name="T21" fmla="*/ 3 h 30"/>
                  <a:gd name="T22" fmla="*/ 6 w 9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30">
                    <a:moveTo>
                      <a:pt x="4" y="3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0"/>
                      <a:pt x="9" y="30"/>
                      <a:pt x="9" y="30"/>
                    </a:cubicBezTo>
                    <a:lnTo>
                      <a:pt x="4" y="30"/>
                    </a:lnTo>
                    <a:close/>
                    <a:moveTo>
                      <a:pt x="6" y="6"/>
                    </a:moveTo>
                    <a:cubicBezTo>
                      <a:pt x="4" y="6"/>
                      <a:pt x="3" y="5"/>
                      <a:pt x="3" y="3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5"/>
                      <a:pt x="8" y="6"/>
                      <a:pt x="6" y="6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3" name="Freeform 33"/>
              <p:cNvSpPr>
                <a:spLocks/>
              </p:cNvSpPr>
              <p:nvPr/>
            </p:nvSpPr>
            <p:spPr bwMode="auto">
              <a:xfrm>
                <a:off x="4013200" y="5997575"/>
                <a:ext cx="39687" cy="66675"/>
              </a:xfrm>
              <a:custGeom>
                <a:avLst/>
                <a:gdLst>
                  <a:gd name="T0" fmla="*/ 11 w 12"/>
                  <a:gd name="T1" fmla="*/ 5 h 21"/>
                  <a:gd name="T2" fmla="*/ 9 w 12"/>
                  <a:gd name="T3" fmla="*/ 5 h 21"/>
                  <a:gd name="T4" fmla="*/ 5 w 12"/>
                  <a:gd name="T5" fmla="*/ 8 h 21"/>
                  <a:gd name="T6" fmla="*/ 5 w 12"/>
                  <a:gd name="T7" fmla="*/ 21 h 21"/>
                  <a:gd name="T8" fmla="*/ 0 w 12"/>
                  <a:gd name="T9" fmla="*/ 21 h 21"/>
                  <a:gd name="T10" fmla="*/ 0 w 12"/>
                  <a:gd name="T11" fmla="*/ 0 h 21"/>
                  <a:gd name="T12" fmla="*/ 4 w 12"/>
                  <a:gd name="T13" fmla="*/ 0 h 21"/>
                  <a:gd name="T14" fmla="*/ 4 w 12"/>
                  <a:gd name="T15" fmla="*/ 4 h 21"/>
                  <a:gd name="T16" fmla="*/ 10 w 12"/>
                  <a:gd name="T17" fmla="*/ 0 h 21"/>
                  <a:gd name="T18" fmla="*/ 12 w 12"/>
                  <a:gd name="T19" fmla="*/ 0 h 21"/>
                  <a:gd name="T20" fmla="*/ 11 w 12"/>
                  <a:gd name="T21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1">
                    <a:moveTo>
                      <a:pt x="11" y="5"/>
                    </a:moveTo>
                    <a:cubicBezTo>
                      <a:pt x="11" y="5"/>
                      <a:pt x="10" y="5"/>
                      <a:pt x="9" y="5"/>
                    </a:cubicBezTo>
                    <a:cubicBezTo>
                      <a:pt x="8" y="5"/>
                      <a:pt x="7" y="6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4" name="Freeform 34"/>
              <p:cNvSpPr>
                <a:spLocks noEditPoints="1"/>
              </p:cNvSpPr>
              <p:nvPr/>
            </p:nvSpPr>
            <p:spPr bwMode="auto">
              <a:xfrm>
                <a:off x="4062413" y="5997575"/>
                <a:ext cx="66675" cy="66675"/>
              </a:xfrm>
              <a:custGeom>
                <a:avLst/>
                <a:gdLst>
                  <a:gd name="T0" fmla="*/ 10 w 21"/>
                  <a:gd name="T1" fmla="*/ 21 h 21"/>
                  <a:gd name="T2" fmla="*/ 0 w 21"/>
                  <a:gd name="T3" fmla="*/ 11 h 21"/>
                  <a:gd name="T4" fmla="*/ 10 w 21"/>
                  <a:gd name="T5" fmla="*/ 0 h 21"/>
                  <a:gd name="T6" fmla="*/ 21 w 21"/>
                  <a:gd name="T7" fmla="*/ 10 h 21"/>
                  <a:gd name="T8" fmla="*/ 10 w 21"/>
                  <a:gd name="T9" fmla="*/ 21 h 21"/>
                  <a:gd name="T10" fmla="*/ 10 w 21"/>
                  <a:gd name="T11" fmla="*/ 4 h 21"/>
                  <a:gd name="T12" fmla="*/ 5 w 21"/>
                  <a:gd name="T13" fmla="*/ 10 h 21"/>
                  <a:gd name="T14" fmla="*/ 10 w 21"/>
                  <a:gd name="T15" fmla="*/ 17 h 21"/>
                  <a:gd name="T16" fmla="*/ 15 w 21"/>
                  <a:gd name="T17" fmla="*/ 11 h 21"/>
                  <a:gd name="T18" fmla="*/ 10 w 21"/>
                  <a:gd name="T1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3" y="0"/>
                      <a:pt x="10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7"/>
                      <a:pt x="17" y="21"/>
                      <a:pt x="10" y="21"/>
                    </a:cubicBezTo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4"/>
                      <a:pt x="6" y="17"/>
                      <a:pt x="10" y="17"/>
                    </a:cubicBezTo>
                    <a:cubicBezTo>
                      <a:pt x="14" y="17"/>
                      <a:pt x="15" y="14"/>
                      <a:pt x="15" y="11"/>
                    </a:cubicBezTo>
                    <a:cubicBezTo>
                      <a:pt x="15" y="6"/>
                      <a:pt x="14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5" name="Oval 35"/>
              <p:cNvSpPr>
                <a:spLocks noChangeArrowheads="1"/>
              </p:cNvSpPr>
              <p:nvPr/>
            </p:nvSpPr>
            <p:spPr bwMode="auto">
              <a:xfrm>
                <a:off x="4141788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6" name="Freeform 36"/>
              <p:cNvSpPr>
                <a:spLocks noEditPoints="1"/>
              </p:cNvSpPr>
              <p:nvPr/>
            </p:nvSpPr>
            <p:spPr bwMode="auto">
              <a:xfrm>
                <a:off x="41767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3 w 18"/>
                  <a:gd name="T3" fmla="*/ 19 h 21"/>
                  <a:gd name="T4" fmla="*/ 7 w 18"/>
                  <a:gd name="T5" fmla="*/ 21 h 21"/>
                  <a:gd name="T6" fmla="*/ 0 w 18"/>
                  <a:gd name="T7" fmla="*/ 15 h 21"/>
                  <a:gd name="T8" fmla="*/ 10 w 18"/>
                  <a:gd name="T9" fmla="*/ 8 h 21"/>
                  <a:gd name="T10" fmla="*/ 13 w 18"/>
                  <a:gd name="T11" fmla="*/ 8 h 21"/>
                  <a:gd name="T12" fmla="*/ 13 w 18"/>
                  <a:gd name="T13" fmla="*/ 7 h 21"/>
                  <a:gd name="T14" fmla="*/ 8 w 18"/>
                  <a:gd name="T15" fmla="*/ 4 h 21"/>
                  <a:gd name="T16" fmla="*/ 2 w 18"/>
                  <a:gd name="T17" fmla="*/ 5 h 21"/>
                  <a:gd name="T18" fmla="*/ 2 w 18"/>
                  <a:gd name="T19" fmla="*/ 1 h 21"/>
                  <a:gd name="T20" fmla="*/ 9 w 18"/>
                  <a:gd name="T21" fmla="*/ 0 h 21"/>
                  <a:gd name="T22" fmla="*/ 18 w 18"/>
                  <a:gd name="T23" fmla="*/ 7 h 21"/>
                  <a:gd name="T24" fmla="*/ 18 w 18"/>
                  <a:gd name="T25" fmla="*/ 21 h 21"/>
                  <a:gd name="T26" fmla="*/ 14 w 18"/>
                  <a:gd name="T27" fmla="*/ 21 h 21"/>
                  <a:gd name="T28" fmla="*/ 13 w 18"/>
                  <a:gd name="T29" fmla="*/ 12 h 21"/>
                  <a:gd name="T30" fmla="*/ 10 w 18"/>
                  <a:gd name="T31" fmla="*/ 12 h 21"/>
                  <a:gd name="T32" fmla="*/ 5 w 18"/>
                  <a:gd name="T33" fmla="*/ 15 h 21"/>
                  <a:gd name="T34" fmla="*/ 8 w 18"/>
                  <a:gd name="T35" fmla="*/ 17 h 21"/>
                  <a:gd name="T36" fmla="*/ 13 w 18"/>
                  <a:gd name="T37" fmla="*/ 15 h 21"/>
                  <a:gd name="T38" fmla="*/ 13 w 18"/>
                  <a:gd name="T3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3" y="21"/>
                      <a:pt x="0" y="19"/>
                      <a:pt x="0" y="15"/>
                    </a:cubicBezTo>
                    <a:cubicBezTo>
                      <a:pt x="0" y="10"/>
                      <a:pt x="4" y="8"/>
                      <a:pt x="1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5"/>
                      <a:pt x="12" y="4"/>
                      <a:pt x="8" y="4"/>
                    </a:cubicBezTo>
                    <a:cubicBezTo>
                      <a:pt x="6" y="4"/>
                      <a:pt x="4" y="4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5" y="0"/>
                      <a:pt x="18" y="2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  <a:moveTo>
                      <a:pt x="13" y="12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5" y="13"/>
                      <a:pt x="5" y="15"/>
                    </a:cubicBezTo>
                    <a:cubicBezTo>
                      <a:pt x="5" y="16"/>
                      <a:pt x="6" y="17"/>
                      <a:pt x="8" y="17"/>
                    </a:cubicBezTo>
                    <a:cubicBezTo>
                      <a:pt x="10" y="17"/>
                      <a:pt x="11" y="17"/>
                      <a:pt x="13" y="15"/>
                    </a:cubicBez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7" name="Freeform 37"/>
              <p:cNvSpPr>
                <a:spLocks/>
              </p:cNvSpPr>
              <p:nvPr/>
            </p:nvSpPr>
            <p:spPr bwMode="auto">
              <a:xfrm>
                <a:off x="42529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4 w 18"/>
                  <a:gd name="T3" fmla="*/ 18 h 21"/>
                  <a:gd name="T4" fmla="*/ 7 w 18"/>
                  <a:gd name="T5" fmla="*/ 21 h 21"/>
                  <a:gd name="T6" fmla="*/ 0 w 18"/>
                  <a:gd name="T7" fmla="*/ 13 h 21"/>
                  <a:gd name="T8" fmla="*/ 0 w 18"/>
                  <a:gd name="T9" fmla="*/ 0 h 21"/>
                  <a:gd name="T10" fmla="*/ 5 w 18"/>
                  <a:gd name="T11" fmla="*/ 0 h 21"/>
                  <a:gd name="T12" fmla="*/ 5 w 18"/>
                  <a:gd name="T13" fmla="*/ 12 h 21"/>
                  <a:gd name="T14" fmla="*/ 8 w 18"/>
                  <a:gd name="T15" fmla="*/ 17 h 21"/>
                  <a:gd name="T16" fmla="*/ 13 w 18"/>
                  <a:gd name="T17" fmla="*/ 14 h 21"/>
                  <a:gd name="T18" fmla="*/ 13 w 18"/>
                  <a:gd name="T19" fmla="*/ 0 h 21"/>
                  <a:gd name="T20" fmla="*/ 18 w 18"/>
                  <a:gd name="T21" fmla="*/ 0 h 21"/>
                  <a:gd name="T22" fmla="*/ 18 w 18"/>
                  <a:gd name="T23" fmla="*/ 21 h 21"/>
                  <a:gd name="T24" fmla="*/ 14 w 18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5"/>
                      <a:pt x="6" y="17"/>
                      <a:pt x="8" y="17"/>
                    </a:cubicBezTo>
                    <a:cubicBezTo>
                      <a:pt x="10" y="17"/>
                      <a:pt x="11" y="16"/>
                      <a:pt x="13" y="1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58774" y="3717032"/>
            <a:ext cx="6121438" cy="1539200"/>
          </a:xfrm>
        </p:spPr>
        <p:txBody>
          <a:bodyPr numCol="2" spcCol="360000">
            <a:normAutofit/>
          </a:bodyPr>
          <a:lstStyle>
            <a:lvl1pPr marL="0" indent="0" algn="l">
              <a:lnSpc>
                <a:spcPct val="90000"/>
              </a:lnSpc>
              <a:spcBef>
                <a:spcPts val="3000"/>
              </a:spcBef>
              <a:buNone/>
              <a:defRPr sz="1600" b="1">
                <a:solidFill>
                  <a:schemeClr val="bg1"/>
                </a:solidFill>
              </a:defRPr>
            </a:lvl1pPr>
            <a:lvl2pPr marL="0" indent="0" algn="l">
              <a:lnSpc>
                <a:spcPct val="90000"/>
              </a:lnSpc>
              <a:spcBef>
                <a:spcPts val="0"/>
              </a:spcBef>
              <a:spcAft>
                <a:spcPts val="563"/>
              </a:spcAft>
              <a:buNone/>
              <a:defRPr sz="1600">
                <a:solidFill>
                  <a:schemeClr val="bg1"/>
                </a:solidFill>
              </a:defRPr>
            </a:lvl2pPr>
            <a:lvl3pPr marL="266400" indent="-266400" algn="l">
              <a:lnSpc>
                <a:spcPct val="90000"/>
              </a:lnSpc>
              <a:spcBef>
                <a:spcPts val="0"/>
              </a:spcBef>
              <a:buNone/>
              <a:tabLst>
                <a:tab pos="356400" algn="l"/>
              </a:tabLst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7" name="Text Placeholder 14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r>
              <a:rPr lang="en-AU" dirty="0"/>
              <a:t>Click to Add Business Unit</a:t>
            </a:r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58776" y="2744924"/>
            <a:ext cx="8461374" cy="852487"/>
          </a:xfrm>
        </p:spPr>
        <p:txBody>
          <a:bodyPr>
            <a:noAutofit/>
          </a:bodyPr>
          <a:lstStyle>
            <a:lvl1pPr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72377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  |  Presenter name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60000" y="1276350"/>
            <a:ext cx="8460000" cy="4559300"/>
          </a:xfrm>
        </p:spPr>
        <p:txBody>
          <a:bodyPr/>
          <a:lstStyle>
            <a:lvl1pPr>
              <a:lnSpc>
                <a:spcPct val="85000"/>
              </a:lnSpc>
              <a:spcAft>
                <a:spcPts val="0"/>
              </a:spcAft>
              <a:buFontTx/>
              <a:buNone/>
              <a:defRPr sz="4000" b="1">
                <a:solidFill>
                  <a:schemeClr val="accent1">
                    <a:lumMod val="75000"/>
                  </a:schemeClr>
                </a:solidFill>
              </a:defRPr>
            </a:lvl1pPr>
            <a:lvl2pPr marL="0" indent="0">
              <a:lnSpc>
                <a:spcPct val="85000"/>
              </a:lnSpc>
              <a:spcAft>
                <a:spcPts val="0"/>
              </a:spcAft>
              <a:buNone/>
              <a:defRPr sz="4000" b="1">
                <a:solidFill>
                  <a:schemeClr val="accent2"/>
                </a:solidFill>
              </a:defRPr>
            </a:lvl2pPr>
            <a:lvl3pPr marL="0" indent="0">
              <a:spcBef>
                <a:spcPts val="2200"/>
              </a:spcBef>
              <a:buNone/>
              <a:defRPr b="1">
                <a:solidFill>
                  <a:srgbClr val="00313C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/>
              <a:t>  |</a:t>
            </a:r>
          </a:p>
        </p:txBody>
      </p:sp>
    </p:spTree>
    <p:extLst>
      <p:ext uri="{BB962C8B-B14F-4D97-AF65-F5344CB8AC3E}">
        <p14:creationId xmlns:p14="http://schemas.microsoft.com/office/powerpoint/2010/main" val="36938246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lternative 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 userDrawn="1"/>
        </p:nvGrpSpPr>
        <p:grpSpPr>
          <a:xfrm>
            <a:off x="-26988" y="357188"/>
            <a:ext cx="9195409" cy="6140081"/>
            <a:chOff x="-26988" y="357188"/>
            <a:chExt cx="9195409" cy="6140081"/>
          </a:xfrm>
        </p:grpSpPr>
        <p:grpSp>
          <p:nvGrpSpPr>
            <p:cNvPr id="29" name="Group 28"/>
            <p:cNvGrpSpPr/>
            <p:nvPr userDrawn="1"/>
          </p:nvGrpSpPr>
          <p:grpSpPr>
            <a:xfrm>
              <a:off x="608" y="5500319"/>
              <a:ext cx="9167813" cy="996950"/>
              <a:chOff x="608" y="5500319"/>
              <a:chExt cx="9167813" cy="996950"/>
            </a:xfrm>
          </p:grpSpPr>
          <p:grpSp>
            <p:nvGrpSpPr>
              <p:cNvPr id="43" name="Group 22"/>
              <p:cNvGrpSpPr>
                <a:grpSpLocks/>
              </p:cNvGrpSpPr>
              <p:nvPr userDrawn="1"/>
            </p:nvGrpSpPr>
            <p:grpSpPr bwMode="auto">
              <a:xfrm>
                <a:off x="608" y="5500319"/>
                <a:ext cx="9167813" cy="996950"/>
                <a:chOff x="-7938" y="5668963"/>
                <a:chExt cx="9167813" cy="996950"/>
              </a:xfrm>
            </p:grpSpPr>
            <p:sp>
              <p:nvSpPr>
                <p:cNvPr id="58" name="Freeform 11"/>
                <p:cNvSpPr>
                  <a:spLocks noEditPoints="1"/>
                </p:cNvSpPr>
                <p:nvPr userDrawn="1"/>
              </p:nvSpPr>
              <p:spPr bwMode="auto">
                <a:xfrm>
                  <a:off x="-7938" y="5668963"/>
                  <a:ext cx="9167813" cy="996950"/>
                </a:xfrm>
                <a:custGeom>
                  <a:avLst/>
                  <a:gdLst>
                    <a:gd name="T0" fmla="*/ 2880 w 2880"/>
                    <a:gd name="T1" fmla="*/ 20 h 313"/>
                    <a:gd name="T2" fmla="*/ 2789 w 2880"/>
                    <a:gd name="T3" fmla="*/ 20 h 313"/>
                    <a:gd name="T4" fmla="*/ 2313 w 2880"/>
                    <a:gd name="T5" fmla="*/ 137 h 313"/>
                    <a:gd name="T6" fmla="*/ 2784 w 2880"/>
                    <a:gd name="T7" fmla="*/ 313 h 313"/>
                    <a:gd name="T8" fmla="*/ 2880 w 2880"/>
                    <a:gd name="T9" fmla="*/ 313 h 313"/>
                    <a:gd name="T10" fmla="*/ 2880 w 2880"/>
                    <a:gd name="T11" fmla="*/ 20 h 313"/>
                    <a:gd name="T12" fmla="*/ 1860 w 2880"/>
                    <a:gd name="T13" fmla="*/ 0 h 313"/>
                    <a:gd name="T14" fmla="*/ 0 w 2880"/>
                    <a:gd name="T15" fmla="*/ 0 h 313"/>
                    <a:gd name="T16" fmla="*/ 0 w 2880"/>
                    <a:gd name="T17" fmla="*/ 157 h 313"/>
                    <a:gd name="T18" fmla="*/ 2030 w 2880"/>
                    <a:gd name="T19" fmla="*/ 157 h 313"/>
                    <a:gd name="T20" fmla="*/ 2313 w 2880"/>
                    <a:gd name="T21" fmla="*/ 137 h 313"/>
                    <a:gd name="T22" fmla="*/ 2313 w 2880"/>
                    <a:gd name="T23" fmla="*/ 137 h 313"/>
                    <a:gd name="T24" fmla="*/ 2313 w 2880"/>
                    <a:gd name="T25" fmla="*/ 137 h 313"/>
                    <a:gd name="T26" fmla="*/ 1860 w 2880"/>
                    <a:gd name="T27" fmla="*/ 0 h 3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880" h="313">
                      <a:moveTo>
                        <a:pt x="2880" y="20"/>
                      </a:moveTo>
                      <a:cubicBezTo>
                        <a:pt x="2789" y="20"/>
                        <a:pt x="2789" y="20"/>
                        <a:pt x="2789" y="20"/>
                      </a:cubicBezTo>
                      <a:cubicBezTo>
                        <a:pt x="2500" y="20"/>
                        <a:pt x="2393" y="107"/>
                        <a:pt x="2313" y="137"/>
                      </a:cubicBezTo>
                      <a:cubicBezTo>
                        <a:pt x="2411" y="217"/>
                        <a:pt x="2542" y="313"/>
                        <a:pt x="2784" y="313"/>
                      </a:cubicBezTo>
                      <a:cubicBezTo>
                        <a:pt x="2842" y="313"/>
                        <a:pt x="2880" y="313"/>
                        <a:pt x="2880" y="313"/>
                      </a:cubicBezTo>
                      <a:cubicBezTo>
                        <a:pt x="2880" y="20"/>
                        <a:pt x="2880" y="20"/>
                        <a:pt x="2880" y="20"/>
                      </a:cubicBezTo>
                      <a:moveTo>
                        <a:pt x="186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57"/>
                        <a:pt x="0" y="157"/>
                        <a:pt x="0" y="157"/>
                      </a:cubicBezTo>
                      <a:cubicBezTo>
                        <a:pt x="2030" y="157"/>
                        <a:pt x="2030" y="157"/>
                        <a:pt x="2030" y="157"/>
                      </a:cubicBezTo>
                      <a:cubicBezTo>
                        <a:pt x="2214" y="157"/>
                        <a:pt x="2274" y="152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216" y="57"/>
                        <a:pt x="2053" y="0"/>
                        <a:pt x="1860" y="0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9" name="Freeform 24"/>
                <p:cNvSpPr>
                  <a:spLocks/>
                </p:cNvSpPr>
                <p:nvPr userDrawn="1"/>
              </p:nvSpPr>
              <p:spPr bwMode="auto">
                <a:xfrm>
                  <a:off x="-7938" y="5732463"/>
                  <a:ext cx="7362826" cy="433387"/>
                </a:xfrm>
                <a:custGeom>
                  <a:avLst/>
                  <a:gdLst>
                    <a:gd name="T0" fmla="*/ 2313 w 2313"/>
                    <a:gd name="T1" fmla="*/ 117 h 136"/>
                    <a:gd name="T2" fmla="*/ 1860 w 2313"/>
                    <a:gd name="T3" fmla="*/ 0 h 136"/>
                    <a:gd name="T4" fmla="*/ 0 w 2313"/>
                    <a:gd name="T5" fmla="*/ 0 h 136"/>
                    <a:gd name="T6" fmla="*/ 0 w 2313"/>
                    <a:gd name="T7" fmla="*/ 136 h 136"/>
                    <a:gd name="T8" fmla="*/ 2030 w 2313"/>
                    <a:gd name="T9" fmla="*/ 136 h 136"/>
                    <a:gd name="T10" fmla="*/ 2313 w 2313"/>
                    <a:gd name="T11" fmla="*/ 117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313" h="136">
                      <a:moveTo>
                        <a:pt x="2313" y="117"/>
                      </a:moveTo>
                      <a:cubicBezTo>
                        <a:pt x="2204" y="55"/>
                        <a:pt x="2053" y="0"/>
                        <a:pt x="186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2030" y="136"/>
                        <a:pt x="2030" y="136"/>
                        <a:pt x="2030" y="136"/>
                      </a:cubicBezTo>
                      <a:cubicBezTo>
                        <a:pt x="2214" y="136"/>
                        <a:pt x="2274" y="132"/>
                        <a:pt x="2313" y="117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60" name="Freeform 25"/>
                <p:cNvSpPr>
                  <a:spLocks/>
                </p:cNvSpPr>
                <p:nvPr userDrawn="1"/>
              </p:nvSpPr>
              <p:spPr bwMode="auto">
                <a:xfrm>
                  <a:off x="7354888" y="5732463"/>
                  <a:ext cx="1804987" cy="869950"/>
                </a:xfrm>
                <a:custGeom>
                  <a:avLst/>
                  <a:gdLst>
                    <a:gd name="T0" fmla="*/ 476 w 567"/>
                    <a:gd name="T1" fmla="*/ 0 h 273"/>
                    <a:gd name="T2" fmla="*/ 0 w 567"/>
                    <a:gd name="T3" fmla="*/ 117 h 273"/>
                    <a:gd name="T4" fmla="*/ 471 w 567"/>
                    <a:gd name="T5" fmla="*/ 273 h 273"/>
                    <a:gd name="T6" fmla="*/ 567 w 567"/>
                    <a:gd name="T7" fmla="*/ 273 h 273"/>
                    <a:gd name="T8" fmla="*/ 567 w 567"/>
                    <a:gd name="T9" fmla="*/ 0 h 273"/>
                    <a:gd name="T10" fmla="*/ 476 w 567"/>
                    <a:gd name="T11" fmla="*/ 0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7" h="273">
                      <a:moveTo>
                        <a:pt x="476" y="0"/>
                      </a:moveTo>
                      <a:cubicBezTo>
                        <a:pt x="187" y="0"/>
                        <a:pt x="80" y="87"/>
                        <a:pt x="0" y="117"/>
                      </a:cubicBezTo>
                      <a:cubicBezTo>
                        <a:pt x="128" y="190"/>
                        <a:pt x="229" y="273"/>
                        <a:pt x="471" y="273"/>
                      </a:cubicBezTo>
                      <a:cubicBezTo>
                        <a:pt x="529" y="273"/>
                        <a:pt x="567" y="273"/>
                        <a:pt x="567" y="273"/>
                      </a:cubicBezTo>
                      <a:cubicBezTo>
                        <a:pt x="567" y="0"/>
                        <a:pt x="567" y="0"/>
                        <a:pt x="567" y="0"/>
                      </a:cubicBezTo>
                      <a:lnTo>
                        <a:pt x="47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</p:grpSp>
          <p:pic>
            <p:nvPicPr>
              <p:cNvPr id="44" name="Picture 78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169275" y="5675743"/>
                <a:ext cx="655638" cy="655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45" name="Group 19"/>
              <p:cNvGrpSpPr/>
              <p:nvPr userDrawn="1"/>
            </p:nvGrpSpPr>
            <p:grpSpPr>
              <a:xfrm>
                <a:off x="360000" y="5807505"/>
                <a:ext cx="814388" cy="95250"/>
                <a:chOff x="3495675" y="5969000"/>
                <a:chExt cx="814388" cy="95250"/>
              </a:xfrm>
              <a:solidFill>
                <a:schemeClr val="accent1"/>
              </a:solidFill>
            </p:grpSpPr>
            <p:sp>
              <p:nvSpPr>
                <p:cNvPr id="46" name="Freeform 26"/>
                <p:cNvSpPr>
                  <a:spLocks/>
                </p:cNvSpPr>
                <p:nvPr/>
              </p:nvSpPr>
              <p:spPr bwMode="auto">
                <a:xfrm>
                  <a:off x="34956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1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1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7" name="Freeform 27"/>
                <p:cNvSpPr>
                  <a:spLocks/>
                </p:cNvSpPr>
                <p:nvPr/>
              </p:nvSpPr>
              <p:spPr bwMode="auto">
                <a:xfrm>
                  <a:off x="360362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8" name="Freeform 28"/>
                <p:cNvSpPr>
                  <a:spLocks/>
                </p:cNvSpPr>
                <p:nvPr/>
              </p:nvSpPr>
              <p:spPr bwMode="auto">
                <a:xfrm>
                  <a:off x="37115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9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9" name="Oval 29"/>
                <p:cNvSpPr>
                  <a:spLocks noChangeArrowheads="1"/>
                </p:cNvSpPr>
                <p:nvPr/>
              </p:nvSpPr>
              <p:spPr bwMode="auto">
                <a:xfrm>
                  <a:off x="3819525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0" name="Freeform 30"/>
                <p:cNvSpPr>
                  <a:spLocks/>
                </p:cNvSpPr>
                <p:nvPr/>
              </p:nvSpPr>
              <p:spPr bwMode="auto">
                <a:xfrm>
                  <a:off x="3851275" y="5997575"/>
                  <a:ext cx="50800" cy="66675"/>
                </a:xfrm>
                <a:custGeom>
                  <a:avLst/>
                  <a:gdLst>
                    <a:gd name="T0" fmla="*/ 16 w 16"/>
                    <a:gd name="T1" fmla="*/ 20 h 21"/>
                    <a:gd name="T2" fmla="*/ 10 w 16"/>
                    <a:gd name="T3" fmla="*/ 21 h 21"/>
                    <a:gd name="T4" fmla="*/ 0 w 16"/>
                    <a:gd name="T5" fmla="*/ 11 h 21"/>
                    <a:gd name="T6" fmla="*/ 10 w 16"/>
                    <a:gd name="T7" fmla="*/ 0 h 21"/>
                    <a:gd name="T8" fmla="*/ 16 w 16"/>
                    <a:gd name="T9" fmla="*/ 1 h 21"/>
                    <a:gd name="T10" fmla="*/ 14 w 16"/>
                    <a:gd name="T11" fmla="*/ 5 h 21"/>
                    <a:gd name="T12" fmla="*/ 11 w 16"/>
                    <a:gd name="T13" fmla="*/ 4 h 21"/>
                    <a:gd name="T14" fmla="*/ 6 w 16"/>
                    <a:gd name="T15" fmla="*/ 10 h 21"/>
                    <a:gd name="T16" fmla="*/ 11 w 16"/>
                    <a:gd name="T17" fmla="*/ 17 h 21"/>
                    <a:gd name="T18" fmla="*/ 15 w 16"/>
                    <a:gd name="T19" fmla="*/ 16 h 21"/>
                    <a:gd name="T20" fmla="*/ 16 w 16"/>
                    <a:gd name="T21" fmla="*/ 2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1">
                      <a:moveTo>
                        <a:pt x="16" y="20"/>
                      </a:moveTo>
                      <a:cubicBezTo>
                        <a:pt x="14" y="21"/>
                        <a:pt x="12" y="21"/>
                        <a:pt x="10" y="21"/>
                      </a:cubicBez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4" y="0"/>
                        <a:pt x="10" y="0"/>
                      </a:cubicBezTo>
                      <a:cubicBezTo>
                        <a:pt x="12" y="0"/>
                        <a:pt x="14" y="0"/>
                        <a:pt x="16" y="1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3" y="4"/>
                        <a:pt x="12" y="4"/>
                        <a:pt x="11" y="4"/>
                      </a:cubicBezTo>
                      <a:cubicBezTo>
                        <a:pt x="7" y="4"/>
                        <a:pt x="6" y="6"/>
                        <a:pt x="6" y="10"/>
                      </a:cubicBezTo>
                      <a:cubicBezTo>
                        <a:pt x="6" y="15"/>
                        <a:pt x="7" y="17"/>
                        <a:pt x="11" y="17"/>
                      </a:cubicBezTo>
                      <a:cubicBezTo>
                        <a:pt x="12" y="17"/>
                        <a:pt x="14" y="17"/>
                        <a:pt x="15" y="16"/>
                      </a:cubicBezTo>
                      <a:lnTo>
                        <a:pt x="16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1" name="Freeform 31"/>
                <p:cNvSpPr>
                  <a:spLocks/>
                </p:cNvSpPr>
                <p:nvPr/>
              </p:nvSpPr>
              <p:spPr bwMode="auto">
                <a:xfrm>
                  <a:off x="3911600" y="5997575"/>
                  <a:ext cx="47625" cy="66675"/>
                </a:xfrm>
                <a:custGeom>
                  <a:avLst/>
                  <a:gdLst>
                    <a:gd name="T0" fmla="*/ 6 w 15"/>
                    <a:gd name="T1" fmla="*/ 21 h 21"/>
                    <a:gd name="T2" fmla="*/ 0 w 15"/>
                    <a:gd name="T3" fmla="*/ 20 h 21"/>
                    <a:gd name="T4" fmla="*/ 1 w 15"/>
                    <a:gd name="T5" fmla="*/ 16 h 21"/>
                    <a:gd name="T6" fmla="*/ 6 w 15"/>
                    <a:gd name="T7" fmla="*/ 17 h 21"/>
                    <a:gd name="T8" fmla="*/ 9 w 15"/>
                    <a:gd name="T9" fmla="*/ 15 h 21"/>
                    <a:gd name="T10" fmla="*/ 6 w 15"/>
                    <a:gd name="T11" fmla="*/ 12 h 21"/>
                    <a:gd name="T12" fmla="*/ 0 w 15"/>
                    <a:gd name="T13" fmla="*/ 6 h 21"/>
                    <a:gd name="T14" fmla="*/ 8 w 15"/>
                    <a:gd name="T15" fmla="*/ 0 h 21"/>
                    <a:gd name="T16" fmla="*/ 13 w 15"/>
                    <a:gd name="T17" fmla="*/ 0 h 21"/>
                    <a:gd name="T18" fmla="*/ 13 w 15"/>
                    <a:gd name="T19" fmla="*/ 4 h 21"/>
                    <a:gd name="T20" fmla="*/ 9 w 15"/>
                    <a:gd name="T21" fmla="*/ 4 h 21"/>
                    <a:gd name="T22" fmla="*/ 6 w 15"/>
                    <a:gd name="T23" fmla="*/ 6 h 21"/>
                    <a:gd name="T24" fmla="*/ 9 w 15"/>
                    <a:gd name="T25" fmla="*/ 9 h 21"/>
                    <a:gd name="T26" fmla="*/ 15 w 15"/>
                    <a:gd name="T27" fmla="*/ 14 h 21"/>
                    <a:gd name="T28" fmla="*/ 6 w 15"/>
                    <a:gd name="T29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5" h="21">
                      <a:moveTo>
                        <a:pt x="6" y="21"/>
                      </a:moveTo>
                      <a:cubicBezTo>
                        <a:pt x="4" y="21"/>
                        <a:pt x="2" y="21"/>
                        <a:pt x="0" y="20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3" y="17"/>
                        <a:pt x="5" y="17"/>
                        <a:pt x="6" y="17"/>
                      </a:cubicBezTo>
                      <a:cubicBezTo>
                        <a:pt x="8" y="17"/>
                        <a:pt x="9" y="16"/>
                        <a:pt x="9" y="15"/>
                      </a:cubicBezTo>
                      <a:cubicBezTo>
                        <a:pt x="9" y="14"/>
                        <a:pt x="8" y="13"/>
                        <a:pt x="6" y="12"/>
                      </a:cubicBezTo>
                      <a:cubicBezTo>
                        <a:pt x="3" y="11"/>
                        <a:pt x="0" y="10"/>
                        <a:pt x="0" y="6"/>
                      </a:cubicBezTo>
                      <a:cubicBezTo>
                        <a:pt x="0" y="2"/>
                        <a:pt x="3" y="0"/>
                        <a:pt x="8" y="0"/>
                      </a:cubicBezTo>
                      <a:cubicBezTo>
                        <a:pt x="10" y="0"/>
                        <a:pt x="12" y="0"/>
                        <a:pt x="13" y="0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1" y="4"/>
                        <a:pt x="10" y="4"/>
                        <a:pt x="9" y="4"/>
                      </a:cubicBezTo>
                      <a:cubicBezTo>
                        <a:pt x="6" y="4"/>
                        <a:pt x="6" y="5"/>
                        <a:pt x="6" y="6"/>
                      </a:cubicBezTo>
                      <a:cubicBezTo>
                        <a:pt x="6" y="7"/>
                        <a:pt x="7" y="8"/>
                        <a:pt x="9" y="9"/>
                      </a:cubicBezTo>
                      <a:cubicBezTo>
                        <a:pt x="13" y="10"/>
                        <a:pt x="15" y="11"/>
                        <a:pt x="15" y="14"/>
                      </a:cubicBezTo>
                      <a:cubicBezTo>
                        <a:pt x="15" y="18"/>
                        <a:pt x="11" y="21"/>
                        <a:pt x="6" y="21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2" name="Freeform 32"/>
                <p:cNvSpPr>
                  <a:spLocks noEditPoints="1"/>
                </p:cNvSpPr>
                <p:nvPr/>
              </p:nvSpPr>
              <p:spPr bwMode="auto">
                <a:xfrm>
                  <a:off x="3965575" y="5969000"/>
                  <a:ext cx="28575" cy="95250"/>
                </a:xfrm>
                <a:custGeom>
                  <a:avLst/>
                  <a:gdLst>
                    <a:gd name="T0" fmla="*/ 4 w 9"/>
                    <a:gd name="T1" fmla="*/ 30 h 30"/>
                    <a:gd name="T2" fmla="*/ 4 w 9"/>
                    <a:gd name="T3" fmla="*/ 13 h 30"/>
                    <a:gd name="T4" fmla="*/ 0 w 9"/>
                    <a:gd name="T5" fmla="*/ 13 h 30"/>
                    <a:gd name="T6" fmla="*/ 0 w 9"/>
                    <a:gd name="T7" fmla="*/ 9 h 30"/>
                    <a:gd name="T8" fmla="*/ 9 w 9"/>
                    <a:gd name="T9" fmla="*/ 9 h 30"/>
                    <a:gd name="T10" fmla="*/ 9 w 9"/>
                    <a:gd name="T11" fmla="*/ 30 h 30"/>
                    <a:gd name="T12" fmla="*/ 4 w 9"/>
                    <a:gd name="T13" fmla="*/ 30 h 30"/>
                    <a:gd name="T14" fmla="*/ 6 w 9"/>
                    <a:gd name="T15" fmla="*/ 6 h 30"/>
                    <a:gd name="T16" fmla="*/ 3 w 9"/>
                    <a:gd name="T17" fmla="*/ 3 h 30"/>
                    <a:gd name="T18" fmla="*/ 6 w 9"/>
                    <a:gd name="T19" fmla="*/ 0 h 30"/>
                    <a:gd name="T20" fmla="*/ 9 w 9"/>
                    <a:gd name="T21" fmla="*/ 3 h 30"/>
                    <a:gd name="T22" fmla="*/ 6 w 9"/>
                    <a:gd name="T23" fmla="*/ 6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" h="30">
                      <a:moveTo>
                        <a:pt x="4" y="30"/>
                      </a:move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30"/>
                        <a:pt x="9" y="30"/>
                        <a:pt x="9" y="30"/>
                      </a:cubicBezTo>
                      <a:lnTo>
                        <a:pt x="4" y="30"/>
                      </a:lnTo>
                      <a:close/>
                      <a:moveTo>
                        <a:pt x="6" y="6"/>
                      </a:moveTo>
                      <a:cubicBezTo>
                        <a:pt x="4" y="6"/>
                        <a:pt x="3" y="5"/>
                        <a:pt x="3" y="3"/>
                      </a:cubicBezTo>
                      <a:cubicBezTo>
                        <a:pt x="3" y="1"/>
                        <a:pt x="4" y="0"/>
                        <a:pt x="6" y="0"/>
                      </a:cubicBezTo>
                      <a:cubicBezTo>
                        <a:pt x="8" y="0"/>
                        <a:pt x="9" y="1"/>
                        <a:pt x="9" y="3"/>
                      </a:cubicBezTo>
                      <a:cubicBezTo>
                        <a:pt x="9" y="5"/>
                        <a:pt x="8" y="6"/>
                        <a:pt x="6" y="6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3" name="Freeform 33"/>
                <p:cNvSpPr>
                  <a:spLocks/>
                </p:cNvSpPr>
                <p:nvPr/>
              </p:nvSpPr>
              <p:spPr bwMode="auto">
                <a:xfrm>
                  <a:off x="4013200" y="5997575"/>
                  <a:ext cx="39687" cy="66675"/>
                </a:xfrm>
                <a:custGeom>
                  <a:avLst/>
                  <a:gdLst>
                    <a:gd name="T0" fmla="*/ 11 w 12"/>
                    <a:gd name="T1" fmla="*/ 5 h 21"/>
                    <a:gd name="T2" fmla="*/ 9 w 12"/>
                    <a:gd name="T3" fmla="*/ 5 h 21"/>
                    <a:gd name="T4" fmla="*/ 5 w 12"/>
                    <a:gd name="T5" fmla="*/ 8 h 21"/>
                    <a:gd name="T6" fmla="*/ 5 w 12"/>
                    <a:gd name="T7" fmla="*/ 21 h 21"/>
                    <a:gd name="T8" fmla="*/ 0 w 12"/>
                    <a:gd name="T9" fmla="*/ 21 h 21"/>
                    <a:gd name="T10" fmla="*/ 0 w 12"/>
                    <a:gd name="T11" fmla="*/ 0 h 21"/>
                    <a:gd name="T12" fmla="*/ 4 w 12"/>
                    <a:gd name="T13" fmla="*/ 0 h 21"/>
                    <a:gd name="T14" fmla="*/ 4 w 12"/>
                    <a:gd name="T15" fmla="*/ 4 h 21"/>
                    <a:gd name="T16" fmla="*/ 10 w 12"/>
                    <a:gd name="T17" fmla="*/ 0 h 21"/>
                    <a:gd name="T18" fmla="*/ 12 w 12"/>
                    <a:gd name="T19" fmla="*/ 0 h 21"/>
                    <a:gd name="T20" fmla="*/ 11 w 12"/>
                    <a:gd name="T21" fmla="*/ 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2" h="21">
                      <a:moveTo>
                        <a:pt x="11" y="5"/>
                      </a:moveTo>
                      <a:cubicBezTo>
                        <a:pt x="11" y="5"/>
                        <a:pt x="10" y="5"/>
                        <a:pt x="9" y="5"/>
                      </a:cubicBezTo>
                      <a:cubicBezTo>
                        <a:pt x="8" y="5"/>
                        <a:pt x="7" y="6"/>
                        <a:pt x="5" y="8"/>
                      </a:cubicBezTo>
                      <a:cubicBezTo>
                        <a:pt x="5" y="21"/>
                        <a:pt x="5" y="21"/>
                        <a:pt x="5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6" y="1"/>
                        <a:pt x="8" y="0"/>
                        <a:pt x="10" y="0"/>
                      </a:cubicBezTo>
                      <a:cubicBezTo>
                        <a:pt x="11" y="0"/>
                        <a:pt x="11" y="0"/>
                        <a:pt x="12" y="0"/>
                      </a:cubicBezTo>
                      <a:lnTo>
                        <a:pt x="11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4" name="Freeform 34"/>
                <p:cNvSpPr>
                  <a:spLocks noEditPoints="1"/>
                </p:cNvSpPr>
                <p:nvPr/>
              </p:nvSpPr>
              <p:spPr bwMode="auto">
                <a:xfrm>
                  <a:off x="4062413" y="5997575"/>
                  <a:ext cx="66675" cy="66675"/>
                </a:xfrm>
                <a:custGeom>
                  <a:avLst/>
                  <a:gdLst>
                    <a:gd name="T0" fmla="*/ 10 w 21"/>
                    <a:gd name="T1" fmla="*/ 21 h 21"/>
                    <a:gd name="T2" fmla="*/ 0 w 21"/>
                    <a:gd name="T3" fmla="*/ 11 h 21"/>
                    <a:gd name="T4" fmla="*/ 10 w 21"/>
                    <a:gd name="T5" fmla="*/ 0 h 21"/>
                    <a:gd name="T6" fmla="*/ 21 w 21"/>
                    <a:gd name="T7" fmla="*/ 10 h 21"/>
                    <a:gd name="T8" fmla="*/ 10 w 21"/>
                    <a:gd name="T9" fmla="*/ 21 h 21"/>
                    <a:gd name="T10" fmla="*/ 10 w 21"/>
                    <a:gd name="T11" fmla="*/ 4 h 21"/>
                    <a:gd name="T12" fmla="*/ 5 w 21"/>
                    <a:gd name="T13" fmla="*/ 10 h 21"/>
                    <a:gd name="T14" fmla="*/ 10 w 21"/>
                    <a:gd name="T15" fmla="*/ 17 h 21"/>
                    <a:gd name="T16" fmla="*/ 15 w 21"/>
                    <a:gd name="T17" fmla="*/ 11 h 21"/>
                    <a:gd name="T18" fmla="*/ 10 w 21"/>
                    <a:gd name="T19" fmla="*/ 4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" h="21">
                      <a:moveTo>
                        <a:pt x="10" y="21"/>
                      </a:move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3" y="0"/>
                        <a:pt x="10" y="0"/>
                      </a:cubicBezTo>
                      <a:cubicBezTo>
                        <a:pt x="17" y="0"/>
                        <a:pt x="21" y="4"/>
                        <a:pt x="21" y="10"/>
                      </a:cubicBezTo>
                      <a:cubicBezTo>
                        <a:pt x="21" y="17"/>
                        <a:pt x="17" y="21"/>
                        <a:pt x="10" y="21"/>
                      </a:cubicBezTo>
                      <a:moveTo>
                        <a:pt x="10" y="4"/>
                      </a:moveTo>
                      <a:cubicBezTo>
                        <a:pt x="7" y="4"/>
                        <a:pt x="5" y="7"/>
                        <a:pt x="5" y="10"/>
                      </a:cubicBezTo>
                      <a:cubicBezTo>
                        <a:pt x="5" y="14"/>
                        <a:pt x="6" y="17"/>
                        <a:pt x="10" y="17"/>
                      </a:cubicBezTo>
                      <a:cubicBezTo>
                        <a:pt x="14" y="17"/>
                        <a:pt x="15" y="14"/>
                        <a:pt x="15" y="11"/>
                      </a:cubicBezTo>
                      <a:cubicBezTo>
                        <a:pt x="15" y="6"/>
                        <a:pt x="14" y="4"/>
                        <a:pt x="10" y="4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5" name="Oval 35"/>
                <p:cNvSpPr>
                  <a:spLocks noChangeArrowheads="1"/>
                </p:cNvSpPr>
                <p:nvPr/>
              </p:nvSpPr>
              <p:spPr bwMode="auto">
                <a:xfrm>
                  <a:off x="4141788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6" name="Freeform 36"/>
                <p:cNvSpPr>
                  <a:spLocks noEditPoints="1"/>
                </p:cNvSpPr>
                <p:nvPr/>
              </p:nvSpPr>
              <p:spPr bwMode="auto">
                <a:xfrm>
                  <a:off x="41767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3 w 18"/>
                    <a:gd name="T3" fmla="*/ 19 h 21"/>
                    <a:gd name="T4" fmla="*/ 7 w 18"/>
                    <a:gd name="T5" fmla="*/ 21 h 21"/>
                    <a:gd name="T6" fmla="*/ 0 w 18"/>
                    <a:gd name="T7" fmla="*/ 15 h 21"/>
                    <a:gd name="T8" fmla="*/ 10 w 18"/>
                    <a:gd name="T9" fmla="*/ 8 h 21"/>
                    <a:gd name="T10" fmla="*/ 13 w 18"/>
                    <a:gd name="T11" fmla="*/ 8 h 21"/>
                    <a:gd name="T12" fmla="*/ 13 w 18"/>
                    <a:gd name="T13" fmla="*/ 7 h 21"/>
                    <a:gd name="T14" fmla="*/ 8 w 18"/>
                    <a:gd name="T15" fmla="*/ 4 h 21"/>
                    <a:gd name="T16" fmla="*/ 2 w 18"/>
                    <a:gd name="T17" fmla="*/ 5 h 21"/>
                    <a:gd name="T18" fmla="*/ 2 w 18"/>
                    <a:gd name="T19" fmla="*/ 1 h 21"/>
                    <a:gd name="T20" fmla="*/ 9 w 18"/>
                    <a:gd name="T21" fmla="*/ 0 h 21"/>
                    <a:gd name="T22" fmla="*/ 18 w 18"/>
                    <a:gd name="T23" fmla="*/ 7 h 21"/>
                    <a:gd name="T24" fmla="*/ 18 w 18"/>
                    <a:gd name="T25" fmla="*/ 21 h 21"/>
                    <a:gd name="T26" fmla="*/ 14 w 18"/>
                    <a:gd name="T27" fmla="*/ 21 h 21"/>
                    <a:gd name="T28" fmla="*/ 13 w 18"/>
                    <a:gd name="T29" fmla="*/ 12 h 21"/>
                    <a:gd name="T30" fmla="*/ 10 w 18"/>
                    <a:gd name="T31" fmla="*/ 12 h 21"/>
                    <a:gd name="T32" fmla="*/ 5 w 18"/>
                    <a:gd name="T33" fmla="*/ 15 h 21"/>
                    <a:gd name="T34" fmla="*/ 8 w 18"/>
                    <a:gd name="T35" fmla="*/ 17 h 21"/>
                    <a:gd name="T36" fmla="*/ 13 w 18"/>
                    <a:gd name="T37" fmla="*/ 15 h 21"/>
                    <a:gd name="T38" fmla="*/ 13 w 18"/>
                    <a:gd name="T39" fmla="*/ 1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3" y="21"/>
                        <a:pt x="0" y="19"/>
                        <a:pt x="0" y="15"/>
                      </a:cubicBezTo>
                      <a:cubicBezTo>
                        <a:pt x="0" y="10"/>
                        <a:pt x="4" y="8"/>
                        <a:pt x="10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5"/>
                        <a:pt x="12" y="4"/>
                        <a:pt x="8" y="4"/>
                      </a:cubicBezTo>
                      <a:cubicBezTo>
                        <a:pt x="6" y="4"/>
                        <a:pt x="4" y="4"/>
                        <a:pt x="2" y="5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4" y="0"/>
                        <a:pt x="6" y="0"/>
                        <a:pt x="9" y="0"/>
                      </a:cubicBezTo>
                      <a:cubicBezTo>
                        <a:pt x="15" y="0"/>
                        <a:pt x="18" y="2"/>
                        <a:pt x="18" y="7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  <a:moveTo>
                        <a:pt x="13" y="12"/>
                      </a:move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7" y="12"/>
                        <a:pt x="5" y="13"/>
                        <a:pt x="5" y="15"/>
                      </a:cubicBezTo>
                      <a:cubicBezTo>
                        <a:pt x="5" y="16"/>
                        <a:pt x="6" y="17"/>
                        <a:pt x="8" y="17"/>
                      </a:cubicBezTo>
                      <a:cubicBezTo>
                        <a:pt x="10" y="17"/>
                        <a:pt x="11" y="17"/>
                        <a:pt x="13" y="15"/>
                      </a:cubicBezTo>
                      <a:lnTo>
                        <a:pt x="13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7" name="Freeform 37"/>
                <p:cNvSpPr>
                  <a:spLocks/>
                </p:cNvSpPr>
                <p:nvPr/>
              </p:nvSpPr>
              <p:spPr bwMode="auto">
                <a:xfrm>
                  <a:off x="42529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4 w 18"/>
                    <a:gd name="T3" fmla="*/ 18 h 21"/>
                    <a:gd name="T4" fmla="*/ 7 w 18"/>
                    <a:gd name="T5" fmla="*/ 21 h 21"/>
                    <a:gd name="T6" fmla="*/ 0 w 18"/>
                    <a:gd name="T7" fmla="*/ 13 h 21"/>
                    <a:gd name="T8" fmla="*/ 0 w 18"/>
                    <a:gd name="T9" fmla="*/ 0 h 21"/>
                    <a:gd name="T10" fmla="*/ 5 w 18"/>
                    <a:gd name="T11" fmla="*/ 0 h 21"/>
                    <a:gd name="T12" fmla="*/ 5 w 18"/>
                    <a:gd name="T13" fmla="*/ 12 h 21"/>
                    <a:gd name="T14" fmla="*/ 8 w 18"/>
                    <a:gd name="T15" fmla="*/ 17 h 21"/>
                    <a:gd name="T16" fmla="*/ 13 w 18"/>
                    <a:gd name="T17" fmla="*/ 14 h 21"/>
                    <a:gd name="T18" fmla="*/ 13 w 18"/>
                    <a:gd name="T19" fmla="*/ 0 h 21"/>
                    <a:gd name="T20" fmla="*/ 18 w 18"/>
                    <a:gd name="T21" fmla="*/ 0 h 21"/>
                    <a:gd name="T22" fmla="*/ 18 w 18"/>
                    <a:gd name="T23" fmla="*/ 21 h 21"/>
                    <a:gd name="T24" fmla="*/ 14 w 18"/>
                    <a:gd name="T25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2" y="21"/>
                        <a:pt x="0" y="18"/>
                        <a:pt x="0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5"/>
                        <a:pt x="6" y="17"/>
                        <a:pt x="8" y="17"/>
                      </a:cubicBezTo>
                      <a:cubicBezTo>
                        <a:pt x="10" y="17"/>
                        <a:pt x="11" y="16"/>
                        <a:pt x="13" y="1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</p:grpSp>
        </p:grpSp>
        <p:grpSp>
          <p:nvGrpSpPr>
            <p:cNvPr id="30" name="Group 66"/>
            <p:cNvGrpSpPr>
              <a:grpSpLocks/>
            </p:cNvGrpSpPr>
            <p:nvPr userDrawn="1"/>
          </p:nvGrpSpPr>
          <p:grpSpPr bwMode="auto">
            <a:xfrm>
              <a:off x="-26988" y="357188"/>
              <a:ext cx="9178926" cy="2571750"/>
              <a:chOff x="-17463" y="357188"/>
              <a:chExt cx="9186863" cy="2571750"/>
            </a:xfrm>
          </p:grpSpPr>
          <p:sp>
            <p:nvSpPr>
              <p:cNvPr id="31" name="Freeform 17"/>
              <p:cNvSpPr>
                <a:spLocks/>
              </p:cNvSpPr>
              <p:nvPr userDrawn="1"/>
            </p:nvSpPr>
            <p:spPr bwMode="auto">
              <a:xfrm>
                <a:off x="-17463" y="1971675"/>
                <a:ext cx="9186863" cy="957263"/>
              </a:xfrm>
              <a:custGeom>
                <a:avLst/>
                <a:gdLst>
                  <a:gd name="T0" fmla="*/ 0 w 2880"/>
                  <a:gd name="T1" fmla="*/ 0 h 300"/>
                  <a:gd name="T2" fmla="*/ 372 w 2880"/>
                  <a:gd name="T3" fmla="*/ 0 h 300"/>
                  <a:gd name="T4" fmla="*/ 890 w 2880"/>
                  <a:gd name="T5" fmla="*/ 171 h 300"/>
                  <a:gd name="T6" fmla="*/ 1389 w 2880"/>
                  <a:gd name="T7" fmla="*/ 300 h 300"/>
                  <a:gd name="T8" fmla="*/ 2880 w 2880"/>
                  <a:gd name="T9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300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1"/>
                      <a:pt x="890" y="171"/>
                    </a:cubicBezTo>
                    <a:cubicBezTo>
                      <a:pt x="1011" y="240"/>
                      <a:pt x="1176" y="300"/>
                      <a:pt x="1389" y="300"/>
                    </a:cubicBezTo>
                    <a:cubicBezTo>
                      <a:pt x="2880" y="300"/>
                      <a:pt x="2880" y="300"/>
                      <a:pt x="2880" y="30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2" name="Freeform 18"/>
              <p:cNvSpPr>
                <a:spLocks/>
              </p:cNvSpPr>
              <p:nvPr userDrawn="1"/>
            </p:nvSpPr>
            <p:spPr bwMode="auto">
              <a:xfrm>
                <a:off x="-17463" y="2449513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1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1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3" name="Freeform 19"/>
              <p:cNvSpPr>
                <a:spLocks/>
              </p:cNvSpPr>
              <p:nvPr userDrawn="1"/>
            </p:nvSpPr>
            <p:spPr bwMode="auto">
              <a:xfrm>
                <a:off x="-17463" y="1655763"/>
                <a:ext cx="9186863" cy="954087"/>
              </a:xfrm>
              <a:custGeom>
                <a:avLst/>
                <a:gdLst>
                  <a:gd name="T0" fmla="*/ 0 w 2880"/>
                  <a:gd name="T1" fmla="*/ 0 h 299"/>
                  <a:gd name="T2" fmla="*/ 372 w 2880"/>
                  <a:gd name="T3" fmla="*/ 0 h 299"/>
                  <a:gd name="T4" fmla="*/ 890 w 2880"/>
                  <a:gd name="T5" fmla="*/ 170 h 299"/>
                  <a:gd name="T6" fmla="*/ 1389 w 2880"/>
                  <a:gd name="T7" fmla="*/ 299 h 299"/>
                  <a:gd name="T8" fmla="*/ 2880 w 2880"/>
                  <a:gd name="T9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0"/>
                      <a:pt x="890" y="170"/>
                    </a:cubicBezTo>
                    <a:cubicBezTo>
                      <a:pt x="1011" y="239"/>
                      <a:pt x="1176" y="299"/>
                      <a:pt x="1389" y="299"/>
                    </a:cubicBezTo>
                    <a:cubicBezTo>
                      <a:pt x="2880" y="299"/>
                      <a:pt x="2880" y="299"/>
                      <a:pt x="2880" y="299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4" name="Freeform 20"/>
              <p:cNvSpPr>
                <a:spLocks/>
              </p:cNvSpPr>
              <p:nvPr userDrawn="1"/>
            </p:nvSpPr>
            <p:spPr bwMode="auto">
              <a:xfrm>
                <a:off x="-17463" y="2130425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1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1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5" name="Freeform 21"/>
              <p:cNvSpPr>
                <a:spLocks/>
              </p:cNvSpPr>
              <p:nvPr userDrawn="1"/>
            </p:nvSpPr>
            <p:spPr bwMode="auto">
              <a:xfrm>
                <a:off x="-17463" y="1336675"/>
                <a:ext cx="9186863" cy="954088"/>
              </a:xfrm>
              <a:custGeom>
                <a:avLst/>
                <a:gdLst>
                  <a:gd name="T0" fmla="*/ 0 w 2880"/>
                  <a:gd name="T1" fmla="*/ 0 h 299"/>
                  <a:gd name="T2" fmla="*/ 372 w 2880"/>
                  <a:gd name="T3" fmla="*/ 0 h 299"/>
                  <a:gd name="T4" fmla="*/ 890 w 2880"/>
                  <a:gd name="T5" fmla="*/ 171 h 299"/>
                  <a:gd name="T6" fmla="*/ 1389 w 2880"/>
                  <a:gd name="T7" fmla="*/ 299 h 299"/>
                  <a:gd name="T8" fmla="*/ 2880 w 2880"/>
                  <a:gd name="T9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0"/>
                      <a:pt x="890" y="171"/>
                    </a:cubicBezTo>
                    <a:cubicBezTo>
                      <a:pt x="1011" y="239"/>
                      <a:pt x="1176" y="299"/>
                      <a:pt x="1389" y="299"/>
                    </a:cubicBezTo>
                    <a:cubicBezTo>
                      <a:pt x="2880" y="299"/>
                      <a:pt x="2880" y="299"/>
                      <a:pt x="2880" y="299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6" name="Freeform 22"/>
              <p:cNvSpPr>
                <a:spLocks/>
              </p:cNvSpPr>
              <p:nvPr userDrawn="1"/>
            </p:nvSpPr>
            <p:spPr bwMode="auto">
              <a:xfrm>
                <a:off x="-17463" y="1811338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2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2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7" name="Freeform 23"/>
              <p:cNvSpPr>
                <a:spLocks/>
              </p:cNvSpPr>
              <p:nvPr userDrawn="1"/>
            </p:nvSpPr>
            <p:spPr bwMode="auto">
              <a:xfrm>
                <a:off x="-17463" y="357188"/>
                <a:ext cx="9186863" cy="957262"/>
              </a:xfrm>
              <a:custGeom>
                <a:avLst/>
                <a:gdLst>
                  <a:gd name="T0" fmla="*/ 2880 w 2880"/>
                  <a:gd name="T1" fmla="*/ 300 h 300"/>
                  <a:gd name="T2" fmla="*/ 2501 w 2880"/>
                  <a:gd name="T3" fmla="*/ 300 h 300"/>
                  <a:gd name="T4" fmla="*/ 1984 w 2880"/>
                  <a:gd name="T5" fmla="*/ 129 h 300"/>
                  <a:gd name="T6" fmla="*/ 1485 w 2880"/>
                  <a:gd name="T7" fmla="*/ 0 h 300"/>
                  <a:gd name="T8" fmla="*/ 0 w 2880"/>
                  <a:gd name="T9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300">
                    <a:moveTo>
                      <a:pt x="2880" y="300"/>
                    </a:moveTo>
                    <a:cubicBezTo>
                      <a:pt x="2880" y="300"/>
                      <a:pt x="2565" y="300"/>
                      <a:pt x="2501" y="300"/>
                    </a:cubicBezTo>
                    <a:cubicBezTo>
                      <a:pt x="2236" y="300"/>
                      <a:pt x="2124" y="209"/>
                      <a:pt x="1984" y="129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8" name="Freeform 24"/>
              <p:cNvSpPr>
                <a:spLocks/>
              </p:cNvSpPr>
              <p:nvPr userDrawn="1"/>
            </p:nvSpPr>
            <p:spPr bwMode="auto">
              <a:xfrm>
                <a:off x="-17463" y="357188"/>
                <a:ext cx="9186863" cy="477837"/>
              </a:xfrm>
              <a:custGeom>
                <a:avLst/>
                <a:gdLst>
                  <a:gd name="T0" fmla="*/ 0 w 2880"/>
                  <a:gd name="T1" fmla="*/ 150 h 150"/>
                  <a:gd name="T2" fmla="*/ 1672 w 2880"/>
                  <a:gd name="T3" fmla="*/ 150 h 150"/>
                  <a:gd name="T4" fmla="*/ 1984 w 2880"/>
                  <a:gd name="T5" fmla="*/ 129 h 150"/>
                  <a:gd name="T6" fmla="*/ 2507 w 2880"/>
                  <a:gd name="T7" fmla="*/ 0 h 150"/>
                  <a:gd name="T8" fmla="*/ 2880 w 2880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0" y="150"/>
                    </a:moveTo>
                    <a:cubicBezTo>
                      <a:pt x="1672" y="150"/>
                      <a:pt x="1672" y="150"/>
                      <a:pt x="1672" y="150"/>
                    </a:cubicBezTo>
                    <a:cubicBezTo>
                      <a:pt x="1875" y="150"/>
                      <a:pt x="1941" y="145"/>
                      <a:pt x="1984" y="129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9" name="Freeform 25"/>
              <p:cNvSpPr>
                <a:spLocks/>
              </p:cNvSpPr>
              <p:nvPr userDrawn="1"/>
            </p:nvSpPr>
            <p:spPr bwMode="auto">
              <a:xfrm>
                <a:off x="-17463" y="676275"/>
                <a:ext cx="9186863" cy="954088"/>
              </a:xfrm>
              <a:custGeom>
                <a:avLst/>
                <a:gdLst>
                  <a:gd name="T0" fmla="*/ 2880 w 2880"/>
                  <a:gd name="T1" fmla="*/ 299 h 299"/>
                  <a:gd name="T2" fmla="*/ 2501 w 2880"/>
                  <a:gd name="T3" fmla="*/ 299 h 299"/>
                  <a:gd name="T4" fmla="*/ 1984 w 2880"/>
                  <a:gd name="T5" fmla="*/ 129 h 299"/>
                  <a:gd name="T6" fmla="*/ 1485 w 2880"/>
                  <a:gd name="T7" fmla="*/ 0 h 299"/>
                  <a:gd name="T8" fmla="*/ 0 w 288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2880" y="299"/>
                    </a:moveTo>
                    <a:cubicBezTo>
                      <a:pt x="2880" y="299"/>
                      <a:pt x="2565" y="299"/>
                      <a:pt x="2501" y="299"/>
                    </a:cubicBezTo>
                    <a:cubicBezTo>
                      <a:pt x="2236" y="299"/>
                      <a:pt x="2124" y="209"/>
                      <a:pt x="1984" y="129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0" name="Freeform 26"/>
              <p:cNvSpPr>
                <a:spLocks/>
              </p:cNvSpPr>
              <p:nvPr userDrawn="1"/>
            </p:nvSpPr>
            <p:spPr bwMode="auto">
              <a:xfrm>
                <a:off x="-17463" y="676275"/>
                <a:ext cx="9186863" cy="477838"/>
              </a:xfrm>
              <a:custGeom>
                <a:avLst/>
                <a:gdLst>
                  <a:gd name="T0" fmla="*/ 0 w 2880"/>
                  <a:gd name="T1" fmla="*/ 150 h 150"/>
                  <a:gd name="T2" fmla="*/ 1672 w 2880"/>
                  <a:gd name="T3" fmla="*/ 150 h 150"/>
                  <a:gd name="T4" fmla="*/ 1984 w 2880"/>
                  <a:gd name="T5" fmla="*/ 129 h 150"/>
                  <a:gd name="T6" fmla="*/ 2507 w 2880"/>
                  <a:gd name="T7" fmla="*/ 0 h 150"/>
                  <a:gd name="T8" fmla="*/ 2880 w 2880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0" y="150"/>
                    </a:moveTo>
                    <a:cubicBezTo>
                      <a:pt x="1672" y="150"/>
                      <a:pt x="1672" y="150"/>
                      <a:pt x="1672" y="150"/>
                    </a:cubicBezTo>
                    <a:cubicBezTo>
                      <a:pt x="1875" y="150"/>
                      <a:pt x="1941" y="145"/>
                      <a:pt x="1984" y="129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1" name="Freeform 27"/>
              <p:cNvSpPr>
                <a:spLocks/>
              </p:cNvSpPr>
              <p:nvPr userDrawn="1"/>
            </p:nvSpPr>
            <p:spPr bwMode="auto">
              <a:xfrm>
                <a:off x="-17463" y="995363"/>
                <a:ext cx="9186863" cy="954087"/>
              </a:xfrm>
              <a:custGeom>
                <a:avLst/>
                <a:gdLst>
                  <a:gd name="T0" fmla="*/ 2880 w 2880"/>
                  <a:gd name="T1" fmla="*/ 299 h 299"/>
                  <a:gd name="T2" fmla="*/ 2501 w 2880"/>
                  <a:gd name="T3" fmla="*/ 299 h 299"/>
                  <a:gd name="T4" fmla="*/ 1984 w 2880"/>
                  <a:gd name="T5" fmla="*/ 128 h 299"/>
                  <a:gd name="T6" fmla="*/ 1485 w 2880"/>
                  <a:gd name="T7" fmla="*/ 0 h 299"/>
                  <a:gd name="T8" fmla="*/ 0 w 288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2880" y="299"/>
                    </a:moveTo>
                    <a:cubicBezTo>
                      <a:pt x="2880" y="299"/>
                      <a:pt x="2565" y="299"/>
                      <a:pt x="2501" y="299"/>
                    </a:cubicBezTo>
                    <a:cubicBezTo>
                      <a:pt x="2236" y="299"/>
                      <a:pt x="2124" y="209"/>
                      <a:pt x="1984" y="128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2" name="Freeform 28"/>
              <p:cNvSpPr>
                <a:spLocks/>
              </p:cNvSpPr>
              <p:nvPr userDrawn="1"/>
            </p:nvSpPr>
            <p:spPr bwMode="auto">
              <a:xfrm>
                <a:off x="-17463" y="995363"/>
                <a:ext cx="9186863" cy="474662"/>
              </a:xfrm>
              <a:custGeom>
                <a:avLst/>
                <a:gdLst>
                  <a:gd name="T0" fmla="*/ 0 w 2880"/>
                  <a:gd name="T1" fmla="*/ 149 h 149"/>
                  <a:gd name="T2" fmla="*/ 1672 w 2880"/>
                  <a:gd name="T3" fmla="*/ 149 h 149"/>
                  <a:gd name="T4" fmla="*/ 1984 w 2880"/>
                  <a:gd name="T5" fmla="*/ 128 h 149"/>
                  <a:gd name="T6" fmla="*/ 2507 w 2880"/>
                  <a:gd name="T7" fmla="*/ 0 h 149"/>
                  <a:gd name="T8" fmla="*/ 2880 w 2880"/>
                  <a:gd name="T9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49">
                    <a:moveTo>
                      <a:pt x="0" y="149"/>
                    </a:moveTo>
                    <a:cubicBezTo>
                      <a:pt x="1672" y="149"/>
                      <a:pt x="1672" y="149"/>
                      <a:pt x="1672" y="149"/>
                    </a:cubicBezTo>
                    <a:cubicBezTo>
                      <a:pt x="1875" y="149"/>
                      <a:pt x="1941" y="145"/>
                      <a:pt x="1984" y="128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440" y="3122613"/>
            <a:ext cx="8467494" cy="108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440" y="4257092"/>
            <a:ext cx="8475710" cy="36004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 dirty="0"/>
          </a:p>
        </p:txBody>
      </p:sp>
      <p:sp>
        <p:nvSpPr>
          <p:cNvPr id="27" name="Text Placeholder 14"/>
          <p:cNvSpPr>
            <a:spLocks noGrp="1"/>
          </p:cNvSpPr>
          <p:nvPr>
            <p:ph type="body" sz="quarter" idx="17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>
              <a:buFontTx/>
              <a:buNone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0130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  |  Presenter name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‹#›</a:t>
            </a:fld>
            <a:r>
              <a:rPr lang="en-AU"/>
              <a:t>  |</a:t>
            </a:r>
            <a:endParaRPr lang="en-AU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2440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  |  Presenter name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‹#›</a:t>
            </a:fld>
            <a:r>
              <a:rPr lang="en-AU"/>
              <a:t>  |</a:t>
            </a:r>
            <a:endParaRPr lang="en-A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3804985"/>
            <a:ext cx="56170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7892223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571343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0" y="2013936"/>
            <a:ext cx="3125871" cy="34375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2013936"/>
            <a:ext cx="3125652" cy="34375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  |  Presenter name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‹#›</a:t>
            </a:fld>
            <a:r>
              <a:rPr lang="en-AU"/>
              <a:t>  |</a:t>
            </a:r>
            <a:endParaRPr lang="en-AU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6408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571344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3125766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9182" y="2023004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821491"/>
            <a:ext cx="31256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  |  Presenter name</a:t>
            </a:r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‹#›</a:t>
            </a:fld>
            <a:r>
              <a:rPr lang="en-AU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03345088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  |  Presenter name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‹#›</a:t>
            </a:fld>
            <a:r>
              <a:rPr lang="en-AU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52006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  |  Presenter name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‹#›</a:t>
            </a:fld>
            <a:r>
              <a:rPr lang="en-AU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08167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  |  Presenter name</a:t>
            </a:r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‹#›</a:t>
            </a:fld>
            <a:r>
              <a:rPr lang="en-AU"/>
              <a:t>  |</a:t>
            </a:r>
            <a:endParaRPr lang="en-AU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1748" y="3205491"/>
            <a:ext cx="242327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4360175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996501" y="482171"/>
            <a:ext cx="3511387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252420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2/21/2019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251553" cy="320931"/>
          </a:xfrm>
        </p:spPr>
        <p:txBody>
          <a:bodyPr/>
          <a:lstStyle/>
          <a:p>
            <a:r>
              <a:rPr lang="en-AU"/>
              <a:t>Presentation title  |  Presenter name</a:t>
            </a:r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‹#›</a:t>
            </a:fld>
            <a:r>
              <a:rPr lang="en-AU"/>
              <a:t>  |</a:t>
            </a:r>
            <a:endParaRPr lang="en-AU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1281" y="3143605"/>
            <a:ext cx="324201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7666406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AU"/>
              <a:t>Presentation title  |  Presenter name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/>
              <a:t>  |</a:t>
            </a:r>
            <a:endParaRPr lang="en-AU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A9A4604-4A25-4BA8-B5EC-B6AACD839AFC}"/>
              </a:ext>
            </a:extLst>
          </p:cNvPr>
          <p:cNvGrpSpPr/>
          <p:nvPr userDrawn="1"/>
        </p:nvGrpSpPr>
        <p:grpSpPr>
          <a:xfrm>
            <a:off x="-9525" y="6051550"/>
            <a:ext cx="9169400" cy="849313"/>
            <a:chOff x="-9525" y="6051550"/>
            <a:chExt cx="9169400" cy="849313"/>
          </a:xfrm>
        </p:grpSpPr>
        <p:sp>
          <p:nvSpPr>
            <p:cNvPr id="14" name="AutoShape 4">
              <a:extLst>
                <a:ext uri="{FF2B5EF4-FFF2-40B4-BE49-F238E27FC236}">
                  <a16:creationId xmlns:a16="http://schemas.microsoft.com/office/drawing/2014/main" id="{BE174991-22A6-4F6A-8FDD-3E9C5508F57F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-7938" y="6056313"/>
              <a:ext cx="9161463" cy="80168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5" name="Rectangle 6">
              <a:extLst>
                <a:ext uri="{FF2B5EF4-FFF2-40B4-BE49-F238E27FC236}">
                  <a16:creationId xmlns:a16="http://schemas.microsoft.com/office/drawing/2014/main" id="{CE604F60-7AA8-4C63-BED5-387B30215F1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588" y="6367463"/>
              <a:ext cx="9142412" cy="4905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6" name="Rectangle 7">
              <a:extLst>
                <a:ext uri="{FF2B5EF4-FFF2-40B4-BE49-F238E27FC236}">
                  <a16:creationId xmlns:a16="http://schemas.microsoft.com/office/drawing/2014/main" id="{51B7E0ED-69DA-4963-B032-5C7DD9B7035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588" y="6367463"/>
              <a:ext cx="9142412" cy="49053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88BC12A9-A6AA-4364-8B16-A640696359D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88" y="6065837"/>
              <a:ext cx="9142412" cy="690562"/>
            </a:xfrm>
            <a:custGeom>
              <a:avLst/>
              <a:gdLst>
                <a:gd name="T0" fmla="*/ 2880 w 2880"/>
                <a:gd name="T1" fmla="*/ 14 h 217"/>
                <a:gd name="T2" fmla="*/ 2817 w 2880"/>
                <a:gd name="T3" fmla="*/ 14 h 217"/>
                <a:gd name="T4" fmla="*/ 2486 w 2880"/>
                <a:gd name="T5" fmla="*/ 95 h 217"/>
                <a:gd name="T6" fmla="*/ 2486 w 2880"/>
                <a:gd name="T7" fmla="*/ 95 h 217"/>
                <a:gd name="T8" fmla="*/ 2880 w 2880"/>
                <a:gd name="T9" fmla="*/ 95 h 217"/>
                <a:gd name="T10" fmla="*/ 2880 w 2880"/>
                <a:gd name="T11" fmla="*/ 217 h 217"/>
                <a:gd name="T12" fmla="*/ 2880 w 2880"/>
                <a:gd name="T13" fmla="*/ 217 h 217"/>
                <a:gd name="T14" fmla="*/ 2880 w 2880"/>
                <a:gd name="T15" fmla="*/ 14 h 217"/>
                <a:gd name="T16" fmla="*/ 2171 w 2880"/>
                <a:gd name="T17" fmla="*/ 0 h 217"/>
                <a:gd name="T18" fmla="*/ 0 w 2880"/>
                <a:gd name="T19" fmla="*/ 0 h 217"/>
                <a:gd name="T20" fmla="*/ 0 w 2880"/>
                <a:gd name="T21" fmla="*/ 95 h 217"/>
                <a:gd name="T22" fmla="*/ 2486 w 2880"/>
                <a:gd name="T23" fmla="*/ 95 h 217"/>
                <a:gd name="T24" fmla="*/ 2486 w 2880"/>
                <a:gd name="T25" fmla="*/ 95 h 217"/>
                <a:gd name="T26" fmla="*/ 2486 w 2880"/>
                <a:gd name="T27" fmla="*/ 95 h 217"/>
                <a:gd name="T28" fmla="*/ 2486 w 2880"/>
                <a:gd name="T29" fmla="*/ 95 h 217"/>
                <a:gd name="T30" fmla="*/ 2171 w 2880"/>
                <a:gd name="T31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80" h="217">
                  <a:moveTo>
                    <a:pt x="2880" y="14"/>
                  </a:moveTo>
                  <a:cubicBezTo>
                    <a:pt x="2817" y="14"/>
                    <a:pt x="2817" y="14"/>
                    <a:pt x="2817" y="14"/>
                  </a:cubicBezTo>
                  <a:cubicBezTo>
                    <a:pt x="2616" y="14"/>
                    <a:pt x="2542" y="74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880" y="95"/>
                    <a:pt x="2880" y="95"/>
                    <a:pt x="2880" y="95"/>
                  </a:cubicBezTo>
                  <a:cubicBezTo>
                    <a:pt x="2880" y="217"/>
                    <a:pt x="2880" y="217"/>
                    <a:pt x="2880" y="217"/>
                  </a:cubicBezTo>
                  <a:cubicBezTo>
                    <a:pt x="2880" y="217"/>
                    <a:pt x="2880" y="217"/>
                    <a:pt x="2880" y="217"/>
                  </a:cubicBezTo>
                  <a:cubicBezTo>
                    <a:pt x="2880" y="14"/>
                    <a:pt x="2880" y="14"/>
                    <a:pt x="2880" y="14"/>
                  </a:cubicBezTo>
                  <a:moveTo>
                    <a:pt x="217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19" y="39"/>
                    <a:pt x="2306" y="0"/>
                    <a:pt x="2171" y="0"/>
                  </a:cubicBezTo>
                </a:path>
              </a:pathLst>
            </a:custGeom>
            <a:solidFill>
              <a:srgbClr val="BFBFBF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9BEDFB0A-615B-4752-9B2B-24CAC56A842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88" y="6367463"/>
              <a:ext cx="9142412" cy="388937"/>
            </a:xfrm>
            <a:custGeom>
              <a:avLst/>
              <a:gdLst>
                <a:gd name="T0" fmla="*/ 2486 w 2880"/>
                <a:gd name="T1" fmla="*/ 0 h 122"/>
                <a:gd name="T2" fmla="*/ 0 w 2880"/>
                <a:gd name="T3" fmla="*/ 0 h 122"/>
                <a:gd name="T4" fmla="*/ 0 w 2880"/>
                <a:gd name="T5" fmla="*/ 13 h 122"/>
                <a:gd name="T6" fmla="*/ 2289 w 2880"/>
                <a:gd name="T7" fmla="*/ 13 h 122"/>
                <a:gd name="T8" fmla="*/ 2486 w 2880"/>
                <a:gd name="T9" fmla="*/ 0 h 122"/>
                <a:gd name="T10" fmla="*/ 2880 w 2880"/>
                <a:gd name="T11" fmla="*/ 0 h 122"/>
                <a:gd name="T12" fmla="*/ 2486 w 2880"/>
                <a:gd name="T13" fmla="*/ 0 h 122"/>
                <a:gd name="T14" fmla="*/ 2813 w 2880"/>
                <a:gd name="T15" fmla="*/ 122 h 122"/>
                <a:gd name="T16" fmla="*/ 2880 w 2880"/>
                <a:gd name="T17" fmla="*/ 122 h 122"/>
                <a:gd name="T18" fmla="*/ 2880 w 288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80" h="122">
                  <a:moveTo>
                    <a:pt x="248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289" y="13"/>
                    <a:pt x="2289" y="13"/>
                    <a:pt x="2289" y="13"/>
                  </a:cubicBezTo>
                  <a:cubicBezTo>
                    <a:pt x="2418" y="13"/>
                    <a:pt x="2459" y="10"/>
                    <a:pt x="2486" y="0"/>
                  </a:cubicBezTo>
                  <a:moveTo>
                    <a:pt x="2880" y="0"/>
                  </a:moveTo>
                  <a:cubicBezTo>
                    <a:pt x="2486" y="0"/>
                    <a:pt x="2486" y="0"/>
                    <a:pt x="2486" y="0"/>
                  </a:cubicBezTo>
                  <a:cubicBezTo>
                    <a:pt x="2554" y="56"/>
                    <a:pt x="2645" y="122"/>
                    <a:pt x="2813" y="122"/>
                  </a:cubicBezTo>
                  <a:cubicBezTo>
                    <a:pt x="2854" y="122"/>
                    <a:pt x="2880" y="122"/>
                    <a:pt x="2880" y="122"/>
                  </a:cubicBezTo>
                  <a:cubicBezTo>
                    <a:pt x="2880" y="0"/>
                    <a:pt x="2880" y="0"/>
                    <a:pt x="2880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A9CA7694-759E-41A2-862C-2F2D5497B0A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88" y="6110288"/>
              <a:ext cx="7891462" cy="298450"/>
            </a:xfrm>
            <a:custGeom>
              <a:avLst/>
              <a:gdLst>
                <a:gd name="T0" fmla="*/ 2486 w 2486"/>
                <a:gd name="T1" fmla="*/ 81 h 94"/>
                <a:gd name="T2" fmla="*/ 2171 w 2486"/>
                <a:gd name="T3" fmla="*/ 0 h 94"/>
                <a:gd name="T4" fmla="*/ 0 w 2486"/>
                <a:gd name="T5" fmla="*/ 0 h 94"/>
                <a:gd name="T6" fmla="*/ 0 w 2486"/>
                <a:gd name="T7" fmla="*/ 94 h 94"/>
                <a:gd name="T8" fmla="*/ 2289 w 2486"/>
                <a:gd name="T9" fmla="*/ 94 h 94"/>
                <a:gd name="T10" fmla="*/ 2486 w 2486"/>
                <a:gd name="T11" fmla="*/ 8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6" h="94">
                  <a:moveTo>
                    <a:pt x="2486" y="81"/>
                  </a:moveTo>
                  <a:cubicBezTo>
                    <a:pt x="2410" y="38"/>
                    <a:pt x="2306" y="0"/>
                    <a:pt x="217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2289" y="94"/>
                    <a:pt x="2289" y="94"/>
                    <a:pt x="2289" y="94"/>
                  </a:cubicBezTo>
                  <a:cubicBezTo>
                    <a:pt x="2418" y="94"/>
                    <a:pt x="2459" y="91"/>
                    <a:pt x="2486" y="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7567541A-69D4-44DE-8623-D5F151E0A98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893050" y="6110285"/>
              <a:ext cx="1250950" cy="601662"/>
            </a:xfrm>
            <a:custGeom>
              <a:avLst/>
              <a:gdLst>
                <a:gd name="T0" fmla="*/ 331 w 394"/>
                <a:gd name="T1" fmla="*/ 0 h 189"/>
                <a:gd name="T2" fmla="*/ 0 w 394"/>
                <a:gd name="T3" fmla="*/ 81 h 189"/>
                <a:gd name="T4" fmla="*/ 327 w 394"/>
                <a:gd name="T5" fmla="*/ 189 h 189"/>
                <a:gd name="T6" fmla="*/ 394 w 394"/>
                <a:gd name="T7" fmla="*/ 189 h 189"/>
                <a:gd name="T8" fmla="*/ 394 w 394"/>
                <a:gd name="T9" fmla="*/ 0 h 189"/>
                <a:gd name="T10" fmla="*/ 331 w 394"/>
                <a:gd name="T11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4" h="189">
                  <a:moveTo>
                    <a:pt x="331" y="0"/>
                  </a:moveTo>
                  <a:cubicBezTo>
                    <a:pt x="130" y="0"/>
                    <a:pt x="56" y="60"/>
                    <a:pt x="0" y="81"/>
                  </a:cubicBezTo>
                  <a:cubicBezTo>
                    <a:pt x="89" y="131"/>
                    <a:pt x="159" y="189"/>
                    <a:pt x="327" y="189"/>
                  </a:cubicBezTo>
                  <a:cubicBezTo>
                    <a:pt x="368" y="189"/>
                    <a:pt x="394" y="189"/>
                    <a:pt x="394" y="189"/>
                  </a:cubicBezTo>
                  <a:cubicBezTo>
                    <a:pt x="394" y="0"/>
                    <a:pt x="394" y="0"/>
                    <a:pt x="394" y="0"/>
                  </a:cubicBezTo>
                  <a:lnTo>
                    <a:pt x="331" y="0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21" name="AutoShape 81">
              <a:extLst>
                <a:ext uri="{FF2B5EF4-FFF2-40B4-BE49-F238E27FC236}">
                  <a16:creationId xmlns:a16="http://schemas.microsoft.com/office/drawing/2014/main" id="{02020A41-E0CF-432D-8EBC-E04BB7ACE7E7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-9525" y="6051550"/>
              <a:ext cx="9169400" cy="84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Rectangle 84">
              <a:extLst>
                <a:ext uri="{FF2B5EF4-FFF2-40B4-BE49-F238E27FC236}">
                  <a16:creationId xmlns:a16="http://schemas.microsoft.com/office/drawing/2014/main" id="{F8C0E04F-8EFF-4770-B8BF-693CD8FB20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9525" y="6356350"/>
              <a:ext cx="9167813" cy="544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pic>
          <p:nvPicPr>
            <p:cNvPr id="23" name="Picture 78">
              <a:extLst>
                <a:ext uri="{FF2B5EF4-FFF2-40B4-BE49-F238E27FC236}">
                  <a16:creationId xmlns:a16="http://schemas.microsoft.com/office/drawing/2014/main" id="{D5013C1B-2F95-48C2-9AFA-B6361977C7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8459788" y="6191250"/>
              <a:ext cx="454025" cy="454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4" name="AutoShape 4">
            <a:extLst>
              <a:ext uri="{FF2B5EF4-FFF2-40B4-BE49-F238E27FC236}">
                <a16:creationId xmlns:a16="http://schemas.microsoft.com/office/drawing/2014/main" id="{FAAE0616-2ECA-4589-9754-DF5259DBB0C8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>
            <a:off x="3175" y="3326606"/>
            <a:ext cx="9161463" cy="8016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25" name="Rectangle 7">
            <a:extLst>
              <a:ext uri="{FF2B5EF4-FFF2-40B4-BE49-F238E27FC236}">
                <a16:creationId xmlns:a16="http://schemas.microsoft.com/office/drawing/2014/main" id="{2F7F6009-08A7-4595-B403-2AA1F3BB035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701" y="3637756"/>
            <a:ext cx="9142412" cy="49053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94034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701" r:id="rId12"/>
    <p:sldLayoutId id="2147483667" r:id="rId13"/>
    <p:sldLayoutId id="2147483702" r:id="rId1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Metadata Catalogue Implementations: GSQ &amp; TERN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AU" dirty="0"/>
              <a:t>for the ANZLIC Metadata WG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AU" dirty="0"/>
              <a:t>Land &amp; Water</a:t>
            </a:r>
          </a:p>
        </p:txBody>
      </p:sp>
      <p:sp>
        <p:nvSpPr>
          <p:cNvPr id="12" name="Footer Placeholder 2"/>
          <p:cNvSpPr txBox="1">
            <a:spLocks/>
          </p:cNvSpPr>
          <p:nvPr/>
        </p:nvSpPr>
        <p:spPr bwMode="auto">
          <a:xfrm>
            <a:off x="360363" y="4700964"/>
            <a:ext cx="8042275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AU" sz="1600" b="1" dirty="0">
                <a:solidFill>
                  <a:schemeClr val="bg1"/>
                </a:solidFill>
                <a:latin typeface="Calibri" pitchFamily="34" charset="0"/>
              </a:rPr>
              <a:t>Nicholas Car </a:t>
            </a:r>
            <a:r>
              <a:rPr lang="en-AU" sz="1600" dirty="0">
                <a:solidFill>
                  <a:schemeClr val="bg1"/>
                </a:solidFill>
                <a:latin typeface="Calibri" pitchFamily="34" charset="0"/>
              </a:rPr>
              <a:t>| Senior Experimental Scientist</a:t>
            </a:r>
            <a:endParaRPr lang="en-US" sz="16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" name="Footer Placeholder 2"/>
          <p:cNvSpPr txBox="1">
            <a:spLocks/>
          </p:cNvSpPr>
          <p:nvPr/>
        </p:nvSpPr>
        <p:spPr bwMode="auto">
          <a:xfrm>
            <a:off x="361950" y="4962901"/>
            <a:ext cx="804227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AU" sz="1600" dirty="0">
                <a:solidFill>
                  <a:schemeClr val="bg1"/>
                </a:solidFill>
                <a:latin typeface="Calibri" pitchFamily="34" charset="0"/>
              </a:rPr>
              <a:t>21 February 2019</a:t>
            </a:r>
            <a:endParaRPr lang="en-US" sz="16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88932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5761CC9-FFE9-4051-9EEB-8832B333976E}"/>
              </a:ext>
            </a:extLst>
          </p:cNvPr>
          <p:cNvSpPr txBox="1"/>
          <p:nvPr/>
        </p:nvSpPr>
        <p:spPr>
          <a:xfrm>
            <a:off x="323528" y="188640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>
                <a:solidFill>
                  <a:schemeClr val="accent1"/>
                </a:solidFill>
              </a:rPr>
              <a:t>GSQ – Use of vocabs in catalogues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D34424-88A0-4DC8-842B-06B7216A7E7C}"/>
              </a:ext>
            </a:extLst>
          </p:cNvPr>
          <p:cNvSpPr txBox="1"/>
          <p:nvPr/>
        </p:nvSpPr>
        <p:spPr>
          <a:xfrm>
            <a:off x="323528" y="1196752"/>
            <a:ext cx="8376460" cy="11352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GSQ is creating vocabs for all code list items in catalogues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CKAN cat. calls on vocabs at page-load time for up-to-date use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682CB35-60EF-4EC4-9CFD-FF0EC5B2F303}"/>
              </a:ext>
            </a:extLst>
          </p:cNvPr>
          <p:cNvSpPr txBox="1"/>
          <p:nvPr/>
        </p:nvSpPr>
        <p:spPr>
          <a:xfrm>
            <a:off x="5220072" y="2924944"/>
            <a:ext cx="3600400" cy="168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AU" sz="2400" dirty="0"/>
              <a:t>GSQ using </a:t>
            </a:r>
            <a:r>
              <a:rPr lang="en-AU" sz="2400" b="1" dirty="0" err="1">
                <a:solidFill>
                  <a:schemeClr val="accent1"/>
                </a:solidFill>
              </a:rPr>
              <a:t>VocPrez</a:t>
            </a:r>
            <a:r>
              <a:rPr lang="en-AU" sz="2400" dirty="0"/>
              <a:t> to list all their vocabs and others of interest to them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21A1041-0E9B-4EBF-B293-0A0228C58DA1}"/>
              </a:ext>
            </a:extLst>
          </p:cNvPr>
          <p:cNvCxnSpPr>
            <a:cxnSpLocks/>
            <a:stCxn id="19" idx="1"/>
          </p:cNvCxnSpPr>
          <p:nvPr/>
        </p:nvCxnSpPr>
        <p:spPr>
          <a:xfrm flipH="1">
            <a:off x="2267744" y="3769567"/>
            <a:ext cx="2952328" cy="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B36DB5B9-F18B-4158-8273-167C019DCF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85" y="2465078"/>
            <a:ext cx="2272429" cy="4392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1876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5761CC9-FFE9-4051-9EEB-8832B333976E}"/>
              </a:ext>
            </a:extLst>
          </p:cNvPr>
          <p:cNvSpPr txBox="1"/>
          <p:nvPr/>
        </p:nvSpPr>
        <p:spPr>
          <a:xfrm>
            <a:off x="323528" y="188640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>
                <a:solidFill>
                  <a:schemeClr val="accent1"/>
                </a:solidFill>
              </a:rPr>
              <a:t>GSQ – CKAN export as RDF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D34424-88A0-4DC8-842B-06B7216A7E7C}"/>
              </a:ext>
            </a:extLst>
          </p:cNvPr>
          <p:cNvSpPr txBox="1"/>
          <p:nvPr/>
        </p:nvSpPr>
        <p:spPr>
          <a:xfrm>
            <a:off x="323528" y="1196752"/>
            <a:ext cx="8620758" cy="11352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AU" sz="2400" dirty="0"/>
              <a:t>A test geochemistry dataset available in RDF conformant to DCAT </a:t>
            </a:r>
          </a:p>
          <a:p>
            <a:pPr>
              <a:lnSpc>
                <a:spcPct val="150000"/>
              </a:lnSpc>
            </a:pPr>
            <a:r>
              <a:rPr lang="en-AU" sz="2400" dirty="0"/>
              <a:t>(rev) and a geochemistry profile thereof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B931FB-BE3E-46CF-92A4-78CC7A76BB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87963"/>
            <a:ext cx="8172400" cy="4370038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B7344C2-0B16-459D-B889-EB7789438F03}"/>
              </a:ext>
            </a:extLst>
          </p:cNvPr>
          <p:cNvCxnSpPr>
            <a:cxnSpLocks/>
          </p:cNvCxnSpPr>
          <p:nvPr/>
        </p:nvCxnSpPr>
        <p:spPr>
          <a:xfrm flipH="1">
            <a:off x="6588224" y="3789040"/>
            <a:ext cx="2024608" cy="244827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A7A4795-3AC6-4991-929C-6D6C2D2802F7}"/>
              </a:ext>
            </a:extLst>
          </p:cNvPr>
          <p:cNvCxnSpPr>
            <a:cxnSpLocks/>
          </p:cNvCxnSpPr>
          <p:nvPr/>
        </p:nvCxnSpPr>
        <p:spPr>
          <a:xfrm flipH="1">
            <a:off x="7308304" y="3789040"/>
            <a:ext cx="1304528" cy="244827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63995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5761CC9-FFE9-4051-9EEB-8832B333976E}"/>
              </a:ext>
            </a:extLst>
          </p:cNvPr>
          <p:cNvSpPr txBox="1"/>
          <p:nvPr/>
        </p:nvSpPr>
        <p:spPr>
          <a:xfrm>
            <a:off x="323528" y="188640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>
                <a:solidFill>
                  <a:schemeClr val="accent1"/>
                </a:solidFill>
              </a:rPr>
              <a:t>GSQ – classes &amp; tool list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D34424-88A0-4DC8-842B-06B7216A7E7C}"/>
              </a:ext>
            </a:extLst>
          </p:cNvPr>
          <p:cNvSpPr txBox="1"/>
          <p:nvPr/>
        </p:nvSpPr>
        <p:spPr>
          <a:xfrm>
            <a:off x="323528" y="1196752"/>
            <a:ext cx="8414804" cy="3905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Datasets						 -	CKAN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Organisations					 -	CKAN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Permits							 - 	CKAN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People							 -	CKAN?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Sites (</a:t>
            </a:r>
            <a:r>
              <a:rPr lang="en-AU" sz="2400" dirty="0" err="1"/>
              <a:t>inc.</a:t>
            </a:r>
            <a:r>
              <a:rPr lang="en-AU" sz="2400" dirty="0"/>
              <a:t> Boreholes &amp; Mines)	 - 	CKAN but perhaps others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Samples							 -	Graph DB + Linked Data API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Observations					 - 	Relational DB + application</a:t>
            </a:r>
          </a:p>
        </p:txBody>
      </p:sp>
    </p:spTree>
    <p:extLst>
      <p:ext uri="{BB962C8B-B14F-4D97-AF65-F5344CB8AC3E}">
        <p14:creationId xmlns:p14="http://schemas.microsoft.com/office/powerpoint/2010/main" val="26720950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5761CC9-FFE9-4051-9EEB-8832B333976E}"/>
              </a:ext>
            </a:extLst>
          </p:cNvPr>
          <p:cNvSpPr txBox="1"/>
          <p:nvPr/>
        </p:nvSpPr>
        <p:spPr>
          <a:xfrm>
            <a:off x="323528" y="188640"/>
            <a:ext cx="84969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>
                <a:solidFill>
                  <a:schemeClr val="accent1"/>
                </a:solidFill>
              </a:rPr>
              <a:t>TERN – Terrestrial Ecosystems Research </a:t>
            </a:r>
            <a:r>
              <a:rPr lang="en-AU" sz="4000" dirty="0" err="1">
                <a:solidFill>
                  <a:schemeClr val="accent1"/>
                </a:solidFill>
              </a:rPr>
              <a:t>NEtwork</a:t>
            </a:r>
            <a:endParaRPr lang="en-AU" sz="4000" dirty="0">
              <a:solidFill>
                <a:schemeClr val="accent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5AFD3C-8EB3-4A6B-A02F-F9DF050C7C36}"/>
              </a:ext>
            </a:extLst>
          </p:cNvPr>
          <p:cNvSpPr txBox="1"/>
          <p:nvPr/>
        </p:nvSpPr>
        <p:spPr>
          <a:xfrm>
            <a:off x="323528" y="1523731"/>
            <a:ext cx="8828251" cy="33512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CSIRO is providing a model-based approach to thinking about data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also training </a:t>
            </a:r>
            <a:r>
              <a:rPr lang="en-AU" sz="2400" strike="sngStrike" dirty="0"/>
              <a:t>GSQ </a:t>
            </a:r>
            <a:r>
              <a:rPr lang="en-AU" sz="2400" dirty="0"/>
              <a:t>TERN staff to model and implement models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AU" sz="24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CSIRO is recommending data exchange with partner agencies </a:t>
            </a:r>
            <a:br>
              <a:rPr lang="en-AU" sz="2400" dirty="0"/>
            </a:br>
            <a:r>
              <a:rPr lang="en-AU" sz="2400" dirty="0"/>
              <a:t>(suppliers and users) use RDF as the format &amp; the TERN model</a:t>
            </a:r>
            <a:br>
              <a:rPr lang="en-AU" sz="2400" dirty="0"/>
            </a:br>
            <a:r>
              <a:rPr lang="en-AU" sz="2400" dirty="0"/>
              <a:t>as the data model</a:t>
            </a:r>
          </a:p>
        </p:txBody>
      </p:sp>
    </p:spTree>
    <p:extLst>
      <p:ext uri="{BB962C8B-B14F-4D97-AF65-F5344CB8AC3E}">
        <p14:creationId xmlns:p14="http://schemas.microsoft.com/office/powerpoint/2010/main" val="4213246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5761CC9-FFE9-4051-9EEB-8832B333976E}"/>
              </a:ext>
            </a:extLst>
          </p:cNvPr>
          <p:cNvSpPr txBox="1"/>
          <p:nvPr/>
        </p:nvSpPr>
        <p:spPr>
          <a:xfrm>
            <a:off x="323528" y="188640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strike="sngStrike" dirty="0">
                <a:solidFill>
                  <a:schemeClr val="accent1"/>
                </a:solidFill>
              </a:rPr>
              <a:t>GSQ</a:t>
            </a:r>
            <a:r>
              <a:rPr lang="en-AU" sz="4000" dirty="0">
                <a:solidFill>
                  <a:schemeClr val="accent1"/>
                </a:solidFill>
              </a:rPr>
              <a:t> TERN – perspectives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D34424-88A0-4DC8-842B-06B7216A7E7C}"/>
              </a:ext>
            </a:extLst>
          </p:cNvPr>
          <p:cNvSpPr txBox="1"/>
          <p:nvPr/>
        </p:nvSpPr>
        <p:spPr>
          <a:xfrm>
            <a:off x="323528" y="1196752"/>
            <a:ext cx="8220968" cy="581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All </a:t>
            </a:r>
            <a:r>
              <a:rPr lang="en-AU" sz="2400" strike="sngStrike" dirty="0"/>
              <a:t>GSQ</a:t>
            </a:r>
            <a:r>
              <a:rPr lang="en-AU" sz="2400" dirty="0"/>
              <a:t> TERN data can be viewed from at least 2 </a:t>
            </a:r>
            <a:r>
              <a:rPr lang="en-AU" sz="2400" i="1" dirty="0"/>
              <a:t>perspectives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B03B6C-F17B-4626-8203-7C0D22B6957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2195814"/>
            <a:ext cx="9144000" cy="3897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9705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5761CC9-FFE9-4051-9EEB-8832B333976E}"/>
              </a:ext>
            </a:extLst>
          </p:cNvPr>
          <p:cNvSpPr txBox="1"/>
          <p:nvPr/>
        </p:nvSpPr>
        <p:spPr>
          <a:xfrm>
            <a:off x="323528" y="188640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>
                <a:solidFill>
                  <a:schemeClr val="accent1"/>
                </a:solidFill>
              </a:rPr>
              <a:t>TERN – classes &amp; tool list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D34424-88A0-4DC8-842B-06B7216A7E7C}"/>
              </a:ext>
            </a:extLst>
          </p:cNvPr>
          <p:cNvSpPr txBox="1"/>
          <p:nvPr/>
        </p:nvSpPr>
        <p:spPr>
          <a:xfrm>
            <a:off x="323528" y="1196752"/>
            <a:ext cx="8414804" cy="3905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Datasets						 -	</a:t>
            </a:r>
            <a:r>
              <a:rPr lang="en-AU" sz="2400" dirty="0" err="1"/>
              <a:t>GeoNetwork</a:t>
            </a:r>
            <a:endParaRPr lang="en-AU" sz="24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Organisations					 -	</a:t>
            </a:r>
            <a:r>
              <a:rPr lang="en-AU" sz="2400" b="1" dirty="0">
                <a:solidFill>
                  <a:schemeClr val="accent1"/>
                </a:solidFill>
              </a:rPr>
              <a:t>Drupal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People							 -	Drupal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Sites							 - 	Graph DB + Linked Data API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Samples							 -	Graph DB + Linked Data API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Observations					 - 	Graph DB + Linked Data API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11869289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5761CC9-FFE9-4051-9EEB-8832B333976E}"/>
              </a:ext>
            </a:extLst>
          </p:cNvPr>
          <p:cNvSpPr txBox="1"/>
          <p:nvPr/>
        </p:nvSpPr>
        <p:spPr>
          <a:xfrm>
            <a:off x="323528" y="188640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>
                <a:solidFill>
                  <a:schemeClr val="accent1"/>
                </a:solidFill>
              </a:rPr>
              <a:t>TERN – data ingestion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D34424-88A0-4DC8-842B-06B7216A7E7C}"/>
              </a:ext>
            </a:extLst>
          </p:cNvPr>
          <p:cNvSpPr txBox="1"/>
          <p:nvPr/>
        </p:nvSpPr>
        <p:spPr>
          <a:xfrm>
            <a:off x="323528" y="1196752"/>
            <a:ext cx="5442259" cy="22432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AU" sz="2400" dirty="0"/>
              <a:t>TERN can get data in a number of ways: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human data entry – via catalogue forms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machine data entry – via API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will all be RDF APIs</a:t>
            </a:r>
          </a:p>
        </p:txBody>
      </p:sp>
      <p:sp>
        <p:nvSpPr>
          <p:cNvPr id="2" name="Rectangle: Folded Corner 1">
            <a:extLst>
              <a:ext uri="{FF2B5EF4-FFF2-40B4-BE49-F238E27FC236}">
                <a16:creationId xmlns:a16="http://schemas.microsoft.com/office/drawing/2014/main" id="{24491A41-E1C0-4E24-91DA-F3AFAB1468C9}"/>
              </a:ext>
            </a:extLst>
          </p:cNvPr>
          <p:cNvSpPr/>
          <p:nvPr/>
        </p:nvSpPr>
        <p:spPr>
          <a:xfrm>
            <a:off x="971600" y="4005064"/>
            <a:ext cx="1296144" cy="1440160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RDF document</a:t>
            </a:r>
          </a:p>
        </p:txBody>
      </p:sp>
      <p:sp>
        <p:nvSpPr>
          <p:cNvPr id="3" name="Cube 2">
            <a:extLst>
              <a:ext uri="{FF2B5EF4-FFF2-40B4-BE49-F238E27FC236}">
                <a16:creationId xmlns:a16="http://schemas.microsoft.com/office/drawing/2014/main" id="{47D07E0E-B862-4CB7-A663-AA689026D936}"/>
              </a:ext>
            </a:extLst>
          </p:cNvPr>
          <p:cNvSpPr/>
          <p:nvPr/>
        </p:nvSpPr>
        <p:spPr>
          <a:xfrm>
            <a:off x="3563888" y="3740221"/>
            <a:ext cx="1584176" cy="1596991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API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D0F4026-89DC-44B9-A858-9C9F5D0080F4}"/>
              </a:ext>
            </a:extLst>
          </p:cNvPr>
          <p:cNvCxnSpPr>
            <a:cxnSpLocks/>
            <a:stCxn id="2" idx="3"/>
            <a:endCxn id="3" idx="2"/>
          </p:cNvCxnSpPr>
          <p:nvPr/>
        </p:nvCxnSpPr>
        <p:spPr>
          <a:xfrm>
            <a:off x="2267744" y="4725144"/>
            <a:ext cx="1296144" cy="11595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be 11">
            <a:extLst>
              <a:ext uri="{FF2B5EF4-FFF2-40B4-BE49-F238E27FC236}">
                <a16:creationId xmlns:a16="http://schemas.microsoft.com/office/drawing/2014/main" id="{FEFD8B16-0708-4D9C-ADCC-B370B2F1ADD9}"/>
              </a:ext>
            </a:extLst>
          </p:cNvPr>
          <p:cNvSpPr/>
          <p:nvPr/>
        </p:nvSpPr>
        <p:spPr>
          <a:xfrm>
            <a:off x="5652120" y="3212976"/>
            <a:ext cx="1584176" cy="1596991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validator</a:t>
            </a:r>
          </a:p>
        </p:txBody>
      </p:sp>
      <p:cxnSp>
        <p:nvCxnSpPr>
          <p:cNvPr id="15" name="Connector: Curved 14">
            <a:extLst>
              <a:ext uri="{FF2B5EF4-FFF2-40B4-BE49-F238E27FC236}">
                <a16:creationId xmlns:a16="http://schemas.microsoft.com/office/drawing/2014/main" id="{EF700033-178B-4267-A2B2-D38227995051}"/>
              </a:ext>
            </a:extLst>
          </p:cNvPr>
          <p:cNvCxnSpPr>
            <a:stCxn id="3" idx="0"/>
            <a:endCxn id="12" idx="0"/>
          </p:cNvCxnSpPr>
          <p:nvPr/>
        </p:nvCxnSpPr>
        <p:spPr>
          <a:xfrm rot="5400000" flipH="1" flipV="1">
            <a:off x="5334492" y="2432483"/>
            <a:ext cx="527245" cy="2088232"/>
          </a:xfrm>
          <a:prstGeom prst="curvedConnector3">
            <a:avLst>
              <a:gd name="adj1" fmla="val 143357"/>
            </a:avLst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8EAECBD-86EA-4B14-9B78-6D18E9579F52}"/>
              </a:ext>
            </a:extLst>
          </p:cNvPr>
          <p:cNvSpPr txBox="1"/>
          <p:nvPr/>
        </p:nvSpPr>
        <p:spPr>
          <a:xfrm>
            <a:off x="4767180" y="2612829"/>
            <a:ext cx="1342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/>
              <a:t>validate data</a:t>
            </a:r>
            <a:endParaRPr lang="en-AU" dirty="0"/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4BACE1DE-8BD1-4743-A8A7-8FE359F37738}"/>
              </a:ext>
            </a:extLst>
          </p:cNvPr>
          <p:cNvSpPr/>
          <p:nvPr/>
        </p:nvSpPr>
        <p:spPr>
          <a:xfrm>
            <a:off x="5508104" y="5193196"/>
            <a:ext cx="1584176" cy="936104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DB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67803AE-62C5-45E8-A9AD-60E92F3FDBFE}"/>
              </a:ext>
            </a:extLst>
          </p:cNvPr>
          <p:cNvCxnSpPr>
            <a:cxnSpLocks/>
            <a:stCxn id="12" idx="3"/>
            <a:endCxn id="19" idx="1"/>
          </p:cNvCxnSpPr>
          <p:nvPr/>
        </p:nvCxnSpPr>
        <p:spPr>
          <a:xfrm>
            <a:off x="6246186" y="4809967"/>
            <a:ext cx="54006" cy="383229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5CFF6EB9-BC56-491F-BE2D-89A4936C0FE4}"/>
              </a:ext>
            </a:extLst>
          </p:cNvPr>
          <p:cNvSpPr txBox="1"/>
          <p:nvPr/>
        </p:nvSpPr>
        <p:spPr>
          <a:xfrm>
            <a:off x="6428187" y="4790841"/>
            <a:ext cx="1357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if valid, store</a:t>
            </a:r>
          </a:p>
        </p:txBody>
      </p:sp>
    </p:spTree>
    <p:extLst>
      <p:ext uri="{BB962C8B-B14F-4D97-AF65-F5344CB8AC3E}">
        <p14:creationId xmlns:p14="http://schemas.microsoft.com/office/powerpoint/2010/main" val="31155949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5761CC9-FFE9-4051-9EEB-8832B333976E}"/>
              </a:ext>
            </a:extLst>
          </p:cNvPr>
          <p:cNvSpPr txBox="1"/>
          <p:nvPr/>
        </p:nvSpPr>
        <p:spPr>
          <a:xfrm>
            <a:off x="323528" y="188640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>
                <a:solidFill>
                  <a:schemeClr val="accent1"/>
                </a:solidFill>
              </a:rPr>
              <a:t>TERN &amp; GSQ data pooling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D34424-88A0-4DC8-842B-06B7216A7E7C}"/>
              </a:ext>
            </a:extLst>
          </p:cNvPr>
          <p:cNvSpPr txBox="1"/>
          <p:nvPr/>
        </p:nvSpPr>
        <p:spPr>
          <a:xfrm>
            <a:off x="323528" y="1196752"/>
            <a:ext cx="8888011" cy="44592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in both GSQ &amp; TERN cases, when (meta)data from the various</a:t>
            </a:r>
            <a:br>
              <a:rPr lang="en-AU" sz="2400" dirty="0"/>
            </a:br>
            <a:r>
              <a:rPr lang="en-AU" sz="2400" dirty="0"/>
              <a:t>systems needs to be pooled for cross-querying, we have 2 options”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cross indexing:</a:t>
            </a:r>
          </a:p>
          <a:p>
            <a:pPr marL="1257300" lvl="2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one system knows about some stuff in other systems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caching</a:t>
            </a:r>
          </a:p>
          <a:p>
            <a:pPr marL="1257300" lvl="2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bring data from multiple systems into one DB</a:t>
            </a:r>
          </a:p>
          <a:p>
            <a:pPr marL="1714500" lvl="3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very easy if all systems speak RDF!</a:t>
            </a:r>
          </a:p>
          <a:p>
            <a:pPr marL="1714500" lvl="3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tested at scale in a number of projects already</a:t>
            </a:r>
          </a:p>
        </p:txBody>
      </p:sp>
    </p:spTree>
    <p:extLst>
      <p:ext uri="{BB962C8B-B14F-4D97-AF65-F5344CB8AC3E}">
        <p14:creationId xmlns:p14="http://schemas.microsoft.com/office/powerpoint/2010/main" val="37814603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  <a:spcAft>
                <a:spcPct val="0"/>
              </a:spcAft>
            </a:pPr>
            <a:r>
              <a:rPr lang="en-US" sz="1500" dirty="0"/>
              <a:t>Nicholas Car</a:t>
            </a:r>
          </a:p>
          <a:p>
            <a:pPr lvl="1">
              <a:lnSpc>
                <a:spcPct val="80000"/>
              </a:lnSpc>
              <a:tabLst>
                <a:tab pos="355600" algn="l"/>
              </a:tabLst>
            </a:pPr>
            <a:r>
              <a:rPr lang="en-US" sz="1500" dirty="0"/>
              <a:t>Senior Experimental Scientist</a:t>
            </a:r>
          </a:p>
          <a:p>
            <a:pPr lvl="1">
              <a:lnSpc>
                <a:spcPct val="80000"/>
              </a:lnSpc>
              <a:tabLst>
                <a:tab pos="355600" algn="l"/>
              </a:tabLst>
            </a:pPr>
            <a:endParaRPr lang="en-US" sz="1500" dirty="0"/>
          </a:p>
          <a:p>
            <a:pPr marL="270000" lvl="2" indent="-270000">
              <a:lnSpc>
                <a:spcPct val="80000"/>
              </a:lnSpc>
              <a:spcAft>
                <a:spcPct val="0"/>
              </a:spcAft>
            </a:pPr>
            <a:r>
              <a:rPr lang="en-US" sz="1500" b="1" dirty="0"/>
              <a:t>t</a:t>
            </a:r>
            <a:r>
              <a:rPr lang="en-US" sz="1500" dirty="0"/>
              <a:t>	+61 7 3833 5632</a:t>
            </a:r>
          </a:p>
          <a:p>
            <a:pPr marL="270000" lvl="2" indent="-270000">
              <a:lnSpc>
                <a:spcPct val="80000"/>
              </a:lnSpc>
              <a:spcAft>
                <a:spcPct val="0"/>
              </a:spcAft>
            </a:pPr>
            <a:r>
              <a:rPr lang="en-US" sz="1500" b="1" dirty="0"/>
              <a:t>e</a:t>
            </a:r>
            <a:r>
              <a:rPr lang="en-US" sz="1500" dirty="0"/>
              <a:t>	nicholas.car@csiro.au</a:t>
            </a:r>
          </a:p>
          <a:p>
            <a:pPr marL="270000" lvl="2" indent="-270000">
              <a:lnSpc>
                <a:spcPct val="80000"/>
              </a:lnSpc>
              <a:spcAft>
                <a:spcPct val="0"/>
              </a:spcAft>
            </a:pPr>
            <a:r>
              <a:rPr lang="en-US" sz="1500" b="1" dirty="0"/>
              <a:t>w</a:t>
            </a:r>
            <a:r>
              <a:rPr lang="en-US" sz="1500" dirty="0"/>
              <a:t>	people.csiro.au/Nicholas-Car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rtl="0" eaLnBrk="1" latinLnBrk="0" hangingPunct="1"/>
            <a:r>
              <a:rPr lang="en-AU" sz="1200" b="1" kern="1200" cap="all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Add Business Unit/Flagship Name</a:t>
            </a:r>
            <a:endParaRPr lang="en-AU" dirty="0">
              <a:effectLst/>
            </a:endParaRPr>
          </a:p>
        </p:txBody>
      </p:sp>
      <p:sp>
        <p:nvSpPr>
          <p:cNvPr id="38913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17937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5761CC9-FFE9-4051-9EEB-8832B333976E}"/>
              </a:ext>
            </a:extLst>
          </p:cNvPr>
          <p:cNvSpPr txBox="1"/>
          <p:nvPr/>
        </p:nvSpPr>
        <p:spPr>
          <a:xfrm>
            <a:off x="323528" y="188640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>
                <a:solidFill>
                  <a:schemeClr val="accent1"/>
                </a:solidFill>
              </a:rPr>
              <a:t>What is interesting about these?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D34424-88A0-4DC8-842B-06B7216A7E7C}"/>
              </a:ext>
            </a:extLst>
          </p:cNvPr>
          <p:cNvSpPr txBox="1"/>
          <p:nvPr/>
        </p:nvSpPr>
        <p:spPr>
          <a:xfrm>
            <a:off x="323528" y="1196752"/>
            <a:ext cx="8104142" cy="16892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both are catalogues contributing to a total information graph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both use familiar off-the-shelf tech + extensions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both use the latest DXWG stuff</a:t>
            </a:r>
          </a:p>
        </p:txBody>
      </p:sp>
    </p:spTree>
    <p:extLst>
      <p:ext uri="{BB962C8B-B14F-4D97-AF65-F5344CB8AC3E}">
        <p14:creationId xmlns:p14="http://schemas.microsoft.com/office/powerpoint/2010/main" val="1498142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5761CC9-FFE9-4051-9EEB-8832B333976E}"/>
              </a:ext>
            </a:extLst>
          </p:cNvPr>
          <p:cNvSpPr txBox="1"/>
          <p:nvPr/>
        </p:nvSpPr>
        <p:spPr>
          <a:xfrm>
            <a:off x="323528" y="188640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>
                <a:solidFill>
                  <a:schemeClr val="accent1"/>
                </a:solidFill>
              </a:rPr>
              <a:t>GSQ – Geological Survey of QLD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D34424-88A0-4DC8-842B-06B7216A7E7C}"/>
              </a:ext>
            </a:extLst>
          </p:cNvPr>
          <p:cNvSpPr txBox="1"/>
          <p:nvPr/>
        </p:nvSpPr>
        <p:spPr>
          <a:xfrm>
            <a:off x="323528" y="1196752"/>
            <a:ext cx="8828251" cy="16892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GSQ is undertaking a “Geoscience Data Modernisation Project”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CSIRO is providing a model-based approach to thinking about data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also training GSQ staff to model and implement models</a:t>
            </a:r>
          </a:p>
        </p:txBody>
      </p:sp>
    </p:spTree>
    <p:extLst>
      <p:ext uri="{BB962C8B-B14F-4D97-AF65-F5344CB8AC3E}">
        <p14:creationId xmlns:p14="http://schemas.microsoft.com/office/powerpoint/2010/main" val="2687315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5761CC9-FFE9-4051-9EEB-8832B333976E}"/>
              </a:ext>
            </a:extLst>
          </p:cNvPr>
          <p:cNvSpPr txBox="1"/>
          <p:nvPr/>
        </p:nvSpPr>
        <p:spPr>
          <a:xfrm>
            <a:off x="323528" y="188640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>
                <a:solidFill>
                  <a:schemeClr val="accent1"/>
                </a:solidFill>
              </a:rPr>
              <a:t>GSQ – perspectives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D34424-88A0-4DC8-842B-06B7216A7E7C}"/>
              </a:ext>
            </a:extLst>
          </p:cNvPr>
          <p:cNvSpPr txBox="1"/>
          <p:nvPr/>
        </p:nvSpPr>
        <p:spPr>
          <a:xfrm>
            <a:off x="323528" y="1196752"/>
            <a:ext cx="7408246" cy="581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All GSQ data can be viewed from at least 2 </a:t>
            </a:r>
            <a:r>
              <a:rPr lang="en-AU" sz="2400" i="1" dirty="0"/>
              <a:t>perspectives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B03B6C-F17B-4626-8203-7C0D22B6957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2195814"/>
            <a:ext cx="9144000" cy="3897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576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5761CC9-FFE9-4051-9EEB-8832B333976E}"/>
              </a:ext>
            </a:extLst>
          </p:cNvPr>
          <p:cNvSpPr txBox="1"/>
          <p:nvPr/>
        </p:nvSpPr>
        <p:spPr>
          <a:xfrm>
            <a:off x="323528" y="188640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>
                <a:solidFill>
                  <a:schemeClr val="accent1"/>
                </a:solidFill>
              </a:rPr>
              <a:t>GSQ – perspectives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D34424-88A0-4DC8-842B-06B7216A7E7C}"/>
              </a:ext>
            </a:extLst>
          </p:cNvPr>
          <p:cNvSpPr txBox="1"/>
          <p:nvPr/>
        </p:nvSpPr>
        <p:spPr>
          <a:xfrm>
            <a:off x="323528" y="1196752"/>
            <a:ext cx="9057672" cy="22432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All GSQ data can be viewed from at least 2 </a:t>
            </a:r>
            <a:r>
              <a:rPr lang="en-AU" sz="2400" i="1" dirty="0"/>
              <a:t>perspectives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‘regular’ catalogues (GN, CKAN, MAGDA etc.) only deal with the </a:t>
            </a:r>
            <a:br>
              <a:rPr lang="en-AU" sz="2400" dirty="0"/>
            </a:br>
            <a:r>
              <a:rPr lang="en-AU" sz="2400" dirty="0"/>
              <a:t>management perspective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catalogue tools can cater for some ‘realm’ perspective classes</a:t>
            </a:r>
          </a:p>
        </p:txBody>
      </p:sp>
    </p:spTree>
    <p:extLst>
      <p:ext uri="{BB962C8B-B14F-4D97-AF65-F5344CB8AC3E}">
        <p14:creationId xmlns:p14="http://schemas.microsoft.com/office/powerpoint/2010/main" val="1128038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5761CC9-FFE9-4051-9EEB-8832B333976E}"/>
              </a:ext>
            </a:extLst>
          </p:cNvPr>
          <p:cNvSpPr txBox="1"/>
          <p:nvPr/>
        </p:nvSpPr>
        <p:spPr>
          <a:xfrm>
            <a:off x="323528" y="188640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>
                <a:solidFill>
                  <a:schemeClr val="accent1"/>
                </a:solidFill>
              </a:rPr>
              <a:t>GSQ – perspectives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D9D14D-4DF4-48F4-9D32-3CD18773D2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19508"/>
            <a:ext cx="12572994" cy="3744416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3C60697-5D0A-425F-91FE-B835AF477331}"/>
              </a:ext>
            </a:extLst>
          </p:cNvPr>
          <p:cNvCxnSpPr>
            <a:cxnSpLocks/>
          </p:cNvCxnSpPr>
          <p:nvPr/>
        </p:nvCxnSpPr>
        <p:spPr>
          <a:xfrm flipV="1">
            <a:off x="4139952" y="4139788"/>
            <a:ext cx="0" cy="151216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611C7FC-694E-4B4A-8025-1195E4F88B14}"/>
              </a:ext>
            </a:extLst>
          </p:cNvPr>
          <p:cNvSpPr txBox="1"/>
          <p:nvPr/>
        </p:nvSpPr>
        <p:spPr>
          <a:xfrm>
            <a:off x="3707905" y="5651956"/>
            <a:ext cx="3608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Either the final or an initial catalogue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010C59-1780-4291-87D6-EA865A09669D}"/>
              </a:ext>
            </a:extLst>
          </p:cNvPr>
          <p:cNvSpPr txBox="1"/>
          <p:nvPr/>
        </p:nvSpPr>
        <p:spPr>
          <a:xfrm>
            <a:off x="323528" y="1045871"/>
            <a:ext cx="3929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Realm perspective cataloguing in CKAN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4F56DCB-DD78-454A-B79F-8DDD8CA3211E}"/>
              </a:ext>
            </a:extLst>
          </p:cNvPr>
          <p:cNvCxnSpPr>
            <a:cxnSpLocks/>
          </p:cNvCxnSpPr>
          <p:nvPr/>
        </p:nvCxnSpPr>
        <p:spPr>
          <a:xfrm flipH="1" flipV="1">
            <a:off x="3275856" y="4139788"/>
            <a:ext cx="864096" cy="151216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5453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5761CC9-FFE9-4051-9EEB-8832B333976E}"/>
              </a:ext>
            </a:extLst>
          </p:cNvPr>
          <p:cNvSpPr txBox="1"/>
          <p:nvPr/>
        </p:nvSpPr>
        <p:spPr>
          <a:xfrm>
            <a:off x="323528" y="188640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>
                <a:solidFill>
                  <a:schemeClr val="accent1"/>
                </a:solidFill>
              </a:rPr>
              <a:t>GSQ – perspectives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D34424-88A0-4DC8-842B-06B7216A7E7C}"/>
              </a:ext>
            </a:extLst>
          </p:cNvPr>
          <p:cNvSpPr txBox="1"/>
          <p:nvPr/>
        </p:nvSpPr>
        <p:spPr>
          <a:xfrm>
            <a:off x="323528" y="1196752"/>
            <a:ext cx="8791894" cy="33512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All GSQ data can be viewed from at least 2 </a:t>
            </a:r>
            <a:r>
              <a:rPr lang="en-AU" sz="2400" i="1" dirty="0"/>
              <a:t>perspectives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‘regular’ catalogues (GN, CKAN, MAGDA etc.) only deal with the </a:t>
            </a:r>
            <a:br>
              <a:rPr lang="en-AU" sz="2400" dirty="0"/>
            </a:br>
            <a:r>
              <a:rPr lang="en-AU" sz="2400" dirty="0"/>
              <a:t>management perspective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catalogue tools can cater for some ‘realm’ perspective classes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not all – not GSQ </a:t>
            </a:r>
            <a:r>
              <a:rPr lang="en-AU" sz="2400" b="1" dirty="0"/>
              <a:t>Samples</a:t>
            </a:r>
            <a:endParaRPr lang="en-AU" sz="2400" dirty="0"/>
          </a:p>
          <a:p>
            <a:pPr marL="1257300" lvl="2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this will be a catalogue just like GAs!</a:t>
            </a:r>
          </a:p>
        </p:txBody>
      </p:sp>
    </p:spTree>
    <p:extLst>
      <p:ext uri="{BB962C8B-B14F-4D97-AF65-F5344CB8AC3E}">
        <p14:creationId xmlns:p14="http://schemas.microsoft.com/office/powerpoint/2010/main" val="3436873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5761CC9-FFE9-4051-9EEB-8832B333976E}"/>
              </a:ext>
            </a:extLst>
          </p:cNvPr>
          <p:cNvSpPr txBox="1"/>
          <p:nvPr/>
        </p:nvSpPr>
        <p:spPr>
          <a:xfrm>
            <a:off x="323528" y="188640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>
                <a:solidFill>
                  <a:schemeClr val="accent1"/>
                </a:solidFill>
              </a:rPr>
              <a:t>GSQ – making it all work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D34424-88A0-4DC8-842B-06B7216A7E7C}"/>
              </a:ext>
            </a:extLst>
          </p:cNvPr>
          <p:cNvSpPr txBox="1"/>
          <p:nvPr/>
        </p:nvSpPr>
        <p:spPr>
          <a:xfrm>
            <a:off x="323528" y="1196752"/>
            <a:ext cx="6234848" cy="27972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Linked Data brings all the catalogues together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overarching model crosses the </a:t>
            </a:r>
            <a:r>
              <a:rPr lang="en-AU" sz="2400" i="1" dirty="0"/>
              <a:t>perspectives</a:t>
            </a:r>
            <a:endParaRPr lang="en-AU" sz="2400" dirty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all tools understand URIs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all tools ‘speak’ RDF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caches of all content can be made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E037C17-535A-4FE0-8DC0-50D6DAB2B534}"/>
              </a:ext>
            </a:extLst>
          </p:cNvPr>
          <p:cNvSpPr/>
          <p:nvPr/>
        </p:nvSpPr>
        <p:spPr>
          <a:xfrm>
            <a:off x="6516216" y="5013176"/>
            <a:ext cx="144016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Sample X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7691249-7046-40BA-9F63-64667C3E9220}"/>
              </a:ext>
            </a:extLst>
          </p:cNvPr>
          <p:cNvSpPr/>
          <p:nvPr/>
        </p:nvSpPr>
        <p:spPr>
          <a:xfrm>
            <a:off x="3851920" y="5013176"/>
            <a:ext cx="144016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Borehole N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AA947E38-3B55-41BD-BBBF-33B363F5FA98}"/>
              </a:ext>
            </a:extLst>
          </p:cNvPr>
          <p:cNvCxnSpPr>
            <a:stCxn id="2" idx="1"/>
            <a:endCxn id="7" idx="3"/>
          </p:cNvCxnSpPr>
          <p:nvPr/>
        </p:nvCxnSpPr>
        <p:spPr>
          <a:xfrm flipH="1">
            <a:off x="5292080" y="5445224"/>
            <a:ext cx="122413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6A0DFA9-7038-4678-9CF9-863697A49970}"/>
              </a:ext>
            </a:extLst>
          </p:cNvPr>
          <p:cNvSpPr txBox="1"/>
          <p:nvPr/>
        </p:nvSpPr>
        <p:spPr>
          <a:xfrm>
            <a:off x="5288435" y="4859868"/>
            <a:ext cx="1231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err="1"/>
              <a:t>isSampleOf</a:t>
            </a:r>
            <a:endParaRPr lang="en-AU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0C823AD-9660-4CF2-8249-8FB3FA3659C1}"/>
              </a:ext>
            </a:extLst>
          </p:cNvPr>
          <p:cNvSpPr/>
          <p:nvPr/>
        </p:nvSpPr>
        <p:spPr>
          <a:xfrm>
            <a:off x="1187624" y="5005535"/>
            <a:ext cx="144016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Dataset A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659BCFC-B089-4FF7-91FD-714D03CAC38B}"/>
              </a:ext>
            </a:extLst>
          </p:cNvPr>
          <p:cNvCxnSpPr>
            <a:cxnSpLocks/>
            <a:stCxn id="7" idx="1"/>
            <a:endCxn id="9" idx="3"/>
          </p:cNvCxnSpPr>
          <p:nvPr/>
        </p:nvCxnSpPr>
        <p:spPr>
          <a:xfrm flipH="1" flipV="1">
            <a:off x="2627784" y="5437583"/>
            <a:ext cx="1224136" cy="764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23C7FD0-DB10-40F4-8C2C-1051B4B191A6}"/>
              </a:ext>
            </a:extLst>
          </p:cNvPr>
          <p:cNvCxnSpPr/>
          <p:nvPr/>
        </p:nvCxnSpPr>
        <p:spPr>
          <a:xfrm>
            <a:off x="3239852" y="4293096"/>
            <a:ext cx="0" cy="1728192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8D0594C-62F7-4E08-A28A-01953204E919}"/>
              </a:ext>
            </a:extLst>
          </p:cNvPr>
          <p:cNvSpPr txBox="1"/>
          <p:nvPr/>
        </p:nvSpPr>
        <p:spPr>
          <a:xfrm>
            <a:off x="2833811" y="4859868"/>
            <a:ext cx="812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source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3BA6D7D-6E5F-4918-8F8F-C72D0E5D64AC}"/>
              </a:ext>
            </a:extLst>
          </p:cNvPr>
          <p:cNvCxnSpPr>
            <a:cxnSpLocks/>
          </p:cNvCxnSpPr>
          <p:nvPr/>
        </p:nvCxnSpPr>
        <p:spPr>
          <a:xfrm>
            <a:off x="3239852" y="4509120"/>
            <a:ext cx="6120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1047984-9E25-4614-AD53-55A2C5DF9542}"/>
              </a:ext>
            </a:extLst>
          </p:cNvPr>
          <p:cNvCxnSpPr>
            <a:cxnSpLocks/>
          </p:cNvCxnSpPr>
          <p:nvPr/>
        </p:nvCxnSpPr>
        <p:spPr>
          <a:xfrm flipH="1">
            <a:off x="2627784" y="4509120"/>
            <a:ext cx="6120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A1FC59D-5A1E-4772-9AE4-99702626EB36}"/>
              </a:ext>
            </a:extLst>
          </p:cNvPr>
          <p:cNvSpPr txBox="1"/>
          <p:nvPr/>
        </p:nvSpPr>
        <p:spPr>
          <a:xfrm>
            <a:off x="1382051" y="4345050"/>
            <a:ext cx="11031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/>
              <a:t>management</a:t>
            </a:r>
            <a:endParaRPr lang="en-AU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246EB51-C5B1-4D39-853A-0D420F012BD9}"/>
              </a:ext>
            </a:extLst>
          </p:cNvPr>
          <p:cNvSpPr txBox="1"/>
          <p:nvPr/>
        </p:nvSpPr>
        <p:spPr>
          <a:xfrm>
            <a:off x="3970842" y="4345050"/>
            <a:ext cx="5930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/>
              <a:t>realm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29894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5761CC9-FFE9-4051-9EEB-8832B333976E}"/>
              </a:ext>
            </a:extLst>
          </p:cNvPr>
          <p:cNvSpPr txBox="1"/>
          <p:nvPr/>
        </p:nvSpPr>
        <p:spPr>
          <a:xfrm>
            <a:off x="323528" y="188640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>
                <a:solidFill>
                  <a:schemeClr val="accent1"/>
                </a:solidFill>
              </a:rPr>
              <a:t>GSQ – Use of vocabs in catalogues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D34424-88A0-4DC8-842B-06B7216A7E7C}"/>
              </a:ext>
            </a:extLst>
          </p:cNvPr>
          <p:cNvSpPr txBox="1"/>
          <p:nvPr/>
        </p:nvSpPr>
        <p:spPr>
          <a:xfrm>
            <a:off x="323528" y="1196752"/>
            <a:ext cx="8376460" cy="11352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GSQ is creating vocabs for all code list items in catalogues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/>
              <a:t>CKAN cat. calls on vocabs at page-load time for up-to-date use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BB8E088-666E-4EFE-8945-C96F557041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431" y="2542124"/>
            <a:ext cx="5606697" cy="431587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682CB35-60EF-4EC4-9CFD-FF0EC5B2F303}"/>
              </a:ext>
            </a:extLst>
          </p:cNvPr>
          <p:cNvSpPr txBox="1"/>
          <p:nvPr/>
        </p:nvSpPr>
        <p:spPr>
          <a:xfrm>
            <a:off x="6372200" y="2924944"/>
            <a:ext cx="2448272" cy="168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AU" sz="2400" dirty="0"/>
              <a:t>CKAN “Scheming” extension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21A1041-0E9B-4EBF-B293-0A0228C58DA1}"/>
              </a:ext>
            </a:extLst>
          </p:cNvPr>
          <p:cNvCxnSpPr>
            <a:cxnSpLocks/>
            <a:stCxn id="19" idx="1"/>
          </p:cNvCxnSpPr>
          <p:nvPr/>
        </p:nvCxnSpPr>
        <p:spPr>
          <a:xfrm flipH="1">
            <a:off x="5868144" y="3769567"/>
            <a:ext cx="50405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2974341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162</TotalTime>
  <Words>465</Words>
  <Application>Microsoft Office PowerPoint</Application>
  <PresentationFormat>On-screen Show (4:3)</PresentationFormat>
  <Paragraphs>101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Gill Sans MT</vt:lpstr>
      <vt:lpstr>Gallery</vt:lpstr>
      <vt:lpstr>Metadata Catalogue Implementations: GSQ &amp; TERN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>CSIRO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Car, Nicholas (L&amp;W, Dutton Park)</dc:creator>
  <cp:lastModifiedBy>Car, Nicholas (L&amp;W, Dutton Park)</cp:lastModifiedBy>
  <cp:revision>2</cp:revision>
  <dcterms:created xsi:type="dcterms:W3CDTF">2019-02-20T18:36:00Z</dcterms:created>
  <dcterms:modified xsi:type="dcterms:W3CDTF">2019-02-21T01:02:27Z</dcterms:modified>
</cp:coreProperties>
</file>