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4"/>
    <p:sldMasterId id="2147483657" r:id="rId5"/>
    <p:sldMasterId id="2147483659" r:id="rId6"/>
    <p:sldMasterId id="2147483682" r:id="rId7"/>
  </p:sldMasterIdLst>
  <p:notesMasterIdLst>
    <p:notesMasterId r:id="rId24"/>
  </p:notesMasterIdLst>
  <p:sldIdLst>
    <p:sldId id="256" r:id="rId8"/>
    <p:sldId id="358" r:id="rId9"/>
    <p:sldId id="357" r:id="rId10"/>
    <p:sldId id="348" r:id="rId11"/>
    <p:sldId id="351" r:id="rId12"/>
    <p:sldId id="352" r:id="rId13"/>
    <p:sldId id="353" r:id="rId14"/>
    <p:sldId id="354" r:id="rId15"/>
    <p:sldId id="356" r:id="rId16"/>
    <p:sldId id="345" r:id="rId17"/>
    <p:sldId id="347" r:id="rId18"/>
    <p:sldId id="359" r:id="rId19"/>
    <p:sldId id="360" r:id="rId20"/>
    <p:sldId id="349" r:id="rId21"/>
    <p:sldId id="350" r:id="rId22"/>
    <p:sldId id="300" r:id="rId23"/>
  </p:sldIdLst>
  <p:sldSz cx="9144000" cy="5143500" type="screen16x9"/>
  <p:notesSz cx="6797675" cy="9926638"/>
  <p:defaultTex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4D4F"/>
    <a:srgbClr val="4D4D4D"/>
    <a:srgbClr val="267485"/>
    <a:srgbClr val="EFFF9C"/>
    <a:srgbClr val="A33F1F"/>
    <a:srgbClr val="006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CEA90-47C9-DC41-E297-2AB042E5EB41}" v="135" dt="2020-03-12T00:46:36.454"/>
    <p1510:client id="{6C5852C1-B410-8FDF-A67D-871EC8361596}" v="241" dt="2020-03-12T00:32:23.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1542" autoAdjust="0"/>
  </p:normalViewPr>
  <p:slideViewPr>
    <p:cSldViewPr>
      <p:cViewPr varScale="1">
        <p:scale>
          <a:sx n="131" d="100"/>
          <a:sy n="131" d="100"/>
        </p:scale>
        <p:origin x="306"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gan Graham" userId="S::graham.logan@ga.gov.au::8ed79fcc-4826-4163-a84f-3bf2de76b7c0" providerId="AD" clId="Web-{668CEA90-47C9-DC41-E297-2AB042E5EB41}"/>
    <pc:docChg chg="addSld delSld modSld sldOrd">
      <pc:chgData name="Logan Graham" userId="S::graham.logan@ga.gov.au::8ed79fcc-4826-4163-a84f-3bf2de76b7c0" providerId="AD" clId="Web-{668CEA90-47C9-DC41-E297-2AB042E5EB41}" dt="2020-03-12T00:46:36.454" v="131" actId="20577"/>
      <pc:docMkLst>
        <pc:docMk/>
      </pc:docMkLst>
      <pc:sldChg chg="modSp">
        <pc:chgData name="Logan Graham" userId="S::graham.logan@ga.gov.au::8ed79fcc-4826-4163-a84f-3bf2de76b7c0" providerId="AD" clId="Web-{668CEA90-47C9-DC41-E297-2AB042E5EB41}" dt="2020-03-12T00:46:36.454" v="131" actId="20577"/>
        <pc:sldMkLst>
          <pc:docMk/>
          <pc:sldMk cId="1049510866" sldId="348"/>
        </pc:sldMkLst>
        <pc:spChg chg="mod">
          <ac:chgData name="Logan Graham" userId="S::graham.logan@ga.gov.au::8ed79fcc-4826-4163-a84f-3bf2de76b7c0" providerId="AD" clId="Web-{668CEA90-47C9-DC41-E297-2AB042E5EB41}" dt="2020-03-12T00:46:36.454" v="131" actId="20577"/>
          <ac:spMkLst>
            <pc:docMk/>
            <pc:sldMk cId="1049510866" sldId="348"/>
            <ac:spMk id="3" creationId="{00000000-0000-0000-0000-000000000000}"/>
          </ac:spMkLst>
        </pc:spChg>
      </pc:sldChg>
      <pc:sldChg chg="new del">
        <pc:chgData name="Logan Graham" userId="S::graham.logan@ga.gov.au::8ed79fcc-4826-4163-a84f-3bf2de76b7c0" providerId="AD" clId="Web-{668CEA90-47C9-DC41-E297-2AB042E5EB41}" dt="2020-03-12T00:37:23.576" v="95"/>
        <pc:sldMkLst>
          <pc:docMk/>
          <pc:sldMk cId="96675885" sldId="358"/>
        </pc:sldMkLst>
      </pc:sldChg>
      <pc:sldChg chg="addSp delSp modSp new ord">
        <pc:chgData name="Logan Graham" userId="S::graham.logan@ga.gov.au::8ed79fcc-4826-4163-a84f-3bf2de76b7c0" providerId="AD" clId="Web-{668CEA90-47C9-DC41-E297-2AB042E5EB41}" dt="2020-03-12T00:45:56.299" v="125"/>
        <pc:sldMkLst>
          <pc:docMk/>
          <pc:sldMk cId="486565374" sldId="358"/>
        </pc:sldMkLst>
        <pc:spChg chg="del">
          <ac:chgData name="Logan Graham" userId="S::graham.logan@ga.gov.au::8ed79fcc-4826-4163-a84f-3bf2de76b7c0" providerId="AD" clId="Web-{668CEA90-47C9-DC41-E297-2AB042E5EB41}" dt="2020-03-12T00:38:01.295" v="98"/>
          <ac:spMkLst>
            <pc:docMk/>
            <pc:sldMk cId="486565374" sldId="358"/>
            <ac:spMk id="2" creationId="{60657854-40CA-4A3C-B177-EBC37ACD19DD}"/>
          </ac:spMkLst>
        </pc:spChg>
        <pc:spChg chg="del">
          <ac:chgData name="Logan Graham" userId="S::graham.logan@ga.gov.au::8ed79fcc-4826-4163-a84f-3bf2de76b7c0" providerId="AD" clId="Web-{668CEA90-47C9-DC41-E297-2AB042E5EB41}" dt="2020-03-12T00:37:55.232" v="97"/>
          <ac:spMkLst>
            <pc:docMk/>
            <pc:sldMk cId="486565374" sldId="358"/>
            <ac:spMk id="3" creationId="{6E9D4A83-3416-4309-835A-0E13176078B4}"/>
          </ac:spMkLst>
        </pc:spChg>
        <pc:spChg chg="add mod">
          <ac:chgData name="Logan Graham" userId="S::graham.logan@ga.gov.au::8ed79fcc-4826-4163-a84f-3bf2de76b7c0" providerId="AD" clId="Web-{668CEA90-47C9-DC41-E297-2AB042E5EB41}" dt="2020-03-12T00:41:16.483" v="118" actId="1076"/>
          <ac:spMkLst>
            <pc:docMk/>
            <pc:sldMk cId="486565374" sldId="358"/>
            <ac:spMk id="7" creationId="{34D0348D-7EEB-4131-BD90-719D63D56F04}"/>
          </ac:spMkLst>
        </pc:spChg>
        <pc:spChg chg="add mod">
          <ac:chgData name="Logan Graham" userId="S::graham.logan@ga.gov.au::8ed79fcc-4826-4163-a84f-3bf2de76b7c0" providerId="AD" clId="Web-{668CEA90-47C9-DC41-E297-2AB042E5EB41}" dt="2020-03-12T00:41:55.390" v="122" actId="1076"/>
          <ac:spMkLst>
            <pc:docMk/>
            <pc:sldMk cId="486565374" sldId="358"/>
            <ac:spMk id="10" creationId="{F153D148-3DF9-435B-83BF-3D7C7F374554}"/>
          </ac:spMkLst>
        </pc:spChg>
        <pc:spChg chg="add mod">
          <ac:chgData name="Logan Graham" userId="S::graham.logan@ga.gov.au::8ed79fcc-4826-4163-a84f-3bf2de76b7c0" providerId="AD" clId="Web-{668CEA90-47C9-DC41-E297-2AB042E5EB41}" dt="2020-03-12T00:42:10.530" v="124" actId="1076"/>
          <ac:spMkLst>
            <pc:docMk/>
            <pc:sldMk cId="486565374" sldId="358"/>
            <ac:spMk id="11" creationId="{B234CA26-6161-4586-8BD8-3AE2A103E7BE}"/>
          </ac:spMkLst>
        </pc:spChg>
        <pc:picChg chg="add mod ord">
          <ac:chgData name="Logan Graham" userId="S::graham.logan@ga.gov.au::8ed79fcc-4826-4163-a84f-3bf2de76b7c0" providerId="AD" clId="Web-{668CEA90-47C9-DC41-E297-2AB042E5EB41}" dt="2020-03-12T00:40:06.748" v="102" actId="1076"/>
          <ac:picMkLst>
            <pc:docMk/>
            <pc:sldMk cId="486565374" sldId="358"/>
            <ac:picMk id="5" creationId="{A567DF90-1EAF-4525-ADD3-4027246D455E}"/>
          </ac:picMkLst>
        </pc:picChg>
        <pc:picChg chg="add del mod">
          <ac:chgData name="Logan Graham" userId="S::graham.logan@ga.gov.au::8ed79fcc-4826-4163-a84f-3bf2de76b7c0" providerId="AD" clId="Web-{668CEA90-47C9-DC41-E297-2AB042E5EB41}" dt="2020-03-12T00:41:42.640" v="120"/>
          <ac:picMkLst>
            <pc:docMk/>
            <pc:sldMk cId="486565374" sldId="358"/>
            <ac:picMk id="8" creationId="{40833279-826F-4C84-9932-9FB97CB358C5}"/>
          </ac:picMkLst>
        </pc:picChg>
      </pc:sldChg>
    </pc:docChg>
  </pc:docChgLst>
  <pc:docChgLst>
    <pc:chgData name="Logan Graham" userId="S::graham.logan@ga.gov.au::8ed79fcc-4826-4163-a84f-3bf2de76b7c0" providerId="AD" clId="Web-{6C5852C1-B410-8FDF-A67D-871EC8361596}"/>
    <pc:docChg chg="addSld delSld modSld sldOrd">
      <pc:chgData name="Logan Graham" userId="S::graham.logan@ga.gov.au::8ed79fcc-4826-4163-a84f-3bf2de76b7c0" providerId="AD" clId="Web-{6C5852C1-B410-8FDF-A67D-871EC8361596}" dt="2020-03-12T00:32:23.383" v="240" actId="20577"/>
      <pc:docMkLst>
        <pc:docMk/>
      </pc:docMkLst>
      <pc:sldChg chg="ord">
        <pc:chgData name="Logan Graham" userId="S::graham.logan@ga.gov.au::8ed79fcc-4826-4163-a84f-3bf2de76b7c0" providerId="AD" clId="Web-{6C5852C1-B410-8FDF-A67D-871EC8361596}" dt="2020-03-12T00:23:11.334" v="230"/>
        <pc:sldMkLst>
          <pc:docMk/>
          <pc:sldMk cId="0" sldId="345"/>
        </pc:sldMkLst>
      </pc:sldChg>
      <pc:sldChg chg="addSp delSp modSp del">
        <pc:chgData name="Logan Graham" userId="S::graham.logan@ga.gov.au::8ed79fcc-4826-4163-a84f-3bf2de76b7c0" providerId="AD" clId="Web-{6C5852C1-B410-8FDF-A67D-871EC8361596}" dt="2020-03-12T00:23:04.693" v="229"/>
        <pc:sldMkLst>
          <pc:docMk/>
          <pc:sldMk cId="1038812809" sldId="346"/>
        </pc:sldMkLst>
        <pc:spChg chg="mod">
          <ac:chgData name="Logan Graham" userId="S::graham.logan@ga.gov.au::8ed79fcc-4826-4163-a84f-3bf2de76b7c0" providerId="AD" clId="Web-{6C5852C1-B410-8FDF-A67D-871EC8361596}" dt="2020-03-12T00:08:27.737" v="76" actId="1076"/>
          <ac:spMkLst>
            <pc:docMk/>
            <pc:sldMk cId="1038812809" sldId="346"/>
            <ac:spMk id="2" creationId="{00000000-0000-0000-0000-000000000000}"/>
          </ac:spMkLst>
        </pc:spChg>
        <pc:spChg chg="del">
          <ac:chgData name="Logan Graham" userId="S::graham.logan@ga.gov.au::8ed79fcc-4826-4163-a84f-3bf2de76b7c0" providerId="AD" clId="Web-{6C5852C1-B410-8FDF-A67D-871EC8361596}" dt="2020-03-12T00:07:59.690" v="74"/>
          <ac:spMkLst>
            <pc:docMk/>
            <pc:sldMk cId="1038812809" sldId="346"/>
            <ac:spMk id="3" creationId="{00000000-0000-0000-0000-000000000000}"/>
          </ac:spMkLst>
        </pc:spChg>
        <pc:spChg chg="add mod">
          <ac:chgData name="Logan Graham" userId="S::graham.logan@ga.gov.au::8ed79fcc-4826-4163-a84f-3bf2de76b7c0" providerId="AD" clId="Web-{6C5852C1-B410-8FDF-A67D-871EC8361596}" dt="2020-03-12T00:12:18.409" v="140" actId="1076"/>
          <ac:spMkLst>
            <pc:docMk/>
            <pc:sldMk cId="1038812809" sldId="346"/>
            <ac:spMk id="7" creationId="{D6B142D6-F20D-4324-90F2-B06950D62F37}"/>
          </ac:spMkLst>
        </pc:spChg>
        <pc:picChg chg="add mod ord">
          <ac:chgData name="Logan Graham" userId="S::graham.logan@ga.gov.au::8ed79fcc-4826-4163-a84f-3bf2de76b7c0" providerId="AD" clId="Web-{6C5852C1-B410-8FDF-A67D-871EC8361596}" dt="2020-03-12T00:12:26.566" v="141" actId="1076"/>
          <ac:picMkLst>
            <pc:docMk/>
            <pc:sldMk cId="1038812809" sldId="346"/>
            <ac:picMk id="5" creationId="{9B81DEAB-93D5-4434-A03A-0EC526C93687}"/>
          </ac:picMkLst>
        </pc:picChg>
        <pc:cxnChg chg="add mod">
          <ac:chgData name="Logan Graham" userId="S::graham.logan@ga.gov.au::8ed79fcc-4826-4163-a84f-3bf2de76b7c0" providerId="AD" clId="Web-{6C5852C1-B410-8FDF-A67D-871EC8361596}" dt="2020-03-12T00:13:31.144" v="146"/>
          <ac:cxnSpMkLst>
            <pc:docMk/>
            <pc:sldMk cId="1038812809" sldId="346"/>
            <ac:cxnSpMk id="8" creationId="{13752E57-2A65-45F2-9B75-12606836ABA0}"/>
          </ac:cxnSpMkLst>
        </pc:cxnChg>
        <pc:cxnChg chg="add mod">
          <ac:chgData name="Logan Graham" userId="S::graham.logan@ga.gov.au::8ed79fcc-4826-4163-a84f-3bf2de76b7c0" providerId="AD" clId="Web-{6C5852C1-B410-8FDF-A67D-871EC8361596}" dt="2020-03-12T00:13:58.144" v="150" actId="14100"/>
          <ac:cxnSpMkLst>
            <pc:docMk/>
            <pc:sldMk cId="1038812809" sldId="346"/>
            <ac:cxnSpMk id="9" creationId="{368611F8-3147-4B9D-8577-F6E5A90A9B37}"/>
          </ac:cxnSpMkLst>
        </pc:cxnChg>
      </pc:sldChg>
      <pc:sldChg chg="modSp ord">
        <pc:chgData name="Logan Graham" userId="S::graham.logan@ga.gov.au::8ed79fcc-4826-4163-a84f-3bf2de76b7c0" providerId="AD" clId="Web-{6C5852C1-B410-8FDF-A67D-871EC8361596}" dt="2020-03-12T00:32:23.383" v="240" actId="20577"/>
        <pc:sldMkLst>
          <pc:docMk/>
          <pc:sldMk cId="1049510866" sldId="348"/>
        </pc:sldMkLst>
        <pc:spChg chg="mod">
          <ac:chgData name="Logan Graham" userId="S::graham.logan@ga.gov.au::8ed79fcc-4826-4163-a84f-3bf2de76b7c0" providerId="AD" clId="Web-{6C5852C1-B410-8FDF-A67D-871EC8361596}" dt="2020-03-12T00:22:41.053" v="223" actId="20577"/>
          <ac:spMkLst>
            <pc:docMk/>
            <pc:sldMk cId="1049510866" sldId="348"/>
            <ac:spMk id="2" creationId="{00000000-0000-0000-0000-000000000000}"/>
          </ac:spMkLst>
        </pc:spChg>
        <pc:spChg chg="mod">
          <ac:chgData name="Logan Graham" userId="S::graham.logan@ga.gov.au::8ed79fcc-4826-4163-a84f-3bf2de76b7c0" providerId="AD" clId="Web-{6C5852C1-B410-8FDF-A67D-871EC8361596}" dt="2020-03-12T00:32:23.383" v="240" actId="20577"/>
          <ac:spMkLst>
            <pc:docMk/>
            <pc:sldMk cId="1049510866" sldId="348"/>
            <ac:spMk id="3" creationId="{00000000-0000-0000-0000-000000000000}"/>
          </ac:spMkLst>
        </pc:spChg>
      </pc:sldChg>
      <pc:sldChg chg="modSp">
        <pc:chgData name="Logan Graham" userId="S::graham.logan@ga.gov.au::8ed79fcc-4826-4163-a84f-3bf2de76b7c0" providerId="AD" clId="Web-{6C5852C1-B410-8FDF-A67D-871EC8361596}" dt="2020-03-12T00:24:01.443" v="236" actId="20577"/>
        <pc:sldMkLst>
          <pc:docMk/>
          <pc:sldMk cId="1065741996" sldId="351"/>
        </pc:sldMkLst>
        <pc:spChg chg="mod">
          <ac:chgData name="Logan Graham" userId="S::graham.logan@ga.gov.au::8ed79fcc-4826-4163-a84f-3bf2de76b7c0" providerId="AD" clId="Web-{6C5852C1-B410-8FDF-A67D-871EC8361596}" dt="2020-03-12T00:24:01.443" v="236" actId="20577"/>
          <ac:spMkLst>
            <pc:docMk/>
            <pc:sldMk cId="1065741996" sldId="351"/>
            <ac:spMk id="2" creationId="{00000000-0000-0000-0000-000000000000}"/>
          </ac:spMkLst>
        </pc:spChg>
      </pc:sldChg>
      <pc:sldChg chg="modSp">
        <pc:chgData name="Logan Graham" userId="S::graham.logan@ga.gov.au::8ed79fcc-4826-4163-a84f-3bf2de76b7c0" providerId="AD" clId="Web-{6C5852C1-B410-8FDF-A67D-871EC8361596}" dt="2020-03-12T00:02:22.079" v="7" actId="20577"/>
        <pc:sldMkLst>
          <pc:docMk/>
          <pc:sldMk cId="3437196159" sldId="354"/>
        </pc:sldMkLst>
        <pc:spChg chg="mod">
          <ac:chgData name="Logan Graham" userId="S::graham.logan@ga.gov.au::8ed79fcc-4826-4163-a84f-3bf2de76b7c0" providerId="AD" clId="Web-{6C5852C1-B410-8FDF-A67D-871EC8361596}" dt="2020-03-12T00:02:22.079" v="7" actId="20577"/>
          <ac:spMkLst>
            <pc:docMk/>
            <pc:sldMk cId="3437196159" sldId="354"/>
            <ac:spMk id="2" creationId="{00000000-0000-0000-0000-000000000000}"/>
          </ac:spMkLst>
        </pc:spChg>
      </pc:sldChg>
      <pc:sldChg chg="del">
        <pc:chgData name="Logan Graham" userId="S::graham.logan@ga.gov.au::8ed79fcc-4826-4163-a84f-3bf2de76b7c0" providerId="AD" clId="Web-{6C5852C1-B410-8FDF-A67D-871EC8361596}" dt="2020-03-12T00:23:16.256" v="231"/>
        <pc:sldMkLst>
          <pc:docMk/>
          <pc:sldMk cId="879760593" sldId="355"/>
        </pc:sldMkLst>
      </pc:sldChg>
      <pc:sldChg chg="modSp">
        <pc:chgData name="Logan Graham" userId="S::graham.logan@ga.gov.au::8ed79fcc-4826-4163-a84f-3bf2de76b7c0" providerId="AD" clId="Web-{6C5852C1-B410-8FDF-A67D-871EC8361596}" dt="2020-03-12T00:05:46.111" v="73" actId="20577"/>
        <pc:sldMkLst>
          <pc:docMk/>
          <pc:sldMk cId="1198327056" sldId="356"/>
        </pc:sldMkLst>
        <pc:spChg chg="mod">
          <ac:chgData name="Logan Graham" userId="S::graham.logan@ga.gov.au::8ed79fcc-4826-4163-a84f-3bf2de76b7c0" providerId="AD" clId="Web-{6C5852C1-B410-8FDF-A67D-871EC8361596}" dt="2020-03-12T00:05:46.111" v="73" actId="20577"/>
          <ac:spMkLst>
            <pc:docMk/>
            <pc:sldMk cId="1198327056" sldId="356"/>
            <ac:spMk id="3" creationId="{00000000-0000-0000-0000-000000000000}"/>
          </ac:spMkLst>
        </pc:spChg>
      </pc:sldChg>
      <pc:sldChg chg="addSp delSp modSp add ord replId addAnim modAnim">
        <pc:chgData name="Logan Graham" userId="S::graham.logan@ga.gov.au::8ed79fcc-4826-4163-a84f-3bf2de76b7c0" providerId="AD" clId="Web-{6C5852C1-B410-8FDF-A67D-871EC8361596}" dt="2020-03-12T00:23:51.850" v="233"/>
        <pc:sldMkLst>
          <pc:docMk/>
          <pc:sldMk cId="3795476925" sldId="357"/>
        </pc:sldMkLst>
        <pc:spChg chg="add mod">
          <ac:chgData name="Logan Graham" userId="S::graham.logan@ga.gov.au::8ed79fcc-4826-4163-a84f-3bf2de76b7c0" providerId="AD" clId="Web-{6C5852C1-B410-8FDF-A67D-871EC8361596}" dt="2020-03-12T00:16:45.817" v="175" actId="14100"/>
          <ac:spMkLst>
            <pc:docMk/>
            <pc:sldMk cId="3795476925" sldId="357"/>
            <ac:spMk id="3" creationId="{B7E24642-4145-44F8-8482-4D2D5B250B4A}"/>
          </ac:spMkLst>
        </pc:spChg>
        <pc:spChg chg="mod">
          <ac:chgData name="Logan Graham" userId="S::graham.logan@ga.gov.au::8ed79fcc-4826-4163-a84f-3bf2de76b7c0" providerId="AD" clId="Web-{6C5852C1-B410-8FDF-A67D-871EC8361596}" dt="2020-03-12T00:18:52.536" v="183" actId="20577"/>
          <ac:spMkLst>
            <pc:docMk/>
            <pc:sldMk cId="3795476925" sldId="357"/>
            <ac:spMk id="7" creationId="{D6B142D6-F20D-4324-90F2-B06950D62F37}"/>
          </ac:spMkLst>
        </pc:spChg>
        <pc:picChg chg="mod">
          <ac:chgData name="Logan Graham" userId="S::graham.logan@ga.gov.au::8ed79fcc-4826-4163-a84f-3bf2de76b7c0" providerId="AD" clId="Web-{6C5852C1-B410-8FDF-A67D-871EC8361596}" dt="2020-03-12T00:15:33.412" v="163" actId="1076"/>
          <ac:picMkLst>
            <pc:docMk/>
            <pc:sldMk cId="3795476925" sldId="357"/>
            <ac:picMk id="5" creationId="{9B81DEAB-93D5-4434-A03A-0EC526C93687}"/>
          </ac:picMkLst>
        </pc:picChg>
        <pc:cxnChg chg="del">
          <ac:chgData name="Logan Graham" userId="S::graham.logan@ga.gov.au::8ed79fcc-4826-4163-a84f-3bf2de76b7c0" providerId="AD" clId="Web-{6C5852C1-B410-8FDF-A67D-871EC8361596}" dt="2020-03-12T00:15:52.754" v="170"/>
          <ac:cxnSpMkLst>
            <pc:docMk/>
            <pc:sldMk cId="3795476925" sldId="357"/>
            <ac:cxnSpMk id="8" creationId="{13752E57-2A65-45F2-9B75-12606836ABA0}"/>
          </ac:cxnSpMkLst>
        </pc:cxnChg>
        <pc:cxnChg chg="del">
          <ac:chgData name="Logan Graham" userId="S::graham.logan@ga.gov.au::8ed79fcc-4826-4163-a84f-3bf2de76b7c0" providerId="AD" clId="Web-{6C5852C1-B410-8FDF-A67D-871EC8361596}" dt="2020-03-12T00:15:52.723" v="169"/>
          <ac:cxnSpMkLst>
            <pc:docMk/>
            <pc:sldMk cId="3795476925" sldId="357"/>
            <ac:cxnSpMk id="9" creationId="{368611F8-3147-4B9D-8577-F6E5A90A9B37}"/>
          </ac:cxnSpMkLst>
        </pc:cxnChg>
        <pc:cxnChg chg="add del mod">
          <ac:chgData name="Logan Graham" userId="S::graham.logan@ga.gov.au::8ed79fcc-4826-4163-a84f-3bf2de76b7c0" providerId="AD" clId="Web-{6C5852C1-B410-8FDF-A67D-871EC8361596}" dt="2020-03-12T00:15:48.957" v="166"/>
          <ac:cxnSpMkLst>
            <pc:docMk/>
            <pc:sldMk cId="3795476925" sldId="357"/>
            <ac:cxnSpMk id="10" creationId="{FEE0833B-DCF9-452A-8B0E-A7DBD88308A2}"/>
          </ac:cxnSpMkLst>
        </pc:cxnChg>
        <pc:cxnChg chg="add del mod">
          <ac:chgData name="Logan Graham" userId="S::graham.logan@ga.gov.au::8ed79fcc-4826-4163-a84f-3bf2de76b7c0" providerId="AD" clId="Web-{6C5852C1-B410-8FDF-A67D-871EC8361596}" dt="2020-03-12T00:15:49.035" v="167"/>
          <ac:cxnSpMkLst>
            <pc:docMk/>
            <pc:sldMk cId="3795476925" sldId="357"/>
            <ac:cxnSpMk id="11" creationId="{E35D9B6A-8188-4973-86D6-E4787FAF881F}"/>
          </ac:cxnSpMkLst>
        </pc:cxnChg>
        <pc:cxnChg chg="add del mod">
          <ac:chgData name="Logan Graham" userId="S::graham.logan@ga.gov.au::8ed79fcc-4826-4163-a84f-3bf2de76b7c0" providerId="AD" clId="Web-{6C5852C1-B410-8FDF-A67D-871EC8361596}" dt="2020-03-12T00:15:49.066" v="168"/>
          <ac:cxnSpMkLst>
            <pc:docMk/>
            <pc:sldMk cId="3795476925" sldId="357"/>
            <ac:cxnSpMk id="12" creationId="{CEF711CC-4223-467E-B94C-B00E8AF7A63B}"/>
          </ac:cxnSpMkLst>
        </pc:cxn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AU"/>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AU"/>
          </a:p>
        </p:txBody>
      </p:sp>
      <p:sp>
        <p:nvSpPr>
          <p:cNvPr id="6148" name="Rectangle 4"/>
          <p:cNvSpPr>
            <a:spLocks noGrp="1" noRot="1" noChangeAspect="1" noChangeArrowheads="1" noTextEdit="1"/>
          </p:cNvSpPr>
          <p:nvPr>
            <p:ph type="sldImg" idx="2"/>
          </p:nvPr>
        </p:nvSpPr>
        <p:spPr bwMode="auto">
          <a:xfrm>
            <a:off x="-431800" y="744538"/>
            <a:ext cx="5289550" cy="29765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401638" y="4025900"/>
            <a:ext cx="59944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AU"/>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7884230-34D9-4471-9399-5E5375172E0F}" type="slidenum">
              <a:rPr lang="en-AU"/>
              <a:pPr/>
              <a:t>‹#›</a:t>
            </a:fld>
            <a:endParaRPr lang="en-AU"/>
          </a:p>
        </p:txBody>
      </p:sp>
    </p:spTree>
    <p:extLst>
      <p:ext uri="{BB962C8B-B14F-4D97-AF65-F5344CB8AC3E}">
        <p14:creationId xmlns:p14="http://schemas.microsoft.com/office/powerpoint/2010/main" val="6283902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211138"/>
            <a:ext cx="4351338" cy="2447925"/>
          </a:xfrm>
        </p:spPr>
      </p:sp>
      <p:sp>
        <p:nvSpPr>
          <p:cNvPr id="3" name="Notes Placeholder 2"/>
          <p:cNvSpPr>
            <a:spLocks noGrp="1"/>
          </p:cNvSpPr>
          <p:nvPr>
            <p:ph type="body" idx="1"/>
          </p:nvPr>
        </p:nvSpPr>
        <p:spPr>
          <a:xfrm>
            <a:off x="446427" y="2803019"/>
            <a:ext cx="5994400" cy="6840950"/>
          </a:xfrm>
        </p:spPr>
        <p:txBody>
          <a:bodyPr/>
          <a:lstStyle/>
          <a:p>
            <a:endParaRPr lang="en-AU"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884230-34D9-4471-9399-5E5375172E0F}"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752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t>Phone:</a:t>
            </a:r>
            <a:r>
              <a:rPr lang="en-AU" b="0"/>
              <a:t> +61 2 6249 9111</a:t>
            </a:r>
          </a:p>
          <a:p>
            <a:r>
              <a:rPr lang="en-AU"/>
              <a:t>Web:</a:t>
            </a:r>
            <a:r>
              <a:rPr lang="en-AU" b="0"/>
              <a:t> www.ga.gov.au</a:t>
            </a:r>
          </a:p>
          <a:p>
            <a:r>
              <a:rPr lang="en-AU"/>
              <a:t>Email:</a:t>
            </a:r>
            <a:r>
              <a:rPr lang="en-AU" b="0"/>
              <a:t> feedback@ga.gov.au</a:t>
            </a:r>
          </a:p>
          <a:p>
            <a:r>
              <a:rPr lang="en-AU"/>
              <a:t>Address:</a:t>
            </a:r>
            <a:r>
              <a:rPr lang="en-AU" b="0"/>
              <a:t> Cnr Jerrabomberra Avenue and Hindmarsh Drive, Symonston ACT 2609</a:t>
            </a:r>
          </a:p>
          <a:p>
            <a:r>
              <a:rPr lang="en-AU"/>
              <a:t>Postal Address:</a:t>
            </a:r>
            <a:r>
              <a:rPr lang="en-AU" b="0"/>
              <a:t> GPO Box 378, Canberra ACT 2601</a:t>
            </a:r>
          </a:p>
        </p:txBody>
      </p:sp>
    </p:spTree>
    <p:extLst>
      <p:ext uri="{BB962C8B-B14F-4D97-AF65-F5344CB8AC3E}">
        <p14:creationId xmlns:p14="http://schemas.microsoft.com/office/powerpoint/2010/main" val="70794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395413"/>
            <a:ext cx="7916862" cy="463846"/>
          </a:xfrm>
        </p:spPr>
        <p:txBody>
          <a:bodyPr lIns="90000" tIns="46800" rIns="90000" bIns="46800"/>
          <a:lstStyle>
            <a:lvl1pPr>
              <a:defRPr sz="2400">
                <a:solidFill>
                  <a:srgbClr val="4D4D4D"/>
                </a:solidFill>
              </a:defRPr>
            </a:lvl1pPr>
          </a:lstStyle>
          <a:p>
            <a:pPr lvl="0"/>
            <a:r>
              <a:rPr lang="en-AU" noProof="0" dirty="0"/>
              <a:t>Click to edit Master Title style</a:t>
            </a:r>
          </a:p>
        </p:txBody>
      </p:sp>
      <p:sp>
        <p:nvSpPr>
          <p:cNvPr id="386051" name="Rectangle 3"/>
          <p:cNvSpPr>
            <a:spLocks noGrp="1" noChangeArrowheads="1"/>
          </p:cNvSpPr>
          <p:nvPr>
            <p:ph type="subTitle" idx="1"/>
          </p:nvPr>
        </p:nvSpPr>
        <p:spPr>
          <a:xfrm>
            <a:off x="611188" y="1862138"/>
            <a:ext cx="7916862" cy="340735"/>
          </a:xfrm>
        </p:spPr>
        <p:txBody>
          <a:bodyPr lIns="90000" tIns="46800" rIns="90000" bIns="46800">
            <a:spAutoFit/>
          </a:bodyPr>
          <a:lstStyle>
            <a:lvl1pPr>
              <a:defRPr sz="1600">
                <a:solidFill>
                  <a:schemeClr val="tx1"/>
                </a:solidFill>
              </a:defRPr>
            </a:lvl1pPr>
          </a:lstStyle>
          <a:p>
            <a:pPr lvl="0"/>
            <a:r>
              <a:rPr lang="en-AU" noProof="0" dirty="0"/>
              <a:t>Click to edit Master Author style</a:t>
            </a:r>
          </a:p>
        </p:txBody>
      </p:sp>
      <p:sp>
        <p:nvSpPr>
          <p:cNvPr id="4" name="TextBox 3">
            <a:extLst>
              <a:ext uri="{FF2B5EF4-FFF2-40B4-BE49-F238E27FC236}">
                <a16:creationId xmlns:a16="http://schemas.microsoft.com/office/drawing/2014/main" id="{90C0598D-4541-9A4C-85F8-3E121775304D}"/>
              </a:ext>
            </a:extLst>
          </p:cNvPr>
          <p:cNvSpPr txBox="1"/>
          <p:nvPr userDrawn="1"/>
        </p:nvSpPr>
        <p:spPr>
          <a:xfrm>
            <a:off x="7164288" y="4989612"/>
            <a:ext cx="1728192" cy="153888"/>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500" kern="1200" dirty="0">
                <a:solidFill>
                  <a:schemeClr val="bg2">
                    <a:lumMod val="75000"/>
                  </a:schemeClr>
                </a:solidFill>
                <a:effectLst/>
                <a:latin typeface="Arial" charset="0"/>
                <a:ea typeface="+mn-ea"/>
                <a:cs typeface="+mn-cs"/>
              </a:rPr>
              <a:t>© Commonwealth of Australia (Geoscience Australia) 2019</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AU" sz="500" kern="1200" dirty="0">
              <a:solidFill>
                <a:schemeClr val="bg2">
                  <a:lumMod val="75000"/>
                </a:schemeClr>
              </a:solidFill>
              <a:effectLst/>
              <a:latin typeface="Arial"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0"/>
          </p:nvPr>
        </p:nvSpPr>
        <p:spPr/>
        <p:txBody>
          <a:bodyPr/>
          <a:lstStyle>
            <a:lvl1pPr>
              <a:defRPr/>
            </a:lvl1pPr>
          </a:lstStyle>
          <a:p>
            <a:endParaRPr lang="en-AU" dirty="0"/>
          </a:p>
        </p:txBody>
      </p:sp>
      <p:sp>
        <p:nvSpPr>
          <p:cNvPr id="5" name="TextBox 4">
            <a:extLst>
              <a:ext uri="{FF2B5EF4-FFF2-40B4-BE49-F238E27FC236}">
                <a16:creationId xmlns:a16="http://schemas.microsoft.com/office/drawing/2014/main" id="{96219589-046D-C94E-8D0A-AA12D48520C4}"/>
              </a:ext>
            </a:extLst>
          </p:cNvPr>
          <p:cNvSpPr txBox="1"/>
          <p:nvPr userDrawn="1"/>
        </p:nvSpPr>
        <p:spPr>
          <a:xfrm>
            <a:off x="2555776" y="4907364"/>
            <a:ext cx="936104" cy="153888"/>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500" kern="1200" dirty="0">
                <a:solidFill>
                  <a:schemeClr val="bg1"/>
                </a:solidFill>
                <a:effectLst/>
                <a:latin typeface="Arial" charset="0"/>
                <a:ea typeface="+mn-ea"/>
                <a:cs typeface="+mn-cs"/>
              </a:rPr>
              <a:t>© Commonwealth of Australia (Geoscience Australia) 2019</a:t>
            </a:r>
          </a:p>
        </p:txBody>
      </p:sp>
    </p:spTree>
    <p:extLst>
      <p:ext uri="{BB962C8B-B14F-4D97-AF65-F5344CB8AC3E}">
        <p14:creationId xmlns:p14="http://schemas.microsoft.com/office/powerpoint/2010/main" val="328706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hasCustomPrompt="1"/>
          </p:nvPr>
        </p:nvSpPr>
        <p:spPr>
          <a:xfrm>
            <a:off x="611188" y="1862138"/>
            <a:ext cx="8229600" cy="1557349"/>
          </a:xfrm>
        </p:spPr>
        <p:txBody>
          <a:bodyPr/>
          <a:lstStyle>
            <a:lvl1pPr>
              <a:defRPr>
                <a:solidFill>
                  <a:srgbClr val="4D4D4F"/>
                </a:solidFill>
              </a:defRPr>
            </a:lvl1pPr>
            <a:lvl2pPr>
              <a:defRPr sz="1800">
                <a:solidFill>
                  <a:srgbClr val="4D4D4F"/>
                </a:solidFill>
              </a:defRPr>
            </a:lvl2pPr>
            <a:lvl3pPr>
              <a:defRPr sz="1600">
                <a:solidFill>
                  <a:srgbClr val="4D4D4F"/>
                </a:solidFill>
              </a:defRPr>
            </a:lvl3pPr>
            <a:lvl4pPr>
              <a:defRPr sz="1600">
                <a:solidFill>
                  <a:srgbClr val="4D4D4F"/>
                </a:solidFill>
              </a:defRPr>
            </a:lvl4pPr>
            <a:lvl5pPr>
              <a:defRPr sz="1600">
                <a:solidFill>
                  <a:srgbClr val="4D4D4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extLst>
      <p:ext uri="{BB962C8B-B14F-4D97-AF65-F5344CB8AC3E}">
        <p14:creationId xmlns:p14="http://schemas.microsoft.com/office/powerpoint/2010/main" val="244258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395413"/>
            <a:ext cx="7916862" cy="463846"/>
          </a:xfrm>
        </p:spPr>
        <p:txBody>
          <a:bodyPr lIns="90000" tIns="46800" rIns="90000" bIns="46800"/>
          <a:lstStyle>
            <a:lvl1pPr>
              <a:defRPr sz="2400">
                <a:solidFill>
                  <a:schemeClr val="bg1"/>
                </a:solidFill>
              </a:defRPr>
            </a:lvl1pPr>
          </a:lstStyle>
          <a:p>
            <a:pPr lvl="0"/>
            <a:r>
              <a:rPr lang="en-US" noProof="0"/>
              <a:t>Click to edit Master title style</a:t>
            </a:r>
            <a:endParaRPr lang="en-AU" noProof="0" dirty="0"/>
          </a:p>
        </p:txBody>
      </p:sp>
      <p:sp>
        <p:nvSpPr>
          <p:cNvPr id="386051" name="Rectangle 3"/>
          <p:cNvSpPr>
            <a:spLocks noGrp="1" noChangeArrowheads="1"/>
          </p:cNvSpPr>
          <p:nvPr>
            <p:ph type="subTitle" idx="1"/>
          </p:nvPr>
        </p:nvSpPr>
        <p:spPr>
          <a:xfrm>
            <a:off x="611188" y="1862138"/>
            <a:ext cx="7916862" cy="340735"/>
          </a:xfrm>
        </p:spPr>
        <p:txBody>
          <a:bodyPr lIns="90000" tIns="46800" rIns="90000" bIns="46800">
            <a:spAutoFit/>
          </a:bodyPr>
          <a:lstStyle>
            <a:lvl1pPr>
              <a:defRPr sz="1600">
                <a:solidFill>
                  <a:schemeClr val="bg1"/>
                </a:solidFill>
              </a:defRPr>
            </a:lvl1pPr>
          </a:lstStyle>
          <a:p>
            <a:pPr lvl="0"/>
            <a:r>
              <a:rPr lang="en-US" noProof="0"/>
              <a:t>Click to edit Master subtitle style</a:t>
            </a:r>
            <a:endParaRPr lang="en-AU" noProof="0" dirty="0"/>
          </a:p>
        </p:txBody>
      </p:sp>
    </p:spTree>
    <p:extLst>
      <p:ext uri="{BB962C8B-B14F-4D97-AF65-F5344CB8AC3E}">
        <p14:creationId xmlns:p14="http://schemas.microsoft.com/office/powerpoint/2010/main" val="388963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lvl1pPr>
              <a:defRPr/>
            </a:lvl1pPr>
          </a:lstStyle>
          <a:p>
            <a:endParaRPr lang="en-AU" dirty="0"/>
          </a:p>
        </p:txBody>
      </p:sp>
    </p:spTree>
    <p:extLst>
      <p:ext uri="{BB962C8B-B14F-4D97-AF65-F5344CB8AC3E}">
        <p14:creationId xmlns:p14="http://schemas.microsoft.com/office/powerpoint/2010/main" val="326593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63497" name="Rectangle 9"/>
          <p:cNvSpPr>
            <a:spLocks noGrp="1" noChangeArrowheads="1"/>
          </p:cNvSpPr>
          <p:nvPr>
            <p:ph type="body" idx="1"/>
          </p:nvPr>
        </p:nvSpPr>
        <p:spPr bwMode="auto">
          <a:xfrm>
            <a:off x="611188" y="1807369"/>
            <a:ext cx="8229600" cy="176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3499" name="Rectangle 11"/>
          <p:cNvSpPr>
            <a:spLocks noGrp="1" noChangeArrowheads="1"/>
          </p:cNvSpPr>
          <p:nvPr>
            <p:ph type="title"/>
          </p:nvPr>
        </p:nvSpPr>
        <p:spPr bwMode="auto">
          <a:xfrm>
            <a:off x="614363" y="1395412"/>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AU" dirty="0"/>
          </a:p>
        </p:txBody>
      </p:sp>
      <p:sp>
        <p:nvSpPr>
          <p:cNvPr id="63500" name="Rectangle 12"/>
          <p:cNvSpPr>
            <a:spLocks noGrp="1" noChangeArrowheads="1"/>
          </p:cNvSpPr>
          <p:nvPr>
            <p:ph type="ftr" sz="quarter" idx="3"/>
          </p:nvPr>
        </p:nvSpPr>
        <p:spPr bwMode="auto">
          <a:xfrm>
            <a:off x="611188" y="3723878"/>
            <a:ext cx="82089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1" hangingPunct="1">
              <a:lnSpc>
                <a:spcPct val="80000"/>
              </a:lnSpc>
              <a:spcBef>
                <a:spcPct val="50000"/>
              </a:spcBef>
              <a:defRPr sz="1400" b="1">
                <a:solidFill>
                  <a:srgbClr val="4D4D4D"/>
                </a:solidFill>
              </a:defRPr>
            </a:lvl1pPr>
          </a:lstStyle>
          <a:p>
            <a:r>
              <a:rPr lang="en-AU" dirty="0"/>
              <a:t>Phone:</a:t>
            </a:r>
            <a:r>
              <a:rPr lang="en-AU" b="0" dirty="0"/>
              <a:t> +61 2 6249 9111</a:t>
            </a:r>
          </a:p>
          <a:p>
            <a:r>
              <a:rPr lang="en-AU" dirty="0"/>
              <a:t>Web:</a:t>
            </a:r>
            <a:r>
              <a:rPr lang="en-AU" b="0" dirty="0"/>
              <a:t> www.ga.gov.au</a:t>
            </a:r>
          </a:p>
          <a:p>
            <a:r>
              <a:rPr lang="en-AU" dirty="0"/>
              <a:t>Email:</a:t>
            </a:r>
            <a:r>
              <a:rPr lang="en-AU" b="0" dirty="0"/>
              <a:t> feedback@ga.gov.au</a:t>
            </a:r>
          </a:p>
          <a:p>
            <a:r>
              <a:rPr lang="en-AU" dirty="0"/>
              <a:t>Address:</a:t>
            </a:r>
            <a:r>
              <a:rPr lang="en-AU" b="0" dirty="0"/>
              <a:t> </a:t>
            </a:r>
            <a:r>
              <a:rPr lang="en-AU" b="0" dirty="0" err="1"/>
              <a:t>Cnr</a:t>
            </a:r>
            <a:r>
              <a:rPr lang="en-AU" b="0" dirty="0"/>
              <a:t> Jerrabomberra Avenue and Hindmarsh Drive, Symonston ACT 2609</a:t>
            </a:r>
          </a:p>
          <a:p>
            <a:r>
              <a:rPr lang="en-AU" dirty="0"/>
              <a:t>Postal Address:</a:t>
            </a:r>
            <a:r>
              <a:rPr lang="en-AU" b="0" dirty="0"/>
              <a:t> GPO Box 378, Canberra ACT 2601</a:t>
            </a:r>
          </a:p>
        </p:txBody>
      </p:sp>
    </p:spTree>
  </p:cSld>
  <p:clrMap bg1="lt1" tx1="dk1" bg2="lt2" tx2="dk2" accent1="accent1" accent2="accent2" accent3="accent3" accent4="accent4" accent5="accent5" accent6="accent6" hlink="hlink" folHlink="folHlink"/>
  <p:sldLayoutIdLst>
    <p:sldLayoutId id="2147483656" r:id="rId1"/>
    <p:sldLayoutId id="2147483661" r:id="rId2"/>
  </p:sldLayoutIdLst>
  <p:hf sldNum="0" hdr="0" dt="0"/>
  <p:txStyles>
    <p:titleStyle>
      <a:lvl1pPr algn="l" rtl="0" eaLnBrk="1" fontAlgn="base" hangingPunct="1">
        <a:spcBef>
          <a:spcPct val="0"/>
        </a:spcBef>
        <a:spcAft>
          <a:spcPct val="0"/>
        </a:spcAft>
        <a:defRPr sz="2400" b="1">
          <a:solidFill>
            <a:srgbClr val="006983"/>
          </a:solidFill>
          <a:latin typeface="+mj-lt"/>
          <a:ea typeface="+mj-ea"/>
          <a:cs typeface="+mj-cs"/>
        </a:defRPr>
      </a:lvl1pPr>
      <a:lvl2pPr algn="l" rtl="0" eaLnBrk="1" fontAlgn="base" hangingPunct="1">
        <a:spcBef>
          <a:spcPct val="0"/>
        </a:spcBef>
        <a:spcAft>
          <a:spcPct val="0"/>
        </a:spcAft>
        <a:defRPr sz="2600" b="1">
          <a:solidFill>
            <a:srgbClr val="006983"/>
          </a:solidFill>
          <a:latin typeface="Arial" charset="0"/>
        </a:defRPr>
      </a:lvl2pPr>
      <a:lvl3pPr algn="l" rtl="0" eaLnBrk="1" fontAlgn="base" hangingPunct="1">
        <a:spcBef>
          <a:spcPct val="0"/>
        </a:spcBef>
        <a:spcAft>
          <a:spcPct val="0"/>
        </a:spcAft>
        <a:defRPr sz="2600" b="1">
          <a:solidFill>
            <a:srgbClr val="006983"/>
          </a:solidFill>
          <a:latin typeface="Arial" charset="0"/>
        </a:defRPr>
      </a:lvl3pPr>
      <a:lvl4pPr algn="l" rtl="0" eaLnBrk="1" fontAlgn="base" hangingPunct="1">
        <a:spcBef>
          <a:spcPct val="0"/>
        </a:spcBef>
        <a:spcAft>
          <a:spcPct val="0"/>
        </a:spcAft>
        <a:defRPr sz="2600" b="1">
          <a:solidFill>
            <a:srgbClr val="006983"/>
          </a:solidFill>
          <a:latin typeface="Arial" charset="0"/>
        </a:defRPr>
      </a:lvl4pPr>
      <a:lvl5pPr algn="l" rtl="0" eaLnBrk="1" fontAlgn="base" hangingPunct="1">
        <a:spcBef>
          <a:spcPct val="0"/>
        </a:spcBef>
        <a:spcAft>
          <a:spcPct val="0"/>
        </a:spcAft>
        <a:defRPr sz="2600" b="1">
          <a:solidFill>
            <a:srgbClr val="006983"/>
          </a:solidFill>
          <a:latin typeface="Arial" charset="0"/>
        </a:defRPr>
      </a:lvl5pPr>
      <a:lvl6pPr marL="457200" algn="l" rtl="0" eaLnBrk="1" fontAlgn="base" hangingPunct="1">
        <a:spcBef>
          <a:spcPct val="0"/>
        </a:spcBef>
        <a:spcAft>
          <a:spcPct val="0"/>
        </a:spcAft>
        <a:defRPr sz="2600" b="1">
          <a:solidFill>
            <a:srgbClr val="006983"/>
          </a:solidFill>
          <a:latin typeface="Arial" charset="0"/>
        </a:defRPr>
      </a:lvl6pPr>
      <a:lvl7pPr marL="914400" algn="l" rtl="0" eaLnBrk="1" fontAlgn="base" hangingPunct="1">
        <a:spcBef>
          <a:spcPct val="0"/>
        </a:spcBef>
        <a:spcAft>
          <a:spcPct val="0"/>
        </a:spcAft>
        <a:defRPr sz="2600" b="1">
          <a:solidFill>
            <a:srgbClr val="006983"/>
          </a:solidFill>
          <a:latin typeface="Arial" charset="0"/>
        </a:defRPr>
      </a:lvl7pPr>
      <a:lvl8pPr marL="1371600" algn="l" rtl="0" eaLnBrk="1" fontAlgn="base" hangingPunct="1">
        <a:spcBef>
          <a:spcPct val="0"/>
        </a:spcBef>
        <a:spcAft>
          <a:spcPct val="0"/>
        </a:spcAft>
        <a:defRPr sz="2600" b="1">
          <a:solidFill>
            <a:srgbClr val="006983"/>
          </a:solidFill>
          <a:latin typeface="Arial" charset="0"/>
        </a:defRPr>
      </a:lvl8pPr>
      <a:lvl9pPr marL="1828800" algn="l" rtl="0" eaLnBrk="1" fontAlgn="base" hangingPunct="1">
        <a:spcBef>
          <a:spcPct val="0"/>
        </a:spcBef>
        <a:spcAft>
          <a:spcPct val="0"/>
        </a:spcAft>
        <a:defRPr sz="2600" b="1">
          <a:solidFill>
            <a:srgbClr val="006983"/>
          </a:solidFill>
          <a:latin typeface="Arial" charset="0"/>
        </a:defRPr>
      </a:lvl9pPr>
    </p:titleStyle>
    <p:bodyStyle>
      <a:lvl1pPr algn="l" rtl="0" eaLnBrk="1" fontAlgn="base" hangingPunct="1">
        <a:spcBef>
          <a:spcPct val="50000"/>
        </a:spcBef>
        <a:spcAft>
          <a:spcPct val="0"/>
        </a:spcAft>
        <a:defRPr sz="18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1800">
          <a:solidFill>
            <a:srgbClr val="4D4D4D"/>
          </a:solidFill>
          <a:latin typeface="+mn-lt"/>
        </a:defRPr>
      </a:lvl2pPr>
      <a:lvl3pPr marL="895350" indent="-265113" algn="l" rtl="0" eaLnBrk="1" fontAlgn="base" hangingPunct="1">
        <a:spcBef>
          <a:spcPct val="25000"/>
        </a:spcBef>
        <a:spcAft>
          <a:spcPct val="0"/>
        </a:spcAft>
        <a:buFont typeface="Arial" charset="0"/>
        <a:buChar char="–"/>
        <a:defRPr sz="1600">
          <a:solidFill>
            <a:srgbClr val="4D4D4D"/>
          </a:solidFill>
          <a:latin typeface="+mn-lt"/>
        </a:defRPr>
      </a:lvl3pPr>
      <a:lvl4pPr marL="1344613" indent="-268288" algn="l" rtl="0" eaLnBrk="1" fontAlgn="base" hangingPunct="1">
        <a:spcBef>
          <a:spcPct val="25000"/>
        </a:spcBef>
        <a:spcAft>
          <a:spcPct val="0"/>
        </a:spcAft>
        <a:buChar char="•"/>
        <a:defRPr sz="1600">
          <a:solidFill>
            <a:srgbClr val="4D4D4D"/>
          </a:solidFill>
          <a:latin typeface="+mn-lt"/>
        </a:defRPr>
      </a:lvl4pPr>
      <a:lvl5pPr marL="1792288" indent="-268288" algn="l" rtl="0" eaLnBrk="1" fontAlgn="base" hangingPunct="1">
        <a:spcBef>
          <a:spcPct val="25000"/>
        </a:spcBef>
        <a:spcAft>
          <a:spcPct val="0"/>
        </a:spcAft>
        <a:buFont typeface="Arial" charset="0"/>
        <a:buChar char="–"/>
        <a:defRPr sz="1600">
          <a:solidFill>
            <a:srgbClr val="4D4D4D"/>
          </a:solidFill>
          <a:latin typeface="+mn-lt"/>
        </a:defRPr>
      </a:lvl5pPr>
      <a:lvl6pPr marL="2249488" indent="-268288" algn="l" rtl="0" eaLnBrk="1" fontAlgn="base" hangingPunct="1">
        <a:spcBef>
          <a:spcPct val="25000"/>
        </a:spcBef>
        <a:spcAft>
          <a:spcPct val="0"/>
        </a:spcAft>
        <a:buFont typeface="Arial" charset="0"/>
        <a:buChar char="–"/>
        <a:defRPr sz="2000">
          <a:solidFill>
            <a:srgbClr val="4D4D4D"/>
          </a:solidFill>
          <a:latin typeface="+mn-lt"/>
        </a:defRPr>
      </a:lvl6pPr>
      <a:lvl7pPr marL="2706688" indent="-268288" algn="l" rtl="0" eaLnBrk="1" fontAlgn="base" hangingPunct="1">
        <a:spcBef>
          <a:spcPct val="25000"/>
        </a:spcBef>
        <a:spcAft>
          <a:spcPct val="0"/>
        </a:spcAft>
        <a:buFont typeface="Arial" charset="0"/>
        <a:buChar char="–"/>
        <a:defRPr sz="2000">
          <a:solidFill>
            <a:srgbClr val="4D4D4D"/>
          </a:solidFill>
          <a:latin typeface="+mn-lt"/>
        </a:defRPr>
      </a:lvl7pPr>
      <a:lvl8pPr marL="3163888" indent="-268288" algn="l" rtl="0" eaLnBrk="1" fontAlgn="base" hangingPunct="1">
        <a:spcBef>
          <a:spcPct val="25000"/>
        </a:spcBef>
        <a:spcAft>
          <a:spcPct val="0"/>
        </a:spcAft>
        <a:buFont typeface="Arial" charset="0"/>
        <a:buChar char="–"/>
        <a:defRPr sz="2000">
          <a:solidFill>
            <a:srgbClr val="4D4D4D"/>
          </a:solidFill>
          <a:latin typeface="+mn-lt"/>
        </a:defRPr>
      </a:lvl8pPr>
      <a:lvl9pPr marL="3621088" indent="-26828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311944"/>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Title style</a:t>
            </a:r>
          </a:p>
        </p:txBody>
      </p:sp>
      <p:sp>
        <p:nvSpPr>
          <p:cNvPr id="385027" name="Rectangle 3"/>
          <p:cNvSpPr>
            <a:spLocks noGrp="1" noChangeArrowheads="1"/>
          </p:cNvSpPr>
          <p:nvPr>
            <p:ph type="body" idx="1"/>
          </p:nvPr>
        </p:nvSpPr>
        <p:spPr bwMode="auto">
          <a:xfrm>
            <a:off x="457200" y="717822"/>
            <a:ext cx="8229600" cy="394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385028" name="Rectangle 4"/>
          <p:cNvSpPr>
            <a:spLocks noGrp="1" noChangeArrowheads="1"/>
          </p:cNvSpPr>
          <p:nvPr>
            <p:ph type="ftr" sz="quarter" idx="3"/>
          </p:nvPr>
        </p:nvSpPr>
        <p:spPr bwMode="auto">
          <a:xfrm>
            <a:off x="4284664" y="4844654"/>
            <a:ext cx="4751387"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800">
                <a:solidFill>
                  <a:schemeClr val="bg1"/>
                </a:solidFill>
              </a:defRPr>
            </a:lvl1pPr>
          </a:lstStyle>
          <a:p>
            <a:endParaRPr lang="en-AU" dirty="0"/>
          </a:p>
        </p:txBody>
      </p:sp>
    </p:spTree>
  </p:cSld>
  <p:clrMap bg1="lt1" tx1="dk1" bg2="lt2" tx2="dk2" accent1="accent1" accent2="accent2" accent3="accent3" accent4="accent4" accent5="accent5" accent6="accent6" hlink="hlink" folHlink="folHlink"/>
  <p:sldLayoutIdLst>
    <p:sldLayoutId id="2147483658" r:id="rId1"/>
    <p:sldLayoutId id="2147483671" r:id="rId2"/>
  </p:sldLayoutIdLst>
  <p:hf sldNum="0" hdr="0" dt="0"/>
  <p:txStyles>
    <p:titleStyle>
      <a:lvl1pPr algn="l" rtl="0" fontAlgn="base">
        <a:spcBef>
          <a:spcPct val="0"/>
        </a:spcBef>
        <a:spcAft>
          <a:spcPct val="0"/>
        </a:spcAft>
        <a:defRPr sz="2400" b="1">
          <a:solidFill>
            <a:srgbClr val="267485"/>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1800">
          <a:solidFill>
            <a:srgbClr val="4D4D4D"/>
          </a:solidFill>
          <a:latin typeface="+mn-lt"/>
          <a:ea typeface="+mn-ea"/>
          <a:cs typeface="+mn-cs"/>
        </a:defRPr>
      </a:lvl1pPr>
      <a:lvl2pPr marL="447675" indent="-268288" algn="l" rtl="0" fontAlgn="base">
        <a:spcBef>
          <a:spcPct val="50000"/>
        </a:spcBef>
        <a:spcAft>
          <a:spcPct val="0"/>
        </a:spcAft>
        <a:buChar char="•"/>
        <a:defRPr sz="1800">
          <a:solidFill>
            <a:srgbClr val="4D4D4D"/>
          </a:solidFill>
          <a:latin typeface="+mn-lt"/>
        </a:defRPr>
      </a:lvl2pPr>
      <a:lvl3pPr marL="895350" indent="-268288" algn="l" rtl="0" fontAlgn="base">
        <a:spcBef>
          <a:spcPct val="25000"/>
        </a:spcBef>
        <a:spcAft>
          <a:spcPct val="0"/>
        </a:spcAft>
        <a:buFont typeface="Arial" charset="0"/>
        <a:buChar char="–"/>
        <a:defRPr sz="1600">
          <a:solidFill>
            <a:srgbClr val="4D4D4D"/>
          </a:solidFill>
          <a:latin typeface="+mn-lt"/>
        </a:defRPr>
      </a:lvl3pPr>
      <a:lvl4pPr marL="1350963" indent="-271463" algn="l" rtl="0" fontAlgn="base">
        <a:spcBef>
          <a:spcPct val="25000"/>
        </a:spcBef>
        <a:spcAft>
          <a:spcPct val="0"/>
        </a:spcAft>
        <a:buChar char="•"/>
        <a:defRPr sz="1600">
          <a:solidFill>
            <a:srgbClr val="4D4D4D"/>
          </a:solidFill>
          <a:latin typeface="+mn-lt"/>
        </a:defRPr>
      </a:lvl4pPr>
      <a:lvl5pPr marL="1792288" indent="-261938" algn="l" rtl="0" fontAlgn="base">
        <a:spcBef>
          <a:spcPct val="25000"/>
        </a:spcBef>
        <a:spcAft>
          <a:spcPct val="0"/>
        </a:spcAft>
        <a:buFont typeface="Arial" charset="0"/>
        <a:buChar char="–"/>
        <a:defRPr sz="16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bwMode="auto">
          <a:xfrm>
            <a:off x="614363" y="1395413"/>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Title Style</a:t>
            </a:r>
          </a:p>
        </p:txBody>
      </p:sp>
      <p:sp>
        <p:nvSpPr>
          <p:cNvPr id="413699" name="Rectangle 3"/>
          <p:cNvSpPr>
            <a:spLocks noGrp="1" noChangeArrowheads="1"/>
          </p:cNvSpPr>
          <p:nvPr>
            <p:ph type="body" idx="1"/>
          </p:nvPr>
        </p:nvSpPr>
        <p:spPr bwMode="auto">
          <a:xfrm>
            <a:off x="611188" y="1862138"/>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Author style</a:t>
            </a:r>
          </a:p>
        </p:txBody>
      </p:sp>
      <p:sp>
        <p:nvSpPr>
          <p:cNvPr id="4" name="TextBox 3">
            <a:extLst>
              <a:ext uri="{FF2B5EF4-FFF2-40B4-BE49-F238E27FC236}">
                <a16:creationId xmlns:a16="http://schemas.microsoft.com/office/drawing/2014/main" id="{76C9550B-8F9A-A542-9251-40851F91E6A4}"/>
              </a:ext>
            </a:extLst>
          </p:cNvPr>
          <p:cNvSpPr txBox="1"/>
          <p:nvPr userDrawn="1"/>
        </p:nvSpPr>
        <p:spPr>
          <a:xfrm>
            <a:off x="7164288" y="4989612"/>
            <a:ext cx="1728192" cy="153888"/>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500" kern="1200" dirty="0">
                <a:solidFill>
                  <a:schemeClr val="bg2">
                    <a:lumMod val="75000"/>
                  </a:schemeClr>
                </a:solidFill>
                <a:effectLst/>
                <a:latin typeface="Arial" charset="0"/>
                <a:ea typeface="+mn-ea"/>
                <a:cs typeface="+mn-cs"/>
              </a:rPr>
              <a:t>© Commonwealth of Australia (Geoscience Australia) 2019</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AU" sz="500" kern="1200" dirty="0">
              <a:solidFill>
                <a:schemeClr val="bg2">
                  <a:lumMod val="75000"/>
                </a:schemeClr>
              </a:solidFill>
              <a:effectLst/>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81" r:id="rId2"/>
  </p:sldLayoutIdLst>
  <p:txStyles>
    <p:titleStyle>
      <a:lvl1pPr algn="l" rtl="0" fontAlgn="base">
        <a:spcBef>
          <a:spcPct val="0"/>
        </a:spcBef>
        <a:spcAft>
          <a:spcPct val="0"/>
        </a:spcAft>
        <a:defRPr sz="2400" b="1">
          <a:solidFill>
            <a:srgbClr val="4D4D4D"/>
          </a:solidFill>
          <a:latin typeface="+mj-lt"/>
          <a:ea typeface="+mj-ea"/>
          <a:cs typeface="+mj-cs"/>
        </a:defRPr>
      </a:lvl1pPr>
      <a:lvl2pPr algn="l" rtl="0" fontAlgn="base">
        <a:spcBef>
          <a:spcPct val="0"/>
        </a:spcBef>
        <a:spcAft>
          <a:spcPct val="0"/>
        </a:spcAft>
        <a:defRPr sz="3000" b="1">
          <a:solidFill>
            <a:srgbClr val="4D4D4D"/>
          </a:solidFill>
          <a:latin typeface="Arial" charset="0"/>
        </a:defRPr>
      </a:lvl2pPr>
      <a:lvl3pPr algn="l" rtl="0" fontAlgn="base">
        <a:spcBef>
          <a:spcPct val="0"/>
        </a:spcBef>
        <a:spcAft>
          <a:spcPct val="0"/>
        </a:spcAft>
        <a:defRPr sz="3000" b="1">
          <a:solidFill>
            <a:srgbClr val="4D4D4D"/>
          </a:solidFill>
          <a:latin typeface="Arial" charset="0"/>
        </a:defRPr>
      </a:lvl3pPr>
      <a:lvl4pPr algn="l" rtl="0" fontAlgn="base">
        <a:spcBef>
          <a:spcPct val="0"/>
        </a:spcBef>
        <a:spcAft>
          <a:spcPct val="0"/>
        </a:spcAft>
        <a:defRPr sz="3000" b="1">
          <a:solidFill>
            <a:srgbClr val="4D4D4D"/>
          </a:solidFill>
          <a:latin typeface="Arial" charset="0"/>
        </a:defRPr>
      </a:lvl4pPr>
      <a:lvl5pPr algn="l" rtl="0" fontAlgn="base">
        <a:spcBef>
          <a:spcPct val="0"/>
        </a:spcBef>
        <a:spcAft>
          <a:spcPct val="0"/>
        </a:spcAft>
        <a:defRPr sz="3000" b="1">
          <a:solidFill>
            <a:srgbClr val="4D4D4D"/>
          </a:solidFill>
          <a:latin typeface="Arial" charset="0"/>
        </a:defRPr>
      </a:lvl5pPr>
      <a:lvl6pPr marL="457200" algn="l" rtl="0" fontAlgn="base">
        <a:spcBef>
          <a:spcPct val="0"/>
        </a:spcBef>
        <a:spcAft>
          <a:spcPct val="0"/>
        </a:spcAft>
        <a:defRPr sz="3000" b="1">
          <a:solidFill>
            <a:srgbClr val="4D4D4D"/>
          </a:solidFill>
          <a:latin typeface="Arial" charset="0"/>
        </a:defRPr>
      </a:lvl6pPr>
      <a:lvl7pPr marL="914400" algn="l" rtl="0" fontAlgn="base">
        <a:spcBef>
          <a:spcPct val="0"/>
        </a:spcBef>
        <a:spcAft>
          <a:spcPct val="0"/>
        </a:spcAft>
        <a:defRPr sz="3000" b="1">
          <a:solidFill>
            <a:srgbClr val="4D4D4D"/>
          </a:solidFill>
          <a:latin typeface="Arial" charset="0"/>
        </a:defRPr>
      </a:lvl7pPr>
      <a:lvl8pPr marL="1371600" algn="l" rtl="0" fontAlgn="base">
        <a:spcBef>
          <a:spcPct val="0"/>
        </a:spcBef>
        <a:spcAft>
          <a:spcPct val="0"/>
        </a:spcAft>
        <a:defRPr sz="3000" b="1">
          <a:solidFill>
            <a:srgbClr val="4D4D4D"/>
          </a:solidFill>
          <a:latin typeface="Arial" charset="0"/>
        </a:defRPr>
      </a:lvl8pPr>
      <a:lvl9pPr marL="1828800" algn="l" rtl="0" fontAlgn="base">
        <a:spcBef>
          <a:spcPct val="0"/>
        </a:spcBef>
        <a:spcAft>
          <a:spcPct val="0"/>
        </a:spcAft>
        <a:defRPr sz="3000" b="1">
          <a:solidFill>
            <a:srgbClr val="4D4D4D"/>
          </a:solidFill>
          <a:latin typeface="Arial" charset="0"/>
        </a:defRPr>
      </a:lvl9pPr>
    </p:titleStyle>
    <p:bodyStyle>
      <a:lvl1pPr marL="342900" indent="-342900" algn="l" rtl="0" fontAlgn="base">
        <a:spcBef>
          <a:spcPct val="20000"/>
        </a:spcBef>
        <a:spcAft>
          <a:spcPct val="0"/>
        </a:spcAft>
        <a:defRPr sz="1600">
          <a:solidFill>
            <a:srgbClr val="4D4D4D"/>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311944"/>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AU" dirty="0"/>
          </a:p>
        </p:txBody>
      </p:sp>
      <p:sp>
        <p:nvSpPr>
          <p:cNvPr id="385027" name="Rectangle 3"/>
          <p:cNvSpPr>
            <a:spLocks noGrp="1" noChangeArrowheads="1"/>
          </p:cNvSpPr>
          <p:nvPr>
            <p:ph type="body" idx="1"/>
          </p:nvPr>
        </p:nvSpPr>
        <p:spPr bwMode="auto">
          <a:xfrm>
            <a:off x="457200" y="717822"/>
            <a:ext cx="8229600" cy="394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85028" name="Rectangle 4"/>
          <p:cNvSpPr>
            <a:spLocks noGrp="1" noChangeArrowheads="1"/>
          </p:cNvSpPr>
          <p:nvPr>
            <p:ph type="ftr" sz="quarter" idx="3"/>
          </p:nvPr>
        </p:nvSpPr>
        <p:spPr bwMode="auto">
          <a:xfrm>
            <a:off x="4284664" y="4844654"/>
            <a:ext cx="4751387"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800">
                <a:solidFill>
                  <a:schemeClr val="bg1"/>
                </a:solidFill>
              </a:defRPr>
            </a:lvl1pPr>
          </a:lstStyle>
          <a:p>
            <a:endParaRPr lang="en-AU" dirty="0"/>
          </a:p>
        </p:txBody>
      </p:sp>
    </p:spTree>
    <p:extLst>
      <p:ext uri="{BB962C8B-B14F-4D97-AF65-F5344CB8AC3E}">
        <p14:creationId xmlns:p14="http://schemas.microsoft.com/office/powerpoint/2010/main" val="1384311003"/>
      </p:ext>
    </p:extLst>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rtl="0" eaLnBrk="1" fontAlgn="base" hangingPunct="1">
        <a:spcBef>
          <a:spcPct val="0"/>
        </a:spcBef>
        <a:spcAft>
          <a:spcPct val="0"/>
        </a:spcAft>
        <a:defRPr sz="2400" b="1">
          <a:solidFill>
            <a:srgbClr val="267485"/>
          </a:solidFill>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p:titleStyle>
    <p:bodyStyle>
      <a:lvl1pPr algn="l" rtl="0" eaLnBrk="1" fontAlgn="base" hangingPunct="1">
        <a:spcBef>
          <a:spcPct val="50000"/>
        </a:spcBef>
        <a:spcAft>
          <a:spcPct val="0"/>
        </a:spcAft>
        <a:defRPr sz="18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1800">
          <a:solidFill>
            <a:srgbClr val="4D4D4D"/>
          </a:solidFill>
          <a:latin typeface="+mn-lt"/>
        </a:defRPr>
      </a:lvl2pPr>
      <a:lvl3pPr marL="895350" indent="-268288" algn="l" rtl="0" eaLnBrk="1" fontAlgn="base" hangingPunct="1">
        <a:spcBef>
          <a:spcPct val="25000"/>
        </a:spcBef>
        <a:spcAft>
          <a:spcPct val="0"/>
        </a:spcAft>
        <a:buFont typeface="Arial" charset="0"/>
        <a:buChar char="–"/>
        <a:defRPr sz="1600">
          <a:solidFill>
            <a:srgbClr val="4D4D4D"/>
          </a:solidFill>
          <a:latin typeface="+mn-lt"/>
        </a:defRPr>
      </a:lvl3pPr>
      <a:lvl4pPr marL="1350963" indent="-271463" algn="l" rtl="0" eaLnBrk="1" fontAlgn="base" hangingPunct="1">
        <a:spcBef>
          <a:spcPct val="25000"/>
        </a:spcBef>
        <a:spcAft>
          <a:spcPct val="0"/>
        </a:spcAft>
        <a:buChar char="•"/>
        <a:defRPr sz="1600">
          <a:solidFill>
            <a:srgbClr val="4D4D4D"/>
          </a:solidFill>
          <a:latin typeface="+mn-lt"/>
        </a:defRPr>
      </a:lvl4pPr>
      <a:lvl5pPr marL="1792288" indent="-261938" algn="l" rtl="0" eaLnBrk="1" fontAlgn="base" hangingPunct="1">
        <a:spcBef>
          <a:spcPct val="25000"/>
        </a:spcBef>
        <a:spcAft>
          <a:spcPct val="0"/>
        </a:spcAft>
        <a:buFont typeface="Arial" charset="0"/>
        <a:buChar char="–"/>
        <a:defRPr sz="16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chemeClr val="bg1"/>
          </a:solidFill>
          <a:latin typeface="+mn-lt"/>
        </a:defRPr>
      </a:lvl6pPr>
      <a:lvl7pPr marL="2706688" indent="-261938" algn="l" rtl="0" eaLnBrk="1" fontAlgn="base" hangingPunct="1">
        <a:spcBef>
          <a:spcPct val="25000"/>
        </a:spcBef>
        <a:spcAft>
          <a:spcPct val="0"/>
        </a:spcAft>
        <a:buFont typeface="Arial" charset="0"/>
        <a:buChar char="–"/>
        <a:defRPr sz="2000">
          <a:solidFill>
            <a:schemeClr val="bg1"/>
          </a:solidFill>
          <a:latin typeface="+mn-lt"/>
        </a:defRPr>
      </a:lvl7pPr>
      <a:lvl8pPr marL="3163888" indent="-261938" algn="l" rtl="0" eaLnBrk="1" fontAlgn="base" hangingPunct="1">
        <a:spcBef>
          <a:spcPct val="25000"/>
        </a:spcBef>
        <a:spcAft>
          <a:spcPct val="0"/>
        </a:spcAft>
        <a:buFont typeface="Arial" charset="0"/>
        <a:buChar char="–"/>
        <a:defRPr sz="2000">
          <a:solidFill>
            <a:schemeClr val="bg1"/>
          </a:solidFill>
          <a:latin typeface="+mn-lt"/>
        </a:defRPr>
      </a:lvl8pPr>
      <a:lvl9pPr marL="3621088" indent="-261938" algn="l" rtl="0" eaLnBrk="1" fontAlgn="base" hangingPunct="1">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xfrm>
            <a:off x="539552" y="1419622"/>
            <a:ext cx="6964722" cy="1584176"/>
          </a:xfrm>
          <a:ln/>
        </p:spPr>
        <p:txBody>
          <a:bodyPr/>
          <a:lstStyle/>
          <a:p>
            <a:pPr algn="ctr"/>
            <a:r>
              <a:rPr lang="en-US" sz="3200" dirty="0" smtClean="0"/>
              <a:t>Review of the ANZLIC/ICSM Metadata Working Group Roadmap</a:t>
            </a:r>
            <a:endParaRPr lang="en-US" sz="3200" dirty="0"/>
          </a:p>
        </p:txBody>
      </p:sp>
      <p:sp>
        <p:nvSpPr>
          <p:cNvPr id="382981" name="Rectangle 5"/>
          <p:cNvSpPr>
            <a:spLocks noGrp="1" noChangeArrowheads="1"/>
          </p:cNvSpPr>
          <p:nvPr>
            <p:ph type="subTitle" idx="1"/>
          </p:nvPr>
        </p:nvSpPr>
        <p:spPr>
          <a:xfrm>
            <a:off x="853561" y="3579862"/>
            <a:ext cx="6336704" cy="340735"/>
          </a:xfrm>
        </p:spPr>
        <p:txBody>
          <a:bodyPr/>
          <a:lstStyle/>
          <a:p>
            <a:pPr algn="ctr"/>
            <a:r>
              <a:rPr lang="en-US" dirty="0" smtClean="0"/>
              <a:t>24 March 2020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AU" dirty="0"/>
          </a:p>
        </p:txBody>
      </p:sp>
      <p:sp>
        <p:nvSpPr>
          <p:cNvPr id="595970" name="Rectangle 2"/>
          <p:cNvSpPr>
            <a:spLocks noGrp="1" noChangeArrowheads="1"/>
          </p:cNvSpPr>
          <p:nvPr>
            <p:ph type="title"/>
          </p:nvPr>
        </p:nvSpPr>
        <p:spPr>
          <a:xfrm>
            <a:off x="395536" y="71485"/>
            <a:ext cx="8229600" cy="584775"/>
          </a:xfrm>
        </p:spPr>
        <p:txBody>
          <a:bodyPr/>
          <a:lstStyle/>
          <a:p>
            <a:r>
              <a:rPr lang="en-AU" sz="3200" dirty="0"/>
              <a:t>ANZ </a:t>
            </a:r>
            <a:r>
              <a:rPr lang="en-AU" sz="3200" dirty="0" smtClean="0"/>
              <a:t>MDWG Roadmap V1</a:t>
            </a:r>
            <a:endParaRPr lang="en-US" sz="3200" dirty="0"/>
          </a:p>
        </p:txBody>
      </p:sp>
      <p:sp>
        <p:nvSpPr>
          <p:cNvPr id="595971" name="Rectangle 3"/>
          <p:cNvSpPr>
            <a:spLocks noGrp="1" noChangeArrowheads="1"/>
          </p:cNvSpPr>
          <p:nvPr>
            <p:ph type="body" idx="1"/>
          </p:nvPr>
        </p:nvSpPr>
        <p:spPr>
          <a:xfrm>
            <a:off x="323528" y="771550"/>
            <a:ext cx="8496944" cy="3826870"/>
          </a:xfrm>
        </p:spPr>
        <p:txBody>
          <a:bodyPr/>
          <a:lstStyle/>
          <a:p>
            <a:r>
              <a:rPr lang="en-AU" u="sng" dirty="0" smtClean="0"/>
              <a:t>Tranche 1:</a:t>
            </a:r>
            <a:endParaRPr lang="en-AU" dirty="0" smtClean="0"/>
          </a:p>
          <a:p>
            <a:pPr marL="285750" indent="-285750">
              <a:buFont typeface="Arial" panose="020B0604020202020204" pitchFamily="34" charset="0"/>
              <a:buChar char="•"/>
            </a:pPr>
            <a:r>
              <a:rPr lang="en-AU" sz="1600" dirty="0" smtClean="0"/>
              <a:t>Development a </a:t>
            </a:r>
            <a:r>
              <a:rPr lang="en-AU" sz="1600" dirty="0"/>
              <a:t>new profile </a:t>
            </a:r>
            <a:r>
              <a:rPr lang="en-AU" sz="1600" dirty="0" smtClean="0"/>
              <a:t>for agreed </a:t>
            </a:r>
            <a:r>
              <a:rPr lang="en-AU" sz="1600" dirty="0"/>
              <a:t>core elements </a:t>
            </a:r>
            <a:r>
              <a:rPr lang="en-AU" sz="1600" dirty="0" smtClean="0"/>
              <a:t>within </a:t>
            </a:r>
            <a:r>
              <a:rPr lang="en-AU" sz="1600" dirty="0"/>
              <a:t>the new 19115-1 standard</a:t>
            </a:r>
          </a:p>
          <a:p>
            <a:pPr marL="285750" indent="-285750">
              <a:spcBef>
                <a:spcPts val="600"/>
              </a:spcBef>
              <a:buFont typeface="Arial" panose="020B0604020202020204" pitchFamily="34" charset="0"/>
              <a:buChar char="•"/>
            </a:pPr>
            <a:r>
              <a:rPr lang="en-AU" sz="1600" dirty="0"/>
              <a:t>The profile </a:t>
            </a:r>
            <a:r>
              <a:rPr lang="en-AU" sz="1600" dirty="0" smtClean="0"/>
              <a:t>forms </a:t>
            </a:r>
            <a:r>
              <a:rPr lang="en-AU" sz="1600" dirty="0"/>
              <a:t>the basis </a:t>
            </a:r>
            <a:r>
              <a:rPr lang="en-AU" sz="1600" dirty="0" smtClean="0"/>
              <a:t>for a </a:t>
            </a:r>
            <a:r>
              <a:rPr lang="en-AU" sz="1600" dirty="0"/>
              <a:t>best practice </a:t>
            </a:r>
            <a:r>
              <a:rPr lang="en-AU" sz="1600" dirty="0" smtClean="0"/>
              <a:t>framework</a:t>
            </a:r>
          </a:p>
          <a:p>
            <a:r>
              <a:rPr lang="en-AU" u="sng" dirty="0" smtClean="0"/>
              <a:t>Tranche 2:</a:t>
            </a:r>
            <a:endParaRPr lang="en-AU" dirty="0" smtClean="0"/>
          </a:p>
          <a:p>
            <a:pPr marL="285750" indent="-285750">
              <a:buFont typeface="Arial" panose="020B0604020202020204" pitchFamily="34" charset="0"/>
              <a:buChar char="•"/>
            </a:pPr>
            <a:r>
              <a:rPr lang="en-AU" sz="1600" dirty="0" smtClean="0"/>
              <a:t>Development Metadata Best Practice (cookbook) for the </a:t>
            </a:r>
            <a:r>
              <a:rPr lang="en-AU" sz="1600" dirty="0"/>
              <a:t>new </a:t>
            </a:r>
            <a:r>
              <a:rPr lang="en-AU" sz="1600" dirty="0" smtClean="0"/>
              <a:t>standard</a:t>
            </a:r>
          </a:p>
          <a:p>
            <a:pPr marL="285750" indent="-285750">
              <a:buFont typeface="Arial" panose="020B0604020202020204" pitchFamily="34" charset="0"/>
              <a:buChar char="•"/>
            </a:pPr>
            <a:r>
              <a:rPr lang="en-AU" sz="1600" dirty="0" smtClean="0"/>
              <a:t>Why </a:t>
            </a:r>
            <a:r>
              <a:rPr lang="en-AU" sz="1600" dirty="0"/>
              <a:t>it is important, how it is implemented and what resources are available to support </a:t>
            </a:r>
            <a:r>
              <a:rPr lang="en-AU" sz="1600" dirty="0" smtClean="0"/>
              <a:t>user implementations</a:t>
            </a:r>
            <a:endParaRPr lang="en-AU" sz="1600" dirty="0"/>
          </a:p>
          <a:p>
            <a:r>
              <a:rPr lang="en-AU" u="sng" dirty="0"/>
              <a:t>Tranche </a:t>
            </a:r>
            <a:r>
              <a:rPr lang="en-AU" u="sng" dirty="0" smtClean="0"/>
              <a:t>3:</a:t>
            </a:r>
            <a:endParaRPr lang="en-AU" dirty="0" smtClean="0"/>
          </a:p>
          <a:p>
            <a:pPr marL="285750" indent="-285750">
              <a:buFont typeface="Arial" panose="020B0604020202020204" pitchFamily="34" charset="0"/>
              <a:buChar char="•"/>
            </a:pPr>
            <a:r>
              <a:rPr lang="en-AU" sz="1600" dirty="0"/>
              <a:t>Publication </a:t>
            </a:r>
            <a:r>
              <a:rPr lang="en-AU" sz="1600" dirty="0" smtClean="0"/>
              <a:t>the Metadata Best Practice and communication</a:t>
            </a:r>
          </a:p>
          <a:p>
            <a:pPr marL="285750" indent="-285750">
              <a:buFont typeface="Arial" panose="020B0604020202020204" pitchFamily="34" charset="0"/>
              <a:buChar char="•"/>
            </a:pPr>
            <a:r>
              <a:rPr lang="en-AU" sz="1600" dirty="0" smtClean="0"/>
              <a:t>Managing </a:t>
            </a:r>
            <a:r>
              <a:rPr lang="en-AU" sz="1600" dirty="0"/>
              <a:t>the framework and monitoring the potential changes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3821"/>
            <a:ext cx="8064896" cy="523220"/>
          </a:xfrm>
        </p:spPr>
        <p:txBody>
          <a:bodyPr/>
          <a:lstStyle/>
          <a:p>
            <a:r>
              <a:rPr lang="en-AU" sz="2800" dirty="0" smtClean="0"/>
              <a:t>Tranche1: </a:t>
            </a:r>
            <a:r>
              <a:rPr lang="en-AU" sz="2800" dirty="0"/>
              <a:t>Development </a:t>
            </a:r>
            <a:r>
              <a:rPr lang="en-AU" sz="2800" dirty="0" smtClean="0"/>
              <a:t>a list of core </a:t>
            </a:r>
            <a:r>
              <a:rPr lang="en-AU" sz="2800" dirty="0"/>
              <a:t>elements </a:t>
            </a:r>
          </a:p>
        </p:txBody>
      </p:sp>
      <p:sp>
        <p:nvSpPr>
          <p:cNvPr id="3" name="Content Placeholder 2"/>
          <p:cNvSpPr>
            <a:spLocks noGrp="1"/>
          </p:cNvSpPr>
          <p:nvPr>
            <p:ph idx="1"/>
          </p:nvPr>
        </p:nvSpPr>
        <p:spPr>
          <a:xfrm>
            <a:off x="345506" y="730522"/>
            <a:ext cx="8229600" cy="732581"/>
          </a:xfrm>
        </p:spPr>
        <p:txBody>
          <a:bodyPr/>
          <a:lstStyle/>
          <a:p>
            <a:r>
              <a:rPr lang="en-AU" dirty="0"/>
              <a:t>Workshop Requirement Addressed: Flexible, fit for purpose </a:t>
            </a:r>
            <a:r>
              <a:rPr lang="en-AU" dirty="0" smtClean="0"/>
              <a:t>and quality </a:t>
            </a:r>
            <a:r>
              <a:rPr lang="en-AU" dirty="0"/>
              <a:t>metadata profile</a:t>
            </a:r>
          </a:p>
        </p:txBody>
      </p:sp>
      <p:sp>
        <p:nvSpPr>
          <p:cNvPr id="4" name="Footer Placeholder 3"/>
          <p:cNvSpPr>
            <a:spLocks noGrp="1"/>
          </p:cNvSpPr>
          <p:nvPr>
            <p:ph type="ftr" sz="quarter" idx="10"/>
          </p:nvPr>
        </p:nvSpPr>
        <p:spPr/>
        <p:txBody>
          <a:bodyPr/>
          <a:lstStyle/>
          <a:p>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4070270599"/>
              </p:ext>
            </p:extLst>
          </p:nvPr>
        </p:nvGraphicFramePr>
        <p:xfrm>
          <a:off x="346075" y="1635124"/>
          <a:ext cx="8505825" cy="1944737"/>
        </p:xfrm>
        <a:graphic>
          <a:graphicData uri="http://schemas.openxmlformats.org/presentationml/2006/ole">
            <mc:AlternateContent xmlns:mc="http://schemas.openxmlformats.org/markup-compatibility/2006">
              <mc:Choice xmlns:v="urn:schemas-microsoft-com:vml" Requires="v">
                <p:oleObj spid="_x0000_s1034" name="Worksheet" r:id="rId3" imgW="6019886" imgH="1524127" progId="Excel.Sheet.12">
                  <p:embed/>
                </p:oleObj>
              </mc:Choice>
              <mc:Fallback>
                <p:oleObj name="Worksheet" r:id="rId3" imgW="6019886" imgH="1524127" progId="Excel.Sheet.12">
                  <p:embed/>
                  <p:pic>
                    <p:nvPicPr>
                      <p:cNvPr id="0" name=""/>
                      <p:cNvPicPr/>
                      <p:nvPr/>
                    </p:nvPicPr>
                    <p:blipFill>
                      <a:blip r:embed="rId4"/>
                      <a:stretch>
                        <a:fillRect/>
                      </a:stretch>
                    </p:blipFill>
                    <p:spPr>
                      <a:xfrm>
                        <a:off x="346075" y="1635124"/>
                        <a:ext cx="8505825" cy="1944737"/>
                      </a:xfrm>
                      <a:prstGeom prst="rect">
                        <a:avLst/>
                      </a:prstGeom>
                    </p:spPr>
                  </p:pic>
                </p:oleObj>
              </mc:Fallback>
            </mc:AlternateContent>
          </a:graphicData>
        </a:graphic>
      </p:graphicFrame>
    </p:spTree>
    <p:extLst>
      <p:ext uri="{BB962C8B-B14F-4D97-AF65-F5344CB8AC3E}">
        <p14:creationId xmlns:p14="http://schemas.microsoft.com/office/powerpoint/2010/main" val="358414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2266"/>
            <a:ext cx="8229600" cy="523220"/>
          </a:xfrm>
        </p:spPr>
        <p:txBody>
          <a:bodyPr/>
          <a:lstStyle/>
          <a:p>
            <a:r>
              <a:rPr lang="en-AU" sz="2800" dirty="0" smtClean="0"/>
              <a:t>Tranche2: </a:t>
            </a:r>
            <a:r>
              <a:rPr lang="en-AU" sz="2800" dirty="0"/>
              <a:t>Development Metadata </a:t>
            </a:r>
            <a:r>
              <a:rPr lang="en-AU" sz="2800" dirty="0" smtClean="0"/>
              <a:t>Best Practice</a:t>
            </a:r>
            <a:endParaRPr lang="en-AU" sz="2800" dirty="0"/>
          </a:p>
        </p:txBody>
      </p:sp>
      <p:sp>
        <p:nvSpPr>
          <p:cNvPr id="3" name="Content Placeholder 2"/>
          <p:cNvSpPr>
            <a:spLocks noGrp="1"/>
          </p:cNvSpPr>
          <p:nvPr>
            <p:ph idx="1"/>
          </p:nvPr>
        </p:nvSpPr>
        <p:spPr/>
        <p:txBody>
          <a:bodyPr/>
          <a:lstStyle/>
          <a:p>
            <a:r>
              <a:rPr lang="en-AU" dirty="0"/>
              <a:t>Workshop </a:t>
            </a:r>
            <a:r>
              <a:rPr lang="en-AU" dirty="0" smtClean="0"/>
              <a:t>Requirements </a:t>
            </a:r>
            <a:r>
              <a:rPr lang="en-AU" dirty="0"/>
              <a:t>Addressed: </a:t>
            </a:r>
            <a:r>
              <a:rPr lang="en-AU" dirty="0" smtClean="0"/>
              <a:t>Flexible, fit for purpose and quality </a:t>
            </a:r>
            <a:r>
              <a:rPr lang="en-AU" dirty="0"/>
              <a:t>metadata </a:t>
            </a:r>
            <a:r>
              <a:rPr lang="en-AU" dirty="0" smtClean="0"/>
              <a:t>profile; </a:t>
            </a:r>
            <a:r>
              <a:rPr lang="en-AU" dirty="0"/>
              <a:t>Business case for metadata </a:t>
            </a:r>
            <a:r>
              <a:rPr lang="en-AU" dirty="0" smtClean="0"/>
              <a:t>benefits</a:t>
            </a:r>
            <a:r>
              <a:rPr lang="en-AU" dirty="0"/>
              <a:t>; Leadership</a:t>
            </a:r>
            <a:endParaRPr lang="en-AU" dirty="0" smtClean="0"/>
          </a:p>
          <a:p>
            <a:endParaRPr lang="en-AU" dirty="0"/>
          </a:p>
        </p:txBody>
      </p:sp>
      <p:sp>
        <p:nvSpPr>
          <p:cNvPr id="4" name="Footer Placeholder 3"/>
          <p:cNvSpPr>
            <a:spLocks noGrp="1"/>
          </p:cNvSpPr>
          <p:nvPr>
            <p:ph type="ftr" sz="quarter" idx="10"/>
          </p:nvPr>
        </p:nvSpPr>
        <p:spPr/>
        <p:txBody>
          <a:bodyPr/>
          <a:lstStyle/>
          <a:p>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3298842920"/>
              </p:ext>
            </p:extLst>
          </p:nvPr>
        </p:nvGraphicFramePr>
        <p:xfrm>
          <a:off x="323528" y="1419622"/>
          <a:ext cx="8653538" cy="3096344"/>
        </p:xfrm>
        <a:graphic>
          <a:graphicData uri="http://schemas.openxmlformats.org/presentationml/2006/ole">
            <mc:AlternateContent xmlns:mc="http://schemas.openxmlformats.org/markup-compatibility/2006">
              <mc:Choice xmlns:v="urn:schemas-microsoft-com:vml" Requires="v">
                <p:oleObj spid="_x0000_s2056" name="Worksheet" r:id="rId3" imgW="10010872" imgH="3581527" progId="Excel.Sheet.12">
                  <p:embed/>
                </p:oleObj>
              </mc:Choice>
              <mc:Fallback>
                <p:oleObj name="Worksheet" r:id="rId3" imgW="10010872" imgH="3581527" progId="Excel.Sheet.12">
                  <p:embed/>
                  <p:pic>
                    <p:nvPicPr>
                      <p:cNvPr id="0" name=""/>
                      <p:cNvPicPr/>
                      <p:nvPr/>
                    </p:nvPicPr>
                    <p:blipFill>
                      <a:blip r:embed="rId4"/>
                      <a:stretch>
                        <a:fillRect/>
                      </a:stretch>
                    </p:blipFill>
                    <p:spPr>
                      <a:xfrm>
                        <a:off x="323528" y="1419622"/>
                        <a:ext cx="8653538" cy="3096344"/>
                      </a:xfrm>
                      <a:prstGeom prst="rect">
                        <a:avLst/>
                      </a:prstGeom>
                    </p:spPr>
                  </p:pic>
                </p:oleObj>
              </mc:Fallback>
            </mc:AlternateContent>
          </a:graphicData>
        </a:graphic>
      </p:graphicFrame>
    </p:spTree>
    <p:extLst>
      <p:ext uri="{BB962C8B-B14F-4D97-AF65-F5344CB8AC3E}">
        <p14:creationId xmlns:p14="http://schemas.microsoft.com/office/powerpoint/2010/main" val="100269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10" y="123478"/>
            <a:ext cx="8229600" cy="830997"/>
          </a:xfrm>
        </p:spPr>
        <p:txBody>
          <a:bodyPr/>
          <a:lstStyle/>
          <a:p>
            <a:r>
              <a:rPr lang="en-AU" dirty="0" smtClean="0"/>
              <a:t>Tranche3: Publication, Communication, Management and Maintenance</a:t>
            </a:r>
            <a:endParaRPr lang="en-AU" dirty="0"/>
          </a:p>
        </p:txBody>
      </p:sp>
      <p:sp>
        <p:nvSpPr>
          <p:cNvPr id="3" name="Content Placeholder 2"/>
          <p:cNvSpPr>
            <a:spLocks noGrp="1"/>
          </p:cNvSpPr>
          <p:nvPr>
            <p:ph idx="1"/>
          </p:nvPr>
        </p:nvSpPr>
        <p:spPr>
          <a:xfrm>
            <a:off x="354132" y="1224461"/>
            <a:ext cx="8229600" cy="701800"/>
          </a:xfrm>
        </p:spPr>
        <p:txBody>
          <a:bodyPr/>
          <a:lstStyle/>
          <a:p>
            <a:r>
              <a:rPr lang="en-AU" dirty="0"/>
              <a:t>Workshop Requirements Addressed: </a:t>
            </a:r>
            <a:r>
              <a:rPr lang="en-AU" dirty="0" smtClean="0"/>
              <a:t>Education </a:t>
            </a:r>
            <a:r>
              <a:rPr lang="en-AU" dirty="0"/>
              <a:t>and Examples; Leadership; Transformation pathway; 3rd Party integration</a:t>
            </a:r>
          </a:p>
        </p:txBody>
      </p:sp>
      <p:sp>
        <p:nvSpPr>
          <p:cNvPr id="4" name="Footer Placeholder 3"/>
          <p:cNvSpPr>
            <a:spLocks noGrp="1"/>
          </p:cNvSpPr>
          <p:nvPr>
            <p:ph type="ftr" sz="quarter" idx="10"/>
          </p:nvPr>
        </p:nvSpPr>
        <p:spPr/>
        <p:txBody>
          <a:bodyPr/>
          <a:lstStyle/>
          <a:p>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4283262264"/>
              </p:ext>
            </p:extLst>
          </p:nvPr>
        </p:nvGraphicFramePr>
        <p:xfrm>
          <a:off x="350217" y="2247672"/>
          <a:ext cx="8443563" cy="1821929"/>
        </p:xfrm>
        <a:graphic>
          <a:graphicData uri="http://schemas.openxmlformats.org/presentationml/2006/ole">
            <mc:AlternateContent xmlns:mc="http://schemas.openxmlformats.org/markup-compatibility/2006">
              <mc:Choice xmlns:v="urn:schemas-microsoft-com:vml" Requires="v">
                <p:oleObj spid="_x0000_s3079" name="Worksheet" r:id="rId3" imgW="8210658" imgH="1771497" progId="Excel.Sheet.12">
                  <p:embed/>
                </p:oleObj>
              </mc:Choice>
              <mc:Fallback>
                <p:oleObj name="Worksheet" r:id="rId3" imgW="8210658" imgH="1771497" progId="Excel.Sheet.12">
                  <p:embed/>
                  <p:pic>
                    <p:nvPicPr>
                      <p:cNvPr id="0" name=""/>
                      <p:cNvPicPr/>
                      <p:nvPr/>
                    </p:nvPicPr>
                    <p:blipFill>
                      <a:blip r:embed="rId4"/>
                      <a:stretch>
                        <a:fillRect/>
                      </a:stretch>
                    </p:blipFill>
                    <p:spPr>
                      <a:xfrm>
                        <a:off x="350217" y="2247672"/>
                        <a:ext cx="8443563" cy="1821929"/>
                      </a:xfrm>
                      <a:prstGeom prst="rect">
                        <a:avLst/>
                      </a:prstGeom>
                    </p:spPr>
                  </p:pic>
                </p:oleObj>
              </mc:Fallback>
            </mc:AlternateContent>
          </a:graphicData>
        </a:graphic>
      </p:graphicFrame>
    </p:spTree>
    <p:extLst>
      <p:ext uri="{BB962C8B-B14F-4D97-AF65-F5344CB8AC3E}">
        <p14:creationId xmlns:p14="http://schemas.microsoft.com/office/powerpoint/2010/main" val="308570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48" y="51470"/>
            <a:ext cx="8229600" cy="830997"/>
          </a:xfrm>
        </p:spPr>
        <p:txBody>
          <a:bodyPr/>
          <a:lstStyle/>
          <a:p>
            <a:r>
              <a:rPr lang="en-AU" dirty="0"/>
              <a:t>Activity 1: Current metadata issues, challenges and barriers</a:t>
            </a:r>
          </a:p>
        </p:txBody>
      </p:sp>
      <p:sp>
        <p:nvSpPr>
          <p:cNvPr id="3" name="Content Placeholder 2"/>
          <p:cNvSpPr>
            <a:spLocks noGrp="1"/>
          </p:cNvSpPr>
          <p:nvPr>
            <p:ph idx="1"/>
          </p:nvPr>
        </p:nvSpPr>
        <p:spPr>
          <a:xfrm>
            <a:off x="107504" y="882466"/>
            <a:ext cx="8784976" cy="3849524"/>
          </a:xfrm>
        </p:spPr>
        <p:txBody>
          <a:bodyPr/>
          <a:lstStyle/>
          <a:p>
            <a:pPr marL="342900" indent="-342900">
              <a:buFont typeface="+mj-lt"/>
              <a:buAutoNum type="arabicPeriod"/>
            </a:pPr>
            <a:r>
              <a:rPr lang="en-AU" dirty="0"/>
              <a:t>Round Table discussion</a:t>
            </a:r>
          </a:p>
          <a:p>
            <a:pPr lvl="2">
              <a:buFont typeface="Arial" panose="020B0604020202020204" pitchFamily="34" charset="0"/>
              <a:buChar char="•"/>
            </a:pPr>
            <a:r>
              <a:rPr lang="en-AU" dirty="0"/>
              <a:t>What issues / challenges does my agency face in managing a metadata system (policy, infrastructure, standards implementation, other)</a:t>
            </a:r>
          </a:p>
          <a:p>
            <a:pPr marL="342900" indent="-342900">
              <a:buFont typeface="+mj-lt"/>
              <a:buAutoNum type="arabicPeriod"/>
            </a:pPr>
            <a:r>
              <a:rPr lang="en-AU" dirty="0"/>
              <a:t>Record of </a:t>
            </a:r>
            <a:r>
              <a:rPr lang="en-AU" dirty="0" smtClean="0"/>
              <a:t>Discussion</a:t>
            </a:r>
          </a:p>
          <a:p>
            <a:pPr lvl="2">
              <a:buFont typeface="Arial" panose="020B0604020202020204" pitchFamily="34" charset="0"/>
              <a:buChar char="•"/>
            </a:pPr>
            <a:r>
              <a:rPr lang="en-AU" dirty="0" smtClean="0"/>
              <a:t>Open provided template spreadsheet</a:t>
            </a:r>
          </a:p>
          <a:p>
            <a:pPr lvl="2">
              <a:buFont typeface="Arial" panose="020B0604020202020204" pitchFamily="34" charset="0"/>
              <a:buChar char="•"/>
            </a:pPr>
            <a:r>
              <a:rPr lang="en-AU" dirty="0" smtClean="0"/>
              <a:t>Individually </a:t>
            </a:r>
            <a:r>
              <a:rPr lang="en-AU" dirty="0"/>
              <a:t>write </a:t>
            </a:r>
            <a:r>
              <a:rPr lang="en-AU" dirty="0" smtClean="0"/>
              <a:t>what </a:t>
            </a:r>
            <a:r>
              <a:rPr lang="en-AU" dirty="0"/>
              <a:t>issues / challenges does my agency face in managing a metadata system (policy, infrastructure, standards implementation, other)</a:t>
            </a:r>
          </a:p>
          <a:p>
            <a:pPr lvl="2">
              <a:buFont typeface="Arial" panose="020B0604020202020204" pitchFamily="34" charset="0"/>
              <a:buChar char="•"/>
            </a:pPr>
            <a:r>
              <a:rPr lang="en-AU" dirty="0"/>
              <a:t>Based on your group discussion, classify each </a:t>
            </a:r>
            <a:r>
              <a:rPr lang="en-AU" dirty="0" smtClean="0"/>
              <a:t>issue </a:t>
            </a:r>
            <a:r>
              <a:rPr lang="en-AU" dirty="0"/>
              <a:t>and </a:t>
            </a:r>
            <a:r>
              <a:rPr lang="en-AU" dirty="0" smtClean="0"/>
              <a:t>record it in a document</a:t>
            </a:r>
            <a:endParaRPr lang="en-AU" dirty="0"/>
          </a:p>
          <a:p>
            <a:pPr marL="342900" indent="-342900">
              <a:buFont typeface="+mj-lt"/>
              <a:buAutoNum type="arabicPeriod"/>
            </a:pPr>
            <a:r>
              <a:rPr lang="en-AU" dirty="0" smtClean="0"/>
              <a:t>Report</a:t>
            </a:r>
            <a:r>
              <a:rPr lang="en-AU" dirty="0"/>
              <a:t>, the three most common issues your table has identified from all agencies</a:t>
            </a:r>
          </a:p>
          <a:p>
            <a:pPr marL="342900" indent="-342900">
              <a:buFont typeface="+mj-lt"/>
              <a:buAutoNum type="arabicPeriod"/>
            </a:pPr>
            <a:endParaRPr lang="en-AU" dirty="0"/>
          </a:p>
        </p:txBody>
      </p:sp>
      <p:sp>
        <p:nvSpPr>
          <p:cNvPr id="4" name="Footer Placeholder 3"/>
          <p:cNvSpPr>
            <a:spLocks noGrp="1"/>
          </p:cNvSpPr>
          <p:nvPr>
            <p:ph type="ftr" sz="quarter" idx="10"/>
          </p:nvPr>
        </p:nvSpPr>
        <p:spPr/>
        <p:txBody>
          <a:bodyPr/>
          <a:lstStyle/>
          <a:p>
            <a:endParaRPr lang="en-AU" dirty="0"/>
          </a:p>
        </p:txBody>
      </p:sp>
    </p:spTree>
    <p:extLst>
      <p:ext uri="{BB962C8B-B14F-4D97-AF65-F5344CB8AC3E}">
        <p14:creationId xmlns:p14="http://schemas.microsoft.com/office/powerpoint/2010/main" val="360097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830997"/>
          </a:xfrm>
        </p:spPr>
        <p:txBody>
          <a:bodyPr/>
          <a:lstStyle/>
          <a:p>
            <a:r>
              <a:rPr lang="en-AU" dirty="0"/>
              <a:t>Activity 2: Current requirements to improve metadata consistency</a:t>
            </a:r>
          </a:p>
        </p:txBody>
      </p:sp>
      <p:sp>
        <p:nvSpPr>
          <p:cNvPr id="3" name="Content Placeholder 2"/>
          <p:cNvSpPr>
            <a:spLocks noGrp="1"/>
          </p:cNvSpPr>
          <p:nvPr>
            <p:ph idx="1"/>
          </p:nvPr>
        </p:nvSpPr>
        <p:spPr>
          <a:xfrm>
            <a:off x="179512" y="954474"/>
            <a:ext cx="8784976" cy="3777515"/>
          </a:xfrm>
        </p:spPr>
        <p:txBody>
          <a:bodyPr/>
          <a:lstStyle/>
          <a:p>
            <a:pPr marL="342900" indent="-342900">
              <a:buFont typeface="+mj-lt"/>
              <a:buAutoNum type="arabicPeriod"/>
            </a:pPr>
            <a:r>
              <a:rPr lang="en-AU" sz="1600" dirty="0"/>
              <a:t>Round Table discussion</a:t>
            </a:r>
          </a:p>
          <a:p>
            <a:pPr marL="733425" lvl="1" indent="-285750">
              <a:buFont typeface="Arial" panose="020B0604020202020204" pitchFamily="34" charset="0"/>
              <a:buChar char="•"/>
            </a:pPr>
            <a:r>
              <a:rPr lang="en-AU" sz="1400" dirty="0" smtClean="0"/>
              <a:t>Record each agency that already moved to the ISO 19115-1 or can produce the ISO 19115-3 XML</a:t>
            </a:r>
          </a:p>
          <a:p>
            <a:pPr marL="733425" lvl="1" indent="-285750">
              <a:spcBef>
                <a:spcPts val="600"/>
              </a:spcBef>
              <a:buFont typeface="Arial" panose="020B0604020202020204" pitchFamily="34" charset="0"/>
              <a:buChar char="•"/>
            </a:pPr>
            <a:r>
              <a:rPr lang="en-AU" sz="1400" dirty="0" smtClean="0"/>
              <a:t>What </a:t>
            </a:r>
            <a:r>
              <a:rPr lang="en-AU" sz="1400" dirty="0"/>
              <a:t>is required in your agency to move to the latest standard (policy, infrastructure, standards implementation, other)</a:t>
            </a:r>
          </a:p>
          <a:p>
            <a:pPr marL="733425" lvl="1" indent="-285750">
              <a:spcBef>
                <a:spcPts val="600"/>
              </a:spcBef>
              <a:buFont typeface="Arial" panose="020B0604020202020204" pitchFamily="34" charset="0"/>
              <a:buChar char="•"/>
            </a:pPr>
            <a:r>
              <a:rPr lang="en-AU" sz="1400" dirty="0"/>
              <a:t>What level of granularity does metadata need to address (considering GDA2020, Linked Data </a:t>
            </a:r>
            <a:r>
              <a:rPr lang="en-AU" sz="1400" dirty="0" err="1"/>
              <a:t>etc</a:t>
            </a:r>
            <a:r>
              <a:rPr lang="en-AU" sz="1400" dirty="0"/>
              <a:t>)</a:t>
            </a:r>
          </a:p>
          <a:p>
            <a:pPr marL="342900" indent="-342900">
              <a:buFont typeface="+mj-lt"/>
              <a:buAutoNum type="arabicPeriod"/>
            </a:pPr>
            <a:r>
              <a:rPr lang="en-AU" sz="1600" dirty="0"/>
              <a:t>Record of Discussion</a:t>
            </a:r>
          </a:p>
          <a:p>
            <a:pPr marL="733425" lvl="1" indent="-285750">
              <a:spcBef>
                <a:spcPts val="600"/>
              </a:spcBef>
              <a:buFont typeface="Arial" panose="020B0604020202020204" pitchFamily="34" charset="0"/>
              <a:buChar char="•"/>
            </a:pPr>
            <a:r>
              <a:rPr lang="en-AU" sz="1400" dirty="0"/>
              <a:t>Open provided template spreadsheet</a:t>
            </a:r>
          </a:p>
          <a:p>
            <a:pPr marL="733425" lvl="1" indent="-285750">
              <a:spcBef>
                <a:spcPts val="600"/>
              </a:spcBef>
              <a:buFont typeface="Arial" panose="020B0604020202020204" pitchFamily="34" charset="0"/>
              <a:buChar char="•"/>
            </a:pPr>
            <a:r>
              <a:rPr lang="en-AU" sz="1400" dirty="0" smtClean="0"/>
              <a:t>Individually </a:t>
            </a:r>
            <a:r>
              <a:rPr lang="en-AU" sz="1400" dirty="0"/>
              <a:t>write </a:t>
            </a:r>
            <a:r>
              <a:rPr lang="en-AU" sz="1400" dirty="0" smtClean="0"/>
              <a:t>what </a:t>
            </a:r>
            <a:r>
              <a:rPr lang="en-AU" sz="1400" dirty="0"/>
              <a:t>is required in your agency to move to the latest standard (policy, infrastructure, standards implementation, other)</a:t>
            </a:r>
          </a:p>
          <a:p>
            <a:pPr marL="733425" lvl="1" indent="-285750">
              <a:spcBef>
                <a:spcPts val="600"/>
              </a:spcBef>
              <a:buFont typeface="Arial" panose="020B0604020202020204" pitchFamily="34" charset="0"/>
              <a:buChar char="•"/>
            </a:pPr>
            <a:r>
              <a:rPr lang="en-AU" sz="1400" dirty="0"/>
              <a:t>Based on your group discussion, classify each </a:t>
            </a:r>
            <a:r>
              <a:rPr lang="en-AU" sz="1400" dirty="0" smtClean="0"/>
              <a:t>requirement </a:t>
            </a:r>
            <a:r>
              <a:rPr lang="en-AU" sz="1400" dirty="0"/>
              <a:t>and </a:t>
            </a:r>
            <a:r>
              <a:rPr lang="en-AU" sz="1400" dirty="0" smtClean="0"/>
              <a:t>record </a:t>
            </a:r>
            <a:r>
              <a:rPr lang="en-AU" sz="1400" dirty="0"/>
              <a:t>it in a document</a:t>
            </a:r>
            <a:endParaRPr lang="en-AU" sz="1400" dirty="0" smtClean="0"/>
          </a:p>
          <a:p>
            <a:pPr marL="342900" indent="-342900">
              <a:buFont typeface="+mj-lt"/>
              <a:buAutoNum type="arabicPeriod"/>
            </a:pPr>
            <a:r>
              <a:rPr lang="en-AU" sz="1600" dirty="0" smtClean="0"/>
              <a:t>Present to all the three most common requirements your table has identified</a:t>
            </a:r>
            <a:endParaRPr lang="en-AU" sz="1600" dirty="0"/>
          </a:p>
        </p:txBody>
      </p:sp>
      <p:sp>
        <p:nvSpPr>
          <p:cNvPr id="4" name="Footer Placeholder 3"/>
          <p:cNvSpPr>
            <a:spLocks noGrp="1"/>
          </p:cNvSpPr>
          <p:nvPr>
            <p:ph type="ftr" sz="quarter" idx="10"/>
          </p:nvPr>
        </p:nvSpPr>
        <p:spPr/>
        <p:txBody>
          <a:bodyPr/>
          <a:lstStyle/>
          <a:p>
            <a:endParaRPr lang="en-AU" dirty="0"/>
          </a:p>
        </p:txBody>
      </p:sp>
    </p:spTree>
    <p:extLst>
      <p:ext uri="{BB962C8B-B14F-4D97-AF65-F5344CB8AC3E}">
        <p14:creationId xmlns:p14="http://schemas.microsoft.com/office/powerpoint/2010/main" val="287809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dirty="0"/>
              <a:t>Phone:</a:t>
            </a:r>
            <a:r>
              <a:rPr lang="en-AU" b="0" dirty="0"/>
              <a:t> +61 2 6249 9111</a:t>
            </a:r>
          </a:p>
          <a:p>
            <a:r>
              <a:rPr lang="en-AU" dirty="0"/>
              <a:t>Web:</a:t>
            </a:r>
            <a:r>
              <a:rPr lang="en-AU" b="0" dirty="0"/>
              <a:t> www.ga.gov.au</a:t>
            </a:r>
          </a:p>
          <a:p>
            <a:r>
              <a:rPr lang="en-AU" dirty="0"/>
              <a:t>Email</a:t>
            </a:r>
            <a:r>
              <a:rPr lang="en-AU"/>
              <a:t>:</a:t>
            </a:r>
            <a:r>
              <a:rPr lang="en-AU" b="0"/>
              <a:t> clientservices@ga.gov.au</a:t>
            </a:r>
            <a:endParaRPr lang="en-AU" b="0" dirty="0"/>
          </a:p>
          <a:p>
            <a:r>
              <a:rPr lang="en-AU" dirty="0"/>
              <a:t>Address:</a:t>
            </a:r>
            <a:r>
              <a:rPr lang="en-AU" b="0" dirty="0"/>
              <a:t> </a:t>
            </a:r>
            <a:r>
              <a:rPr lang="en-AU" b="0" dirty="0" err="1"/>
              <a:t>Cnr</a:t>
            </a:r>
            <a:r>
              <a:rPr lang="en-AU" b="0" dirty="0"/>
              <a:t> Jerrabomberra Avenue and Hindmarsh Drive, Symonston ACT 2609</a:t>
            </a:r>
          </a:p>
          <a:p>
            <a:r>
              <a:rPr lang="en-AU" dirty="0"/>
              <a:t>Postal Address:</a:t>
            </a:r>
            <a:r>
              <a:rPr lang="en-AU" b="0" dirty="0"/>
              <a:t> GPO Box 378, Canberra ACT 2601</a:t>
            </a:r>
          </a:p>
        </p:txBody>
      </p:sp>
      <p:sp>
        <p:nvSpPr>
          <p:cNvPr id="502786" name="Rectangle 2"/>
          <p:cNvSpPr>
            <a:spLocks noGrp="1" noChangeArrowheads="1"/>
          </p:cNvSpPr>
          <p:nvPr>
            <p:ph type="title"/>
          </p:nvPr>
        </p:nvSpPr>
        <p:spPr/>
        <p:txBody>
          <a:bodyPr/>
          <a:lstStyle/>
          <a:p>
            <a:endParaRPr lang="en-US"/>
          </a:p>
        </p:txBody>
      </p:sp>
      <p:sp>
        <p:nvSpPr>
          <p:cNvPr id="502787" name="Rectangle 3"/>
          <p:cNvSpPr>
            <a:spLocks noGrp="1" noChangeArrowheads="1"/>
          </p:cNvSpPr>
          <p:nvPr>
            <p:ph type="body" idx="1"/>
          </p:nvPr>
        </p:nvSpPr>
        <p:spPr>
          <a:xfrm>
            <a:off x="611188" y="1807369"/>
            <a:ext cx="8229600" cy="430887"/>
          </a:xfrm>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ell phone&#10;&#10;Description generated with high confidence">
            <a:extLst>
              <a:ext uri="{FF2B5EF4-FFF2-40B4-BE49-F238E27FC236}">
                <a16:creationId xmlns:a16="http://schemas.microsoft.com/office/drawing/2014/main" id="{A567DF90-1EAF-4525-ADD3-4027246D455E}"/>
              </a:ext>
            </a:extLst>
          </p:cNvPr>
          <p:cNvPicPr>
            <a:picLocks noGrp="1" noChangeAspect="1"/>
          </p:cNvPicPr>
          <p:nvPr>
            <p:ph idx="1"/>
          </p:nvPr>
        </p:nvPicPr>
        <p:blipFill>
          <a:blip r:embed="rId2"/>
          <a:stretch>
            <a:fillRect/>
          </a:stretch>
        </p:blipFill>
        <p:spPr>
          <a:xfrm>
            <a:off x="1975110" y="92534"/>
            <a:ext cx="5099651" cy="4513660"/>
          </a:xfrm>
        </p:spPr>
      </p:pic>
      <p:sp>
        <p:nvSpPr>
          <p:cNvPr id="4" name="Footer Placeholder 3">
            <a:extLst>
              <a:ext uri="{FF2B5EF4-FFF2-40B4-BE49-F238E27FC236}">
                <a16:creationId xmlns:a16="http://schemas.microsoft.com/office/drawing/2014/main" id="{2C9E1108-CCDE-466D-826B-C8FCBE730FD6}"/>
              </a:ext>
            </a:extLst>
          </p:cNvPr>
          <p:cNvSpPr>
            <a:spLocks noGrp="1"/>
          </p:cNvSpPr>
          <p:nvPr>
            <p:ph type="ftr" sz="quarter" idx="10"/>
          </p:nvPr>
        </p:nvSpPr>
        <p:spPr/>
        <p:txBody>
          <a:bodyPr/>
          <a:lstStyle/>
          <a:p>
            <a:endParaRPr lang="en-AU" dirty="0"/>
          </a:p>
        </p:txBody>
      </p:sp>
      <p:sp>
        <p:nvSpPr>
          <p:cNvPr id="7" name="TextBox 6">
            <a:extLst>
              <a:ext uri="{FF2B5EF4-FFF2-40B4-BE49-F238E27FC236}">
                <a16:creationId xmlns:a16="http://schemas.microsoft.com/office/drawing/2014/main" id="{34D0348D-7EEB-4131-BD90-719D63D56F04}"/>
              </a:ext>
            </a:extLst>
          </p:cNvPr>
          <p:cNvSpPr txBox="1"/>
          <p:nvPr/>
        </p:nvSpPr>
        <p:spPr>
          <a:xfrm rot="-10800000" flipV="1">
            <a:off x="1452284" y="3250364"/>
            <a:ext cx="1284195" cy="36933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a:cs typeface="Arial"/>
              </a:rPr>
              <a:t>Standards</a:t>
            </a:r>
            <a:endParaRPr lang="en-US" dirty="0">
              <a:solidFill>
                <a:srgbClr val="FF0000"/>
              </a:solidFill>
            </a:endParaRPr>
          </a:p>
        </p:txBody>
      </p:sp>
      <p:sp>
        <p:nvSpPr>
          <p:cNvPr id="10" name="TextBox 9">
            <a:extLst>
              <a:ext uri="{FF2B5EF4-FFF2-40B4-BE49-F238E27FC236}">
                <a16:creationId xmlns:a16="http://schemas.microsoft.com/office/drawing/2014/main" id="{F153D148-3DF9-435B-83BF-3D7C7F374554}"/>
              </a:ext>
            </a:extLst>
          </p:cNvPr>
          <p:cNvSpPr txBox="1"/>
          <p:nvPr/>
        </p:nvSpPr>
        <p:spPr>
          <a:xfrm rot="-10800000" flipV="1">
            <a:off x="6057902" y="3283982"/>
            <a:ext cx="1284195" cy="36933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a:cs typeface="Arial"/>
              </a:rPr>
              <a:t>Standards</a:t>
            </a:r>
            <a:endParaRPr lang="en-US" dirty="0">
              <a:solidFill>
                <a:srgbClr val="FF0000"/>
              </a:solidFill>
            </a:endParaRPr>
          </a:p>
        </p:txBody>
      </p:sp>
      <p:sp>
        <p:nvSpPr>
          <p:cNvPr id="11" name="TextBox 10">
            <a:extLst>
              <a:ext uri="{FF2B5EF4-FFF2-40B4-BE49-F238E27FC236}">
                <a16:creationId xmlns:a16="http://schemas.microsoft.com/office/drawing/2014/main" id="{B234CA26-6161-4586-8BD8-3AE2A103E7BE}"/>
              </a:ext>
            </a:extLst>
          </p:cNvPr>
          <p:cNvSpPr txBox="1"/>
          <p:nvPr/>
        </p:nvSpPr>
        <p:spPr>
          <a:xfrm rot="-10800000" flipV="1">
            <a:off x="4733366" y="4279064"/>
            <a:ext cx="1284195" cy="36933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a:cs typeface="Arial"/>
              </a:rPr>
              <a:t>Standards</a:t>
            </a:r>
            <a:endParaRPr lang="en-US" dirty="0">
              <a:solidFill>
                <a:srgbClr val="FF0000"/>
              </a:solidFill>
            </a:endParaRPr>
          </a:p>
        </p:txBody>
      </p:sp>
    </p:spTree>
    <p:extLst>
      <p:ext uri="{BB962C8B-B14F-4D97-AF65-F5344CB8AC3E}">
        <p14:creationId xmlns:p14="http://schemas.microsoft.com/office/powerpoint/2010/main" val="48656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835" y="110238"/>
            <a:ext cx="8229600" cy="461665"/>
          </a:xfrm>
        </p:spPr>
        <p:txBody>
          <a:bodyPr/>
          <a:lstStyle/>
          <a:p>
            <a:r>
              <a:rPr lang="en-AU" dirty="0"/>
              <a:t>ANZLIC strategic plan and roadmap</a:t>
            </a:r>
          </a:p>
        </p:txBody>
      </p:sp>
      <p:pic>
        <p:nvPicPr>
          <p:cNvPr id="5" name="Picture 5" descr="A screenshot of a cell phone&#10;&#10;Description generated with very high confidence">
            <a:extLst>
              <a:ext uri="{FF2B5EF4-FFF2-40B4-BE49-F238E27FC236}">
                <a16:creationId xmlns:a16="http://schemas.microsoft.com/office/drawing/2014/main" id="{9B81DEAB-93D5-4434-A03A-0EC526C93687}"/>
              </a:ext>
            </a:extLst>
          </p:cNvPr>
          <p:cNvPicPr>
            <a:picLocks noGrp="1" noChangeAspect="1"/>
          </p:cNvPicPr>
          <p:nvPr>
            <p:ph idx="1"/>
          </p:nvPr>
        </p:nvPicPr>
        <p:blipFill>
          <a:blip r:embed="rId2"/>
          <a:stretch>
            <a:fillRect/>
          </a:stretch>
        </p:blipFill>
        <p:spPr>
          <a:xfrm>
            <a:off x="645592" y="733791"/>
            <a:ext cx="4386277" cy="3942160"/>
          </a:xfrm>
        </p:spPr>
      </p:pic>
      <p:sp>
        <p:nvSpPr>
          <p:cNvPr id="4" name="Footer Placeholder 3"/>
          <p:cNvSpPr>
            <a:spLocks noGrp="1"/>
          </p:cNvSpPr>
          <p:nvPr>
            <p:ph type="ftr" sz="quarter" idx="10"/>
          </p:nvPr>
        </p:nvSpPr>
        <p:spPr/>
        <p:txBody>
          <a:bodyPr/>
          <a:lstStyle/>
          <a:p>
            <a:endParaRPr lang="en-AU" dirty="0"/>
          </a:p>
        </p:txBody>
      </p:sp>
      <p:sp>
        <p:nvSpPr>
          <p:cNvPr id="7" name="TextBox 6">
            <a:extLst>
              <a:ext uri="{FF2B5EF4-FFF2-40B4-BE49-F238E27FC236}">
                <a16:creationId xmlns:a16="http://schemas.microsoft.com/office/drawing/2014/main" id="{D6B142D6-F20D-4324-90F2-B06950D62F37}"/>
              </a:ext>
            </a:extLst>
          </p:cNvPr>
          <p:cNvSpPr txBox="1"/>
          <p:nvPr/>
        </p:nvSpPr>
        <p:spPr>
          <a:xfrm>
            <a:off x="5822577" y="1690967"/>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accent1">
                    <a:lumMod val="75000"/>
                  </a:schemeClr>
                </a:solidFill>
                <a:latin typeface="Arial"/>
                <a:cs typeface="Arial"/>
              </a:rPr>
              <a:t>Both ANZLIC and ICSM recognise the importance of standards in the delivery of the ANZLIC strategic Plan</a:t>
            </a:r>
            <a:endParaRPr lang="en-US" sz="2000">
              <a:solidFill>
                <a:schemeClr val="accent1">
                  <a:lumMod val="75000"/>
                </a:schemeClr>
              </a:solidFill>
            </a:endParaRPr>
          </a:p>
        </p:txBody>
      </p:sp>
      <p:sp>
        <p:nvSpPr>
          <p:cNvPr id="3" name="Rectangle 2">
            <a:extLst>
              <a:ext uri="{FF2B5EF4-FFF2-40B4-BE49-F238E27FC236}">
                <a16:creationId xmlns:a16="http://schemas.microsoft.com/office/drawing/2014/main" id="{B7E24642-4145-44F8-8482-4D2D5B250B4A}"/>
              </a:ext>
            </a:extLst>
          </p:cNvPr>
          <p:cNvSpPr/>
          <p:nvPr/>
        </p:nvSpPr>
        <p:spPr bwMode="auto">
          <a:xfrm>
            <a:off x="2509838" y="1343025"/>
            <a:ext cx="2471737" cy="785813"/>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954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Outcomes of ICSM Exec Meeting March 2020</a:t>
            </a:r>
            <a:endParaRPr lang="en-AU" dirty="0"/>
          </a:p>
        </p:txBody>
      </p:sp>
      <p:sp>
        <p:nvSpPr>
          <p:cNvPr id="3" name="Content Placeholder 2"/>
          <p:cNvSpPr>
            <a:spLocks noGrp="1"/>
          </p:cNvSpPr>
          <p:nvPr>
            <p:ph idx="1"/>
          </p:nvPr>
        </p:nvSpPr>
        <p:spPr>
          <a:xfrm>
            <a:off x="403412" y="968834"/>
            <a:ext cx="8229600" cy="3408760"/>
          </a:xfrm>
        </p:spPr>
        <p:txBody>
          <a:bodyPr/>
          <a:lstStyle/>
          <a:p>
            <a:pPr marL="342900" indent="-342900">
              <a:buAutoNum type="arabicPeriod"/>
            </a:pPr>
            <a:r>
              <a:rPr lang="en-AU" sz="1600" dirty="0">
                <a:ea typeface="+mn-lt"/>
                <a:cs typeface="+mn-lt"/>
              </a:rPr>
              <a:t>A key message from various presentations, including the industry session, was for the need to have consistent, accurate, complete, standards compliant metadata.  Without this, data cannot be FAIR, cannot be consumed by APIs. </a:t>
            </a:r>
            <a:endParaRPr lang="en-US" sz="1600" dirty="0">
              <a:ea typeface="+mn-lt"/>
              <a:cs typeface="+mn-lt"/>
            </a:endParaRPr>
          </a:p>
          <a:p>
            <a:pPr marL="342900" indent="-342900">
              <a:buAutoNum type="arabicPeriod"/>
            </a:pPr>
            <a:r>
              <a:rPr lang="en-AU" sz="1600" dirty="0">
                <a:ea typeface="+mn-lt"/>
                <a:cs typeface="+mn-lt"/>
              </a:rPr>
              <a:t>ICSM also agreed to lead improvements to the Findability, Accessibility, Interoperability, Reusability (FAIR) of data. </a:t>
            </a:r>
            <a:endParaRPr lang="en-US" sz="1600" dirty="0">
              <a:cs typeface="Arial"/>
            </a:endParaRPr>
          </a:p>
          <a:p>
            <a:pPr marL="342900" indent="-342900">
              <a:buAutoNum type="arabicPeriod"/>
            </a:pPr>
            <a:r>
              <a:rPr lang="en-AU" sz="1600" dirty="0">
                <a:ea typeface="+mn-lt"/>
                <a:cs typeface="+mn-lt"/>
              </a:rPr>
              <a:t>The importance of metadata, standards, licencing and specifications was emphasised throughout the meeting and will be a critical component of the FSDF modernisation activities.</a:t>
            </a:r>
            <a:r>
              <a:rPr lang="en-AU" dirty="0">
                <a:ea typeface="+mn-lt"/>
                <a:cs typeface="+mn-lt"/>
              </a:rPr>
              <a:t> </a:t>
            </a:r>
          </a:p>
          <a:p>
            <a:pPr marL="342900" indent="-342900">
              <a:buAutoNum type="arabicPeriod"/>
            </a:pPr>
            <a:r>
              <a:rPr lang="en-AU" dirty="0">
                <a:cs typeface="Arial"/>
              </a:rPr>
              <a:t>ICSM recognised the importance of the consistent use of profiles and the need for MDWG to support identification of the best elements to use for specific data types </a:t>
            </a:r>
            <a:r>
              <a:rPr lang="en-AU" dirty="0" err="1">
                <a:cs typeface="Arial"/>
              </a:rPr>
              <a:t>eg.</a:t>
            </a:r>
            <a:r>
              <a:rPr lang="en-AU" dirty="0">
                <a:cs typeface="Arial"/>
              </a:rPr>
              <a:t> imagery</a:t>
            </a:r>
          </a:p>
        </p:txBody>
      </p:sp>
      <p:sp>
        <p:nvSpPr>
          <p:cNvPr id="4" name="Footer Placeholder 3"/>
          <p:cNvSpPr>
            <a:spLocks noGrp="1"/>
          </p:cNvSpPr>
          <p:nvPr>
            <p:ph type="ftr" sz="quarter" idx="10"/>
          </p:nvPr>
        </p:nvSpPr>
        <p:spPr/>
        <p:txBody>
          <a:bodyPr/>
          <a:lstStyle/>
          <a:p>
            <a:endParaRPr lang="en-AU" dirty="0"/>
          </a:p>
        </p:txBody>
      </p:sp>
    </p:spTree>
    <p:extLst>
      <p:ext uri="{BB962C8B-B14F-4D97-AF65-F5344CB8AC3E}">
        <p14:creationId xmlns:p14="http://schemas.microsoft.com/office/powerpoint/2010/main" val="104951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60613"/>
            <a:ext cx="8229600" cy="492443"/>
          </a:xfrm>
        </p:spPr>
        <p:txBody>
          <a:bodyPr/>
          <a:lstStyle/>
          <a:p>
            <a:r>
              <a:rPr lang="en-AU" sz="2600"/>
              <a:t>Recap of MDWG Workshop Results (2018)</a:t>
            </a:r>
            <a:endParaRPr lang="en-GB" sz="2600" dirty="0"/>
          </a:p>
        </p:txBody>
      </p:sp>
      <p:sp>
        <p:nvSpPr>
          <p:cNvPr id="3" name="Content Placeholder 2"/>
          <p:cNvSpPr>
            <a:spLocks noGrp="1"/>
          </p:cNvSpPr>
          <p:nvPr>
            <p:ph idx="1"/>
          </p:nvPr>
        </p:nvSpPr>
        <p:spPr>
          <a:xfrm>
            <a:off x="457200" y="646907"/>
            <a:ext cx="8507410" cy="3942160"/>
          </a:xfrm>
        </p:spPr>
        <p:txBody>
          <a:bodyPr/>
          <a:lstStyle/>
          <a:p>
            <a:pPr marL="342900" indent="-342900">
              <a:buFont typeface="Wingdings" panose="05000000000000000000" pitchFamily="2" charset="2"/>
              <a:buChar char="Ø"/>
            </a:pPr>
            <a:r>
              <a:rPr lang="en-AU" sz="2400" dirty="0"/>
              <a:t>Two activities organised to collect view of participants</a:t>
            </a:r>
          </a:p>
          <a:p>
            <a:r>
              <a:rPr lang="en-AU" sz="2000" b="1" dirty="0">
                <a:cs typeface="Arial"/>
              </a:rPr>
              <a:t>Activity 1:  Metadata issues and challenges</a:t>
            </a:r>
          </a:p>
          <a:p>
            <a:pPr marL="285750" indent="-285750">
              <a:buFont typeface="Wingdings" panose="05000000000000000000" pitchFamily="2" charset="2"/>
              <a:buChar char="ü"/>
            </a:pPr>
            <a:r>
              <a:rPr lang="en-AU" dirty="0">
                <a:cs typeface="Arial"/>
              </a:rPr>
              <a:t>Participants asked to identify as many issues that they face with metadata</a:t>
            </a:r>
          </a:p>
          <a:p>
            <a:pPr marL="285750" indent="-285750">
              <a:buFont typeface="Wingdings" panose="05000000000000000000" pitchFamily="2" charset="2"/>
              <a:buChar char="ü"/>
            </a:pPr>
            <a:r>
              <a:rPr lang="en-AU" dirty="0">
                <a:cs typeface="Arial"/>
              </a:rPr>
              <a:t>Issues were then grouped, counted, categorised and graphed </a:t>
            </a:r>
            <a:endParaRPr lang="en-GB" dirty="0">
              <a:cs typeface="Arial"/>
            </a:endParaRPr>
          </a:p>
        </p:txBody>
      </p:sp>
      <p:sp>
        <p:nvSpPr>
          <p:cNvPr id="4" name="Footer Placeholder 3"/>
          <p:cNvSpPr>
            <a:spLocks noGrp="1"/>
          </p:cNvSpPr>
          <p:nvPr>
            <p:ph type="ftr"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AU" sz="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5" name="Picture 2" descr="C:\Users\u46009\AppData\Local\Microsoft\Windows\Temporary Internet Files\Content.IE5\5TCQKDL6\First-meet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580" y="160613"/>
            <a:ext cx="1067522" cy="6004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970" y="2445534"/>
            <a:ext cx="6455320" cy="237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74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370"/>
            <a:ext cx="8229600" cy="492443"/>
          </a:xfrm>
        </p:spPr>
        <p:txBody>
          <a:bodyPr/>
          <a:lstStyle/>
          <a:p>
            <a:r>
              <a:rPr lang="en-AU" sz="2600" dirty="0"/>
              <a:t>Categorised Issues and Challenged</a:t>
            </a:r>
          </a:p>
        </p:txBody>
      </p:sp>
      <p:sp>
        <p:nvSpPr>
          <p:cNvPr id="4" name="Footer Placeholder 3"/>
          <p:cNvSpPr>
            <a:spLocks noGrp="1"/>
          </p:cNvSpPr>
          <p:nvPr>
            <p:ph type="ftr"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AU" sz="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701" y="781050"/>
            <a:ext cx="4358346" cy="172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044" y="781050"/>
            <a:ext cx="4765900" cy="172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49" y="2829772"/>
            <a:ext cx="4339297" cy="187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6302" y="2831836"/>
            <a:ext cx="4506198" cy="187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8423900" y="1554125"/>
            <a:ext cx="720100" cy="3715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4D4D4F"/>
              </a:solidFill>
              <a:effectLst/>
              <a:uLnTx/>
              <a:uFillTx/>
              <a:latin typeface="Arial" charset="0"/>
              <a:ea typeface="+mn-ea"/>
              <a:cs typeface="+mn-cs"/>
            </a:endParaRPr>
          </a:p>
        </p:txBody>
      </p:sp>
      <p:sp>
        <p:nvSpPr>
          <p:cNvPr id="6" name="Rectangle 5"/>
          <p:cNvSpPr/>
          <p:nvPr/>
        </p:nvSpPr>
        <p:spPr bwMode="auto">
          <a:xfrm>
            <a:off x="9201150" y="3580594"/>
            <a:ext cx="1296180" cy="3715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4D4D4F"/>
              </a:solidFill>
              <a:effectLst/>
              <a:uLnTx/>
              <a:uFillTx/>
              <a:latin typeface="Arial" charset="0"/>
              <a:ea typeface="+mn-ea"/>
              <a:cs typeface="+mn-cs"/>
            </a:endParaRPr>
          </a:p>
        </p:txBody>
      </p:sp>
      <p:sp>
        <p:nvSpPr>
          <p:cNvPr id="10" name="Rectangle 9"/>
          <p:cNvSpPr/>
          <p:nvPr/>
        </p:nvSpPr>
        <p:spPr bwMode="auto">
          <a:xfrm>
            <a:off x="8242610" y="3697955"/>
            <a:ext cx="720100" cy="3715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4D4D4F"/>
              </a:solidFill>
              <a:effectLst/>
              <a:uLnTx/>
              <a:uFillTx/>
              <a:latin typeface="Arial" charset="0"/>
              <a:ea typeface="+mn-ea"/>
              <a:cs typeface="+mn-cs"/>
            </a:endParaRPr>
          </a:p>
        </p:txBody>
      </p:sp>
    </p:spTree>
    <p:extLst>
      <p:ext uri="{BB962C8B-B14F-4D97-AF65-F5344CB8AC3E}">
        <p14:creationId xmlns:p14="http://schemas.microsoft.com/office/powerpoint/2010/main" val="38973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u23232\AppData\Local\Microsoft\Windows\Temporary Internet Files\Content.IE5\NZ0GKNZA\magnifying-glass-1019870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373" y="3363838"/>
            <a:ext cx="1284678" cy="12846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11944"/>
            <a:ext cx="8229600" cy="492443"/>
          </a:xfrm>
        </p:spPr>
        <p:txBody>
          <a:bodyPr/>
          <a:lstStyle/>
          <a:p>
            <a:r>
              <a:rPr lang="en-AU" sz="2600" dirty="0"/>
              <a:t>Key Findings</a:t>
            </a:r>
          </a:p>
        </p:txBody>
      </p:sp>
      <p:sp>
        <p:nvSpPr>
          <p:cNvPr id="3" name="Content Placeholder 2"/>
          <p:cNvSpPr>
            <a:spLocks noGrp="1"/>
          </p:cNvSpPr>
          <p:nvPr>
            <p:ph idx="1"/>
          </p:nvPr>
        </p:nvSpPr>
        <p:spPr>
          <a:xfrm>
            <a:off x="457200" y="1005921"/>
            <a:ext cx="8229600" cy="3337479"/>
          </a:xfrm>
        </p:spPr>
        <p:txBody>
          <a:bodyPr/>
          <a:lstStyle/>
          <a:p>
            <a:pPr marL="342900" indent="-342900">
              <a:buFont typeface="+mj-lt"/>
              <a:buAutoNum type="arabicPeriod"/>
            </a:pPr>
            <a:r>
              <a:rPr lang="en-AU" sz="2000" dirty="0"/>
              <a:t>The need for </a:t>
            </a:r>
            <a:r>
              <a:rPr lang="en-AU" sz="2000" dirty="0">
                <a:solidFill>
                  <a:srgbClr val="FF0000"/>
                </a:solidFill>
              </a:rPr>
              <a:t>guides, profiles, tools and supporting documentation </a:t>
            </a:r>
            <a:r>
              <a:rPr lang="en-AU" sz="2000" dirty="0"/>
              <a:t>so that users can consistently apply metadata in the same way and to reduce confusion and diversity in approaches. </a:t>
            </a:r>
          </a:p>
          <a:p>
            <a:pPr marL="342900" indent="-342900">
              <a:buFont typeface="+mj-lt"/>
              <a:buAutoNum type="arabicPeriod"/>
            </a:pPr>
            <a:r>
              <a:rPr lang="en-AU" sz="2000" dirty="0"/>
              <a:t>The need for </a:t>
            </a:r>
            <a:r>
              <a:rPr lang="en-AU" sz="2000" dirty="0">
                <a:solidFill>
                  <a:srgbClr val="FF0000"/>
                </a:solidFill>
              </a:rPr>
              <a:t>communication material to support education </a:t>
            </a:r>
            <a:r>
              <a:rPr lang="en-AU" sz="2000" dirty="0"/>
              <a:t>and help inform managers, data custodians and user of the importance of metadata </a:t>
            </a:r>
          </a:p>
          <a:p>
            <a:pPr marL="342900" indent="-342900">
              <a:buFont typeface="+mj-lt"/>
              <a:buAutoNum type="arabicPeriod"/>
            </a:pPr>
            <a:r>
              <a:rPr lang="en-AU" sz="2000" dirty="0"/>
              <a:t>The need to </a:t>
            </a:r>
            <a:r>
              <a:rPr lang="en-AU" sz="2000" dirty="0">
                <a:solidFill>
                  <a:srgbClr val="FF0000"/>
                </a:solidFill>
              </a:rPr>
              <a:t>build up skills and resources to support metadata application </a:t>
            </a:r>
            <a:r>
              <a:rPr lang="en-AU" sz="2000" dirty="0"/>
              <a:t>and reduce the potential burden of maintenance and upkeep. </a:t>
            </a:r>
          </a:p>
        </p:txBody>
      </p:sp>
      <p:sp>
        <p:nvSpPr>
          <p:cNvPr id="4" name="Footer Placeholder 3"/>
          <p:cNvSpPr>
            <a:spLocks noGrp="1"/>
          </p:cNvSpPr>
          <p:nvPr>
            <p:ph type="ftr"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AU" sz="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7861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319"/>
            <a:ext cx="8229600" cy="492443"/>
          </a:xfrm>
        </p:spPr>
        <p:txBody>
          <a:bodyPr/>
          <a:lstStyle/>
          <a:p>
            <a:r>
              <a:rPr lang="en-AU" sz="2600">
                <a:ea typeface="+mj-lt"/>
                <a:cs typeface="+mj-lt"/>
              </a:rPr>
              <a:t>Recap of Workshop Results (2018)</a:t>
            </a:r>
            <a:r>
              <a:rPr lang="en-AU" sz="2600"/>
              <a:t> Requirements</a:t>
            </a:r>
            <a:endParaRPr lang="en-US"/>
          </a:p>
        </p:txBody>
      </p:sp>
      <p:sp>
        <p:nvSpPr>
          <p:cNvPr id="4" name="Footer Placeholder 3"/>
          <p:cNvSpPr>
            <a:spLocks noGrp="1"/>
          </p:cNvSpPr>
          <p:nvPr>
            <p:ph type="ftr"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AU" sz="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374"/>
          <a:stretch/>
        </p:blipFill>
        <p:spPr bwMode="auto">
          <a:xfrm>
            <a:off x="467430" y="1913181"/>
            <a:ext cx="7705070" cy="276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70740" y="1784479"/>
            <a:ext cx="8768460" cy="49517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4D4D4F"/>
              </a:solidFill>
              <a:effectLst/>
              <a:uLnTx/>
              <a:uFillTx/>
              <a:latin typeface="Arial" charset="0"/>
              <a:ea typeface="+mn-ea"/>
              <a:cs typeface="+mn-cs"/>
            </a:endParaRPr>
          </a:p>
        </p:txBody>
      </p:sp>
      <p:sp>
        <p:nvSpPr>
          <p:cNvPr id="7" name="Rectangle 6"/>
          <p:cNvSpPr/>
          <p:nvPr/>
        </p:nvSpPr>
        <p:spPr bwMode="auto">
          <a:xfrm>
            <a:off x="8172500" y="2787780"/>
            <a:ext cx="576080" cy="3715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4D4D4F"/>
              </a:solidFill>
              <a:effectLst/>
              <a:uLnTx/>
              <a:uFillTx/>
              <a:latin typeface="Arial" charset="0"/>
              <a:ea typeface="+mn-ea"/>
              <a:cs typeface="+mn-cs"/>
            </a:endParaRPr>
          </a:p>
        </p:txBody>
      </p:sp>
      <p:sp>
        <p:nvSpPr>
          <p:cNvPr id="8" name="Rectangle 7"/>
          <p:cNvSpPr/>
          <p:nvPr/>
        </p:nvSpPr>
        <p:spPr bwMode="auto">
          <a:xfrm>
            <a:off x="107380" y="4299990"/>
            <a:ext cx="2088290" cy="3715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4D4D4F"/>
              </a:solidFill>
              <a:effectLst/>
              <a:uLnTx/>
              <a:uFillTx/>
              <a:latin typeface="Arial" charset="0"/>
              <a:ea typeface="+mn-ea"/>
              <a:cs typeface="+mn-cs"/>
            </a:endParaRPr>
          </a:p>
        </p:txBody>
      </p:sp>
      <p:sp>
        <p:nvSpPr>
          <p:cNvPr id="5" name="TextBox 4"/>
          <p:cNvSpPr txBox="1"/>
          <p:nvPr/>
        </p:nvSpPr>
        <p:spPr>
          <a:xfrm>
            <a:off x="499686" y="897518"/>
            <a:ext cx="7960853" cy="1015663"/>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AU" sz="2000" b="0" i="0" u="none" strike="noStrike" kern="1200" cap="none" spc="0" normalizeH="0" baseline="0" noProof="0" dirty="0">
                <a:ln>
                  <a:noFill/>
                </a:ln>
                <a:solidFill>
                  <a:srgbClr val="4D4D4F"/>
                </a:solidFill>
                <a:effectLst/>
                <a:uLnTx/>
                <a:uFillTx/>
                <a:latin typeface="Arial" charset="0"/>
                <a:ea typeface="+mn-ea"/>
                <a:cs typeface="+mn-cs"/>
              </a:rPr>
              <a:t>Participants asked to list requirements for their agency </a:t>
            </a:r>
            <a:br>
              <a:rPr kumimoji="0" lang="en-AU" sz="2000" b="0" i="0" u="none" strike="noStrike" kern="1200" cap="none" spc="0" normalizeH="0" baseline="0" noProof="0" dirty="0">
                <a:ln>
                  <a:noFill/>
                </a:ln>
                <a:solidFill>
                  <a:srgbClr val="4D4D4F"/>
                </a:solidFill>
                <a:effectLst/>
                <a:uLnTx/>
                <a:uFillTx/>
                <a:latin typeface="Arial" charset="0"/>
                <a:ea typeface="+mn-ea"/>
                <a:cs typeface="+mn-cs"/>
              </a:rPr>
            </a:br>
            <a:r>
              <a:rPr kumimoji="0" lang="en-AU" sz="2000" b="0" i="0" u="none" strike="noStrike" kern="1200" cap="none" spc="0" normalizeH="0" baseline="0" noProof="0" dirty="0">
                <a:ln>
                  <a:noFill/>
                </a:ln>
                <a:solidFill>
                  <a:srgbClr val="4D4D4F"/>
                </a:solidFill>
                <a:effectLst/>
                <a:uLnTx/>
                <a:uFillTx/>
                <a:latin typeface="Arial" charset="0"/>
                <a:ea typeface="+mn-ea"/>
                <a:cs typeface="+mn-cs"/>
              </a:rPr>
              <a:t>requirements to improve metadata capability</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AU" sz="2000" b="0" i="0" u="none" strike="noStrike" kern="1200" cap="none" spc="0" normalizeH="0" baseline="0" noProof="0" dirty="0">
                <a:ln>
                  <a:noFill/>
                </a:ln>
                <a:solidFill>
                  <a:srgbClr val="4D4D4F"/>
                </a:solidFill>
                <a:effectLst/>
                <a:uLnTx/>
                <a:uFillTx/>
                <a:latin typeface="Arial" charset="0"/>
                <a:ea typeface="+mn-ea"/>
                <a:cs typeface="+mn-cs"/>
              </a:rPr>
              <a:t>Requirements grouped, counted and graphed</a:t>
            </a:r>
          </a:p>
        </p:txBody>
      </p:sp>
    </p:spTree>
    <p:extLst>
      <p:ext uri="{BB962C8B-B14F-4D97-AF65-F5344CB8AC3E}">
        <p14:creationId xmlns:p14="http://schemas.microsoft.com/office/powerpoint/2010/main" val="34371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944"/>
            <a:ext cx="8229600" cy="492443"/>
          </a:xfrm>
        </p:spPr>
        <p:txBody>
          <a:bodyPr/>
          <a:lstStyle/>
          <a:p>
            <a:r>
              <a:rPr lang="en-AU" sz="2600" dirty="0"/>
              <a:t>Summary</a:t>
            </a:r>
          </a:p>
        </p:txBody>
      </p:sp>
      <p:sp>
        <p:nvSpPr>
          <p:cNvPr id="3" name="Content Placeholder 2"/>
          <p:cNvSpPr>
            <a:spLocks noGrp="1"/>
          </p:cNvSpPr>
          <p:nvPr>
            <p:ph idx="1"/>
          </p:nvPr>
        </p:nvSpPr>
        <p:spPr>
          <a:xfrm>
            <a:off x="457200" y="1005921"/>
            <a:ext cx="8229600" cy="2480229"/>
          </a:xfrm>
        </p:spPr>
        <p:txBody>
          <a:bodyPr/>
          <a:lstStyle/>
          <a:p>
            <a:pPr marL="457200" indent="-457200">
              <a:buFont typeface="+mj-lt"/>
              <a:buAutoNum type="arabicPeriod"/>
            </a:pPr>
            <a:r>
              <a:rPr lang="en-AU" sz="2000"/>
              <a:t>Workshop  defined issues, challenges and requirements</a:t>
            </a:r>
          </a:p>
          <a:p>
            <a:pPr marL="457200" indent="-457200">
              <a:buFont typeface="+mj-lt"/>
              <a:buAutoNum type="arabicPeriod"/>
            </a:pPr>
            <a:r>
              <a:rPr lang="en-AU" sz="2000" dirty="0"/>
              <a:t>Information fed into Roadmap Working Group</a:t>
            </a:r>
          </a:p>
          <a:p>
            <a:pPr marL="457200" indent="-457200">
              <a:buFont typeface="+mj-lt"/>
              <a:buAutoNum type="arabicPeriod"/>
            </a:pPr>
            <a:r>
              <a:rPr lang="en-AU" sz="2000" dirty="0"/>
              <a:t>Issues and requirements informed work of Profile Working Group</a:t>
            </a:r>
          </a:p>
          <a:p>
            <a:pPr marL="457200" indent="-457200">
              <a:buAutoNum type="arabicPeriod"/>
            </a:pPr>
            <a:endParaRPr lang="en-AU" sz="2000" dirty="0">
              <a:cs typeface="Arial"/>
            </a:endParaRPr>
          </a:p>
          <a:p>
            <a:r>
              <a:rPr lang="en-AU" sz="2800" b="1">
                <a:solidFill>
                  <a:schemeClr val="tx2">
                    <a:lumMod val="75000"/>
                  </a:schemeClr>
                </a:solidFill>
                <a:cs typeface="Arial"/>
              </a:rPr>
              <a:t>Result</a:t>
            </a:r>
          </a:p>
          <a:p>
            <a:r>
              <a:rPr lang="en-AU" sz="2000" dirty="0">
                <a:cs typeface="Arial"/>
              </a:rPr>
              <a:t>Roadmaps for Metadata Working Group developed based on </a:t>
            </a:r>
            <a:r>
              <a:rPr lang="en-AU" sz="2000">
                <a:cs typeface="Arial"/>
              </a:rPr>
              <a:t>requirements identifed in workshop report.</a:t>
            </a:r>
            <a:endParaRPr lang="en-AU" sz="2000" dirty="0">
              <a:cs typeface="Arial"/>
            </a:endParaRPr>
          </a:p>
        </p:txBody>
      </p:sp>
      <p:sp>
        <p:nvSpPr>
          <p:cNvPr id="4" name="Footer Placeholder 3"/>
          <p:cNvSpPr>
            <a:spLocks noGrp="1"/>
          </p:cNvSpPr>
          <p:nvPr>
            <p:ph type="ftr"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AU" sz="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19832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 White Widescreen 16x9">
  <a:themeElements>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Conclusio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Conclusio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Conclusio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Conclusio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Conclusio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Conclusio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Conclusio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Conclusio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Conclusio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Conclusio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Conclusio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Conclusio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DF60CD8A-A318-AD46-BE9A-52193352F14C}" vid="{C3157A58-750A-2B44-9659-1CFBE0D90AC4}"/>
    </a:ext>
  </a:extLst>
</a:theme>
</file>

<file path=ppt/theme/theme2.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DF60CD8A-A318-AD46-BE9A-52193352F14C}" vid="{5B3BDBA9-BE04-D741-A635-5A56F3EF331E}"/>
    </a:ext>
  </a:extLst>
</a:theme>
</file>

<file path=ppt/theme/theme3.xml><?xml version="1.0" encoding="utf-8"?>
<a:theme xmlns:a="http://schemas.openxmlformats.org/drawingml/2006/main" name="GA Internal Title Slide">
  <a:themeElements>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Internal 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Internal 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Internal 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Internal 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Internal 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Internal 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Internal 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Internal 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Internal 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Internal 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Internal 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Internal 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DF60CD8A-A318-AD46-BE9A-52193352F14C}" vid="{72443491-F3FC-E64B-936B-4C30ECE72AE1}"/>
    </a:ext>
  </a:extLst>
</a:theme>
</file>

<file path=ppt/theme/theme4.xml><?xml version="1.0" encoding="utf-8"?>
<a:theme xmlns:a="http://schemas.openxmlformats.org/drawingml/2006/main" name="16-9569 Locate16 PPT-FA">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9EB9F764567A46B3E1772DDF56DF56" ma:contentTypeVersion="9" ma:contentTypeDescription="Create a new document." ma:contentTypeScope="" ma:versionID="9a6064512a2116ad2d3bb55f62c97081">
  <xsd:schema xmlns:xsd="http://www.w3.org/2001/XMLSchema" xmlns:xs="http://www.w3.org/2001/XMLSchema" xmlns:p="http://schemas.microsoft.com/office/2006/metadata/properties" xmlns:ns3="9546db70-b761-4d64-9420-ccaa470e7153" xmlns:ns4="fbeb2f1a-1674-45b6-9b62-b7eac1313c3e" targetNamespace="http://schemas.microsoft.com/office/2006/metadata/properties" ma:root="true" ma:fieldsID="96981b395aeda34f04228f2640ee9128" ns3:_="" ns4:_="">
    <xsd:import namespace="9546db70-b761-4d64-9420-ccaa470e7153"/>
    <xsd:import namespace="fbeb2f1a-1674-45b6-9b62-b7eac1313c3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6db70-b761-4d64-9420-ccaa470e7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eb2f1a-1674-45b6-9b62-b7eac1313c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DB1B50-501B-4388-B13D-8EC04726FE2B}">
  <ds:schemaRefs>
    <ds:schemaRef ds:uri="http://schemas.microsoft.com/sharepoint/v3/contenttype/forms"/>
  </ds:schemaRefs>
</ds:datastoreItem>
</file>

<file path=customXml/itemProps2.xml><?xml version="1.0" encoding="utf-8"?>
<ds:datastoreItem xmlns:ds="http://schemas.openxmlformats.org/officeDocument/2006/customXml" ds:itemID="{653C3052-D68F-4F88-B2F1-254BC87C8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6db70-b761-4d64-9420-ccaa470e7153"/>
    <ds:schemaRef ds:uri="fbeb2f1a-1674-45b6-9b62-b7eac1313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43056D-88F0-4544-8CCB-85AD28041390}">
  <ds:schemaRefs>
    <ds:schemaRef ds:uri="http://purl.org/dc/terms/"/>
    <ds:schemaRef ds:uri="http://schemas.openxmlformats.org/package/2006/metadata/core-properties"/>
    <ds:schemaRef ds:uri="fbeb2f1a-1674-45b6-9b62-b7eac1313c3e"/>
    <ds:schemaRef ds:uri="http://purl.org/dc/dcmitype/"/>
    <ds:schemaRef ds:uri="http://schemas.microsoft.com/office/infopath/2007/PartnerControls"/>
    <ds:schemaRef ds:uri="9546db70-b761-4d64-9420-ccaa470e7153"/>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 GA White Widescreen 16x9</Template>
  <TotalTime>291</TotalTime>
  <Words>776</Words>
  <Application>Microsoft Office PowerPoint</Application>
  <PresentationFormat>On-screen Show (16:9)</PresentationFormat>
  <Paragraphs>72</Paragraphs>
  <Slides>16</Slides>
  <Notes>1</Notes>
  <HiddenSlides>0</HiddenSlides>
  <MMClips>0</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3" baseType="lpstr">
      <vt:lpstr>Arial</vt:lpstr>
      <vt:lpstr>Wingdings</vt:lpstr>
      <vt:lpstr>GA White Widescreen 16x9</vt:lpstr>
      <vt:lpstr>GA Blue Pages</vt:lpstr>
      <vt:lpstr>GA Internal Title Slide</vt:lpstr>
      <vt:lpstr>16-9569 Locate16 PPT-FA</vt:lpstr>
      <vt:lpstr>Worksheet</vt:lpstr>
      <vt:lpstr>Review of the ANZLIC/ICSM Metadata Working Group Roadmap</vt:lpstr>
      <vt:lpstr>PowerPoint Presentation</vt:lpstr>
      <vt:lpstr>ANZLIC strategic plan and roadmap</vt:lpstr>
      <vt:lpstr>Outcomes of ICSM Exec Meeting March 2020</vt:lpstr>
      <vt:lpstr>Recap of MDWG Workshop Results (2018)</vt:lpstr>
      <vt:lpstr>Categorised Issues and Challenged</vt:lpstr>
      <vt:lpstr>Key Findings</vt:lpstr>
      <vt:lpstr>Recap of Workshop Results (2018) Requirements</vt:lpstr>
      <vt:lpstr>Summary</vt:lpstr>
      <vt:lpstr>ANZ MDWG Roadmap V1</vt:lpstr>
      <vt:lpstr>Tranche1: Development a list of core elements </vt:lpstr>
      <vt:lpstr>Tranche2: Development Metadata Best Practice</vt:lpstr>
      <vt:lpstr>Tranche3: Publication, Communication, Management and Maintenance</vt:lpstr>
      <vt:lpstr>Activity 1: Current metadata issues, challenges and barriers</vt:lpstr>
      <vt:lpstr>Activity 2: Current requirements to improve metadata consistency</vt:lpstr>
      <vt:lpstr>PowerPoint Presentation</vt:lpstr>
    </vt:vector>
  </TitlesOfParts>
  <Company>Geoscience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Bastrakova Irina</dc:creator>
  <cp:lastModifiedBy>Bastrakova Irina</cp:lastModifiedBy>
  <cp:revision>166</cp:revision>
  <dcterms:created xsi:type="dcterms:W3CDTF">2020-03-11T05:22:17Z</dcterms:created>
  <dcterms:modified xsi:type="dcterms:W3CDTF">2020-03-21T00:09:34Z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0x010100709EB9F764567A46B3E1772DDF56DF56</vt:lpwstr>
  </property>
</Properties>
</file>