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5" r:id="rId2"/>
    <p:sldMasterId id="2147483690" r:id="rId3"/>
    <p:sldMasterId id="2147483703" r:id="rId4"/>
  </p:sldMasterIdLst>
  <p:notesMasterIdLst>
    <p:notesMasterId r:id="rId17"/>
  </p:notesMasterIdLst>
  <p:handoutMasterIdLst>
    <p:handoutMasterId r:id="rId18"/>
  </p:handoutMasterIdLst>
  <p:sldIdLst>
    <p:sldId id="330" r:id="rId5"/>
    <p:sldId id="331" r:id="rId6"/>
    <p:sldId id="333" r:id="rId7"/>
    <p:sldId id="342" r:id="rId8"/>
    <p:sldId id="334" r:id="rId9"/>
    <p:sldId id="335" r:id="rId10"/>
    <p:sldId id="341" r:id="rId11"/>
    <p:sldId id="337" r:id="rId12"/>
    <p:sldId id="343" r:id="rId13"/>
    <p:sldId id="336" r:id="rId14"/>
    <p:sldId id="340" r:id="rId15"/>
    <p:sldId id="332" r:id="rId16"/>
  </p:sldIdLst>
  <p:sldSz cx="20104100" cy="11309350"/>
  <p:notesSz cx="20104100" cy="11309350"/>
  <p:embeddedFontLst>
    <p:embeddedFont>
      <p:font typeface="Calibre Light" panose="020B0303030202060203" charset="0"/>
      <p:regular r:id="rId19"/>
      <p:italic r:id="rId20"/>
    </p:embeddedFont>
    <p:embeddedFont>
      <p:font typeface="Calibre Medium" panose="020B0603030202060203" charset="0"/>
      <p:regular r:id="rId21"/>
      <p:bold r:id="rId22"/>
      <p:italic r:id="rId23"/>
      <p:boldItalic r:id="rId24"/>
    </p:embeddedFont>
    <p:embeddedFont>
      <p:font typeface="Calibre Regular" panose="020B0503030202060203" charset="0"/>
      <p:regular r:id="rId25"/>
      <p:italic r:id="rId26"/>
    </p:embeddedFont>
    <p:embeddedFont>
      <p:font typeface="Calibre-Light" panose="020B0303030202060203" charset="0"/>
      <p:regular r:id="rId27"/>
      <p:italic r:id="rId28"/>
    </p:embeddedFont>
    <p:embeddedFont>
      <p:font typeface="Calibre-Medium" panose="020B0603030202060203" charset="0"/>
      <p:regular r:id="rId29"/>
      <p:bold r:id="rId30"/>
      <p:italic r:id="rId31"/>
      <p:boldItalic r:id="rId32"/>
    </p:embeddedFont>
    <p:embeddedFont>
      <p:font typeface="Georgia" panose="02040502050405020303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zio, Vincent (Mineral Resources, Clayton)" initials="FV(RC" lastIdx="1" clrIdx="0">
    <p:extLst>
      <p:ext uri="{19B8F6BF-5375-455C-9EA6-DF929625EA0E}">
        <p15:presenceInfo xmlns:p15="http://schemas.microsoft.com/office/powerpoint/2012/main" userId="S::faz014@csiro.au::cf8f24ba-e8fa-4600-bbc5-229535f507c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859C"/>
    <a:srgbClr val="59C2AA"/>
    <a:srgbClr val="000000"/>
    <a:srgbClr val="FEC34E"/>
    <a:srgbClr val="EBEBEB"/>
    <a:srgbClr val="282572"/>
    <a:srgbClr val="4893CF"/>
    <a:srgbClr val="A9D165"/>
    <a:srgbClr val="EE7257"/>
    <a:srgbClr val="649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80407"/>
  </p:normalViewPr>
  <p:slideViewPr>
    <p:cSldViewPr>
      <p:cViewPr varScale="1">
        <p:scale>
          <a:sx n="61" d="100"/>
          <a:sy n="61" d="100"/>
        </p:scale>
        <p:origin x="1306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0" d="100"/>
          <a:sy n="110" d="100"/>
        </p:scale>
        <p:origin x="224" y="2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customXml" Target="../customXml/item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customXml" Target="../customXml/item2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44D626-72A8-534C-81EC-527E7D7E95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31273-5F1E-6542-B77D-669BED6425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55552-5D7D-F245-B08E-3B419F1F923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C9410-9059-A646-A387-3497F67BA5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3308C-CDE0-1B4E-8EB9-44DB3529DF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E814A-B14F-224B-A89D-0AD622368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72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1E241-27A7-F043-9CBC-E05EE9B470B2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CE7C2-2405-1F43-90CD-26779C9F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8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iatsis.gov.au/explore/map-indigenous-australia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dirty="0">
                <a:latin typeface="+mn-lt"/>
              </a:rPr>
              <a:t>SLIDE TIP: Please feel free to </a:t>
            </a:r>
            <a:r>
              <a:rPr lang="en-US" sz="1050" dirty="0" err="1">
                <a:latin typeface="+mn-lt"/>
              </a:rPr>
              <a:t>personalise</a:t>
            </a:r>
            <a:r>
              <a:rPr lang="en-US" sz="1050" dirty="0">
                <a:latin typeface="+mn-lt"/>
              </a:rPr>
              <a:t> this Acknowledgement of Country. </a:t>
            </a:r>
            <a:r>
              <a:rPr lang="en-AU" sz="105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 whose Country you are on – resources like the </a:t>
            </a:r>
            <a:r>
              <a:rPr lang="en-AU" sz="105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AIATSIS Map of Indigenous Australia</a:t>
            </a:r>
            <a:r>
              <a:rPr lang="en-AU" sz="105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(https://</a:t>
            </a:r>
            <a:r>
              <a:rPr lang="en-AU" sz="105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aiatsis.gov.au</a:t>
            </a:r>
            <a:r>
              <a:rPr lang="en-AU" sz="105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/explore/map-indigenous-Australia) </a:t>
            </a:r>
            <a:r>
              <a:rPr lang="en-AU" sz="105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a useful starting point. But go further. Know the difference between and </a:t>
            </a:r>
            <a:r>
              <a:rPr lang="en-AU" sz="105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Ackowledgement</a:t>
            </a:r>
            <a:r>
              <a:rPr lang="en-AU" sz="105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Country and a Welcome to Country. Some tips on giving a confident Acknowledgement of Country: https://</a:t>
            </a:r>
            <a:r>
              <a:rPr lang="en-AU" sz="105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charlie.csu.edu.au</a:t>
            </a:r>
            <a:r>
              <a:rPr lang="en-AU" sz="105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/2018/05/30/5-tips-for-confidently-acknowledging-country-nrw2018/</a:t>
            </a:r>
            <a:endParaRPr lang="en-US" sz="105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CE7C2-2405-1F43-90CD-26779C9FB0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37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CE7C2-2405-1F43-90CD-26779C9FB0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2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CE7C2-2405-1F43-90CD-26779C9FB0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39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Creates two kinds of records: services and datasets. We use the dataset kind.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CE7C2-2405-1F43-90CD-26779C9FB0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29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CE7C2-2405-1F43-90CD-26779C9FB0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30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CE7C2-2405-1F43-90CD-26779C9FB0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3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CE7C2-2405-1F43-90CD-26779C9FB0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0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emf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emf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9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Relationship Id="rId9" Type="http://schemas.openxmlformats.org/officeDocument/2006/relationships/image" Target="../media/image62.jpg"/></Relationships>
</file>

<file path=ppt/slideLayouts/_rels/slideLayout4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7.png"/><Relationship Id="rId21" Type="http://schemas.openxmlformats.org/officeDocument/2006/relationships/image" Target="../media/image82.png"/><Relationship Id="rId42" Type="http://schemas.openxmlformats.org/officeDocument/2006/relationships/image" Target="../media/image103.png"/><Relationship Id="rId47" Type="http://schemas.openxmlformats.org/officeDocument/2006/relationships/image" Target="../media/image108.png"/><Relationship Id="rId63" Type="http://schemas.openxmlformats.org/officeDocument/2006/relationships/image" Target="../media/image119.png"/><Relationship Id="rId68" Type="http://schemas.openxmlformats.org/officeDocument/2006/relationships/image" Target="../media/image124.png"/><Relationship Id="rId2" Type="http://schemas.openxmlformats.org/officeDocument/2006/relationships/image" Target="../media/image63.jpeg"/><Relationship Id="rId16" Type="http://schemas.openxmlformats.org/officeDocument/2006/relationships/image" Target="../media/image77.png"/><Relationship Id="rId29" Type="http://schemas.openxmlformats.org/officeDocument/2006/relationships/image" Target="../media/image90.png"/><Relationship Id="rId11" Type="http://schemas.openxmlformats.org/officeDocument/2006/relationships/image" Target="../media/image72.png"/><Relationship Id="rId24" Type="http://schemas.openxmlformats.org/officeDocument/2006/relationships/image" Target="../media/image85.png"/><Relationship Id="rId32" Type="http://schemas.openxmlformats.org/officeDocument/2006/relationships/image" Target="../media/image93.png"/><Relationship Id="rId37" Type="http://schemas.openxmlformats.org/officeDocument/2006/relationships/image" Target="../media/image98.png"/><Relationship Id="rId40" Type="http://schemas.openxmlformats.org/officeDocument/2006/relationships/image" Target="../media/image101.png"/><Relationship Id="rId45" Type="http://schemas.openxmlformats.org/officeDocument/2006/relationships/image" Target="../media/image106.png"/><Relationship Id="rId53" Type="http://schemas.microsoft.com/office/2007/relationships/hdphoto" Target="../media/hdphoto2.wdp"/><Relationship Id="rId58" Type="http://schemas.microsoft.com/office/2007/relationships/hdphoto" Target="../media/hdphoto4.wdp"/><Relationship Id="rId66" Type="http://schemas.openxmlformats.org/officeDocument/2006/relationships/image" Target="../media/image122.png"/><Relationship Id="rId74" Type="http://schemas.openxmlformats.org/officeDocument/2006/relationships/image" Target="../media/image129.emf"/><Relationship Id="rId5" Type="http://schemas.openxmlformats.org/officeDocument/2006/relationships/image" Target="../media/image66.png"/><Relationship Id="rId61" Type="http://schemas.microsoft.com/office/2007/relationships/hdphoto" Target="../media/hdphoto5.wdp"/><Relationship Id="rId19" Type="http://schemas.openxmlformats.org/officeDocument/2006/relationships/image" Target="../media/image8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8.png"/><Relationship Id="rId30" Type="http://schemas.openxmlformats.org/officeDocument/2006/relationships/image" Target="../media/image91.png"/><Relationship Id="rId35" Type="http://schemas.openxmlformats.org/officeDocument/2006/relationships/image" Target="../media/image96.png"/><Relationship Id="rId43" Type="http://schemas.openxmlformats.org/officeDocument/2006/relationships/image" Target="../media/image104.png"/><Relationship Id="rId48" Type="http://schemas.openxmlformats.org/officeDocument/2006/relationships/image" Target="../media/image109.png"/><Relationship Id="rId56" Type="http://schemas.openxmlformats.org/officeDocument/2006/relationships/image" Target="../media/image114.png"/><Relationship Id="rId64" Type="http://schemas.openxmlformats.org/officeDocument/2006/relationships/image" Target="../media/image120.png"/><Relationship Id="rId69" Type="http://schemas.microsoft.com/office/2007/relationships/hdphoto" Target="../media/hdphoto6.wdp"/><Relationship Id="rId8" Type="http://schemas.openxmlformats.org/officeDocument/2006/relationships/image" Target="../media/image69.png"/><Relationship Id="rId51" Type="http://schemas.openxmlformats.org/officeDocument/2006/relationships/image" Target="../media/image111.png"/><Relationship Id="rId72" Type="http://schemas.openxmlformats.org/officeDocument/2006/relationships/image" Target="../media/image127.png"/><Relationship Id="rId3" Type="http://schemas.openxmlformats.org/officeDocument/2006/relationships/image" Target="../media/image64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33" Type="http://schemas.openxmlformats.org/officeDocument/2006/relationships/image" Target="../media/image94.png"/><Relationship Id="rId38" Type="http://schemas.openxmlformats.org/officeDocument/2006/relationships/image" Target="../media/image99.png"/><Relationship Id="rId46" Type="http://schemas.openxmlformats.org/officeDocument/2006/relationships/image" Target="../media/image107.png"/><Relationship Id="rId59" Type="http://schemas.openxmlformats.org/officeDocument/2006/relationships/image" Target="../media/image116.png"/><Relationship Id="rId67" Type="http://schemas.openxmlformats.org/officeDocument/2006/relationships/image" Target="../media/image123.png"/><Relationship Id="rId20" Type="http://schemas.openxmlformats.org/officeDocument/2006/relationships/image" Target="../media/image81.png"/><Relationship Id="rId41" Type="http://schemas.openxmlformats.org/officeDocument/2006/relationships/image" Target="../media/image102.png"/><Relationship Id="rId54" Type="http://schemas.openxmlformats.org/officeDocument/2006/relationships/image" Target="../media/image113.png"/><Relationship Id="rId62" Type="http://schemas.openxmlformats.org/officeDocument/2006/relationships/image" Target="../media/image118.png"/><Relationship Id="rId70" Type="http://schemas.openxmlformats.org/officeDocument/2006/relationships/image" Target="../media/image125.png"/><Relationship Id="rId75" Type="http://schemas.openxmlformats.org/officeDocument/2006/relationships/image" Target="../media/image1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7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28" Type="http://schemas.openxmlformats.org/officeDocument/2006/relationships/image" Target="../media/image89.png"/><Relationship Id="rId36" Type="http://schemas.openxmlformats.org/officeDocument/2006/relationships/image" Target="../media/image97.png"/><Relationship Id="rId49" Type="http://schemas.openxmlformats.org/officeDocument/2006/relationships/image" Target="../media/image110.png"/><Relationship Id="rId57" Type="http://schemas.openxmlformats.org/officeDocument/2006/relationships/image" Target="../media/image115.png"/><Relationship Id="rId10" Type="http://schemas.openxmlformats.org/officeDocument/2006/relationships/image" Target="../media/image71.png"/><Relationship Id="rId31" Type="http://schemas.openxmlformats.org/officeDocument/2006/relationships/image" Target="../media/image92.png"/><Relationship Id="rId44" Type="http://schemas.openxmlformats.org/officeDocument/2006/relationships/image" Target="../media/image105.png"/><Relationship Id="rId52" Type="http://schemas.openxmlformats.org/officeDocument/2006/relationships/image" Target="../media/image112.png"/><Relationship Id="rId60" Type="http://schemas.openxmlformats.org/officeDocument/2006/relationships/image" Target="../media/image117.png"/><Relationship Id="rId65" Type="http://schemas.openxmlformats.org/officeDocument/2006/relationships/image" Target="../media/image121.png"/><Relationship Id="rId73" Type="http://schemas.openxmlformats.org/officeDocument/2006/relationships/image" Target="../media/image128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9" Type="http://schemas.openxmlformats.org/officeDocument/2006/relationships/image" Target="../media/image100.png"/><Relationship Id="rId34" Type="http://schemas.openxmlformats.org/officeDocument/2006/relationships/image" Target="../media/image95.png"/><Relationship Id="rId50" Type="http://schemas.microsoft.com/office/2007/relationships/hdphoto" Target="../media/hdphoto1.wdp"/><Relationship Id="rId55" Type="http://schemas.microsoft.com/office/2007/relationships/hdphoto" Target="../media/hdphoto3.wdp"/><Relationship Id="rId7" Type="http://schemas.openxmlformats.org/officeDocument/2006/relationships/image" Target="../media/image68.png"/><Relationship Id="rId71" Type="http://schemas.openxmlformats.org/officeDocument/2006/relationships/image" Target="../media/image126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jpg"/><Relationship Id="rId7" Type="http://schemas.openxmlformats.org/officeDocument/2006/relationships/image" Target="../media/image147.png"/><Relationship Id="rId2" Type="http://schemas.openxmlformats.org/officeDocument/2006/relationships/image" Target="../media/image142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6.png"/><Relationship Id="rId5" Type="http://schemas.openxmlformats.org/officeDocument/2006/relationships/image" Target="../media/image145.jp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5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7.png"/><Relationship Id="rId4" Type="http://schemas.openxmlformats.org/officeDocument/2006/relationships/image" Target="../media/image166.jp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5.png"/><Relationship Id="rId4" Type="http://schemas.openxmlformats.org/officeDocument/2006/relationships/image" Target="../media/image174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AuScope HQ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604EBDF-D149-6241-BCA5-A8C9C7C85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7"/>
            <a:ext cx="20104099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 flipH="1">
            <a:off x="1088243" y="1408338"/>
            <a:ext cx="8132244" cy="500833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ts val="11400"/>
              </a:lnSpc>
              <a:defRPr sz="9900" b="0" i="0" baseline="0">
                <a:solidFill>
                  <a:srgbClr val="ED2238"/>
                </a:solidFill>
                <a:latin typeface="Calibre Light" panose="020B0303030202060203" pitchFamily="34" charset="77"/>
                <a:cs typeface="Calibre Light" panose="020B0303030202060203" pitchFamily="34" charset="77"/>
              </a:defRPr>
            </a:lvl1pPr>
          </a:lstStyle>
          <a:p>
            <a:r>
              <a:rPr lang="en-US" dirty="0"/>
              <a:t>PowerPoint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spc="30" dirty="0">
                <a:solidFill>
                  <a:srgbClr val="282471"/>
                </a:solidFill>
              </a:rPr>
              <a:t>@auscope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AA2C17A6-5CEB-374F-90CD-2B7BFF7FEEFA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2CE06AF3-7E41-E249-AA29-4D431B552D71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44DE9A-7358-F749-9759-0BCA94FA3E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5991" y="6569075"/>
            <a:ext cx="6657975" cy="89768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spcAft>
                <a:spcPts val="0"/>
              </a:spcAft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  <a:lvl2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2pPr>
            <a:lvl3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3pPr>
            <a:lvl4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4pPr>
            <a:lvl5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Speaker Name (Affiliation)</a:t>
            </a:r>
            <a:br>
              <a:rPr lang="en-GB" dirty="0"/>
            </a:br>
            <a:r>
              <a:rPr lang="en-GB" dirty="0"/>
              <a:t>Speaker Name (Affiliation)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7E2D44-2B0D-E54C-A7FA-14893D9AC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375" y="7765619"/>
            <a:ext cx="6657975" cy="44884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</a:lstStyle>
          <a:p>
            <a:pPr lvl="0"/>
            <a:r>
              <a:rPr lang="en-GB" dirty="0"/>
              <a:t>XX Month YYYY</a:t>
            </a:r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89992DE-C587-424C-9C34-F0423783C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5138" y="1411936"/>
            <a:ext cx="5096451" cy="11511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Pilot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A6DFDB10-27D1-F04E-91DB-E20A3920AF3E}"/>
              </a:ext>
            </a:extLst>
          </p:cNvPr>
          <p:cNvSpPr/>
          <p:nvPr userDrawn="1"/>
        </p:nvSpPr>
        <p:spPr>
          <a:xfrm>
            <a:off x="0" y="1"/>
            <a:ext cx="20104094" cy="11308556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DBC326-4618-A643-AD84-46A6C6B8CC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2A5DD-49BD-EE48-9FB3-4107A85B91E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B0A38-A4D4-3247-985C-69B473F0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39F0128-4566-AE4C-BA76-3E4C84A3C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43" name="Holder 2">
            <a:extLst>
              <a:ext uri="{FF2B5EF4-FFF2-40B4-BE49-F238E27FC236}">
                <a16:creationId xmlns:a16="http://schemas.microsoft.com/office/drawing/2014/main" id="{6DF7A99D-4B04-F144-9D01-9B28A1F2E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1087956" y="2429953"/>
            <a:ext cx="8132244" cy="398672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ts val="11400"/>
              </a:lnSpc>
              <a:defRPr sz="9900" b="0" i="0" baseline="0">
                <a:solidFill>
                  <a:srgbClr val="282572"/>
                </a:solidFill>
                <a:latin typeface="Calibre Light" panose="020B0303030202060203" pitchFamily="34" charset="77"/>
                <a:cs typeface="Calibre Light" panose="020B0303030202060203" pitchFamily="34" charset="77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46BC0A32-7455-4F41-B848-AB16135F7E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5991" y="6569075"/>
            <a:ext cx="6657975" cy="89768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spcAft>
                <a:spcPts val="0"/>
              </a:spcAft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  <a:lvl2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2pPr>
            <a:lvl3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3pPr>
            <a:lvl4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4pPr>
            <a:lvl5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Speaker Name (Affiliation)</a:t>
            </a:r>
            <a:br>
              <a:rPr lang="en-GB" dirty="0"/>
            </a:br>
            <a:r>
              <a:rPr lang="en-GB" dirty="0"/>
              <a:t>Speaker Name (Affiliation)</a:t>
            </a:r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836B369-B9B0-D145-B21B-A2F561E3E4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5138" y="1411936"/>
            <a:ext cx="5096451" cy="115114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8723946-1624-204A-A697-3EC40A00B1F1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59C2AA"/>
                </a:solidFill>
                <a:latin typeface="Calibre Regular" panose="020B0503030202060203" pitchFamily="34" charset="77"/>
              </a:rPr>
              <a:t>Pilot Project Title</a:t>
            </a:r>
            <a:endParaRPr lang="en-US" sz="2800" b="0" i="0" dirty="0">
              <a:solidFill>
                <a:srgbClr val="59C2AA"/>
              </a:solidFill>
              <a:latin typeface="Calibre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5346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AuScope HQ">
    <p:bg>
      <p:bgPr>
        <a:solidFill>
          <a:srgbClr val="28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9209663-D88F-244A-B9A8-16F9C3779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7" cy="11308555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077313" y="1408338"/>
            <a:ext cx="8132244" cy="2923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11400"/>
              </a:lnSpc>
              <a:defRPr sz="9900" baseline="0">
                <a:solidFill>
                  <a:schemeClr val="bg1"/>
                </a:solidFill>
                <a:latin typeface="Calibre Light" panose="020B0303030202060203" pitchFamily="34" charset="77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93993" y="10349686"/>
            <a:ext cx="146812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30" dirty="0"/>
              <a:t>@</a:t>
            </a:r>
            <a:r>
              <a:rPr lang="en-AU" spc="30" dirty="0" err="1"/>
              <a:t>auscope</a:t>
            </a:r>
            <a:endParaRPr lang="en-AU" spc="3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07684" y="10349686"/>
            <a:ext cx="223647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/>
              <a:t>auscope.org.au</a:t>
            </a:r>
            <a:endParaRPr lang="en-AU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pPr marL="38100">
                <a:lnSpc>
                  <a:spcPts val="3165"/>
                </a:lnSpc>
              </a:pPr>
              <a:t>‹#›</a:t>
            </a:fld>
            <a:endParaRPr lang="en-AU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4BF19FA2-4F58-2143-85C7-4208D974508C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438B67FF-263C-3447-81FC-F6702DABF35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57C56EBC-EEBF-DC49-AF97-2B6450CE82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000" y="1396800"/>
            <a:ext cx="5134499" cy="11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54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Earth Imaging &amp; Sounding">
    <p:bg>
      <p:bgPr>
        <a:solidFill>
          <a:srgbClr val="28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9209663-D88F-244A-B9A8-16F9C3779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077313" y="2442742"/>
            <a:ext cx="8132244" cy="2923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11400"/>
              </a:lnSpc>
              <a:defRPr sz="9900" baseline="0">
                <a:solidFill>
                  <a:schemeClr val="bg1"/>
                </a:solidFill>
                <a:latin typeface="Calibre Light" panose="020B0303030202060203" pitchFamily="34" charset="77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93993" y="10349686"/>
            <a:ext cx="146812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30" dirty="0"/>
              <a:t>@</a:t>
            </a:r>
            <a:r>
              <a:rPr lang="en-AU" spc="30" dirty="0" err="1"/>
              <a:t>auscope</a:t>
            </a:r>
            <a:endParaRPr lang="en-AU" spc="3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07684" y="10349686"/>
            <a:ext cx="223647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/>
              <a:t>auscope.org.au</a:t>
            </a:r>
            <a:endParaRPr lang="en-AU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pPr marL="38100">
                <a:lnSpc>
                  <a:spcPts val="3165"/>
                </a:lnSpc>
              </a:pPr>
              <a:t>‹#›</a:t>
            </a:fld>
            <a:endParaRPr lang="en-AU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4BF19FA2-4F58-2143-85C7-4208D974508C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438B67FF-263C-3447-81FC-F6702DABF35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2">
            <a:extLst>
              <a:ext uri="{FF2B5EF4-FFF2-40B4-BE49-F238E27FC236}">
                <a16:creationId xmlns:a16="http://schemas.microsoft.com/office/drawing/2014/main" id="{D4A02AAA-403A-4346-ADF9-1DE46E499CCA}"/>
              </a:ext>
            </a:extLst>
          </p:cNvPr>
          <p:cNvGrpSpPr/>
          <p:nvPr userDrawn="1"/>
        </p:nvGrpSpPr>
        <p:grpSpPr>
          <a:xfrm>
            <a:off x="13402740" y="1582957"/>
            <a:ext cx="967740" cy="979805"/>
            <a:chOff x="13402740" y="1582957"/>
            <a:chExt cx="967740" cy="979805"/>
          </a:xfrm>
        </p:grpSpPr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DD00A8FC-8793-8547-B25B-364B5A289F08}"/>
                </a:ext>
              </a:extLst>
            </p:cNvPr>
            <p:cNvSpPr/>
            <p:nvPr/>
          </p:nvSpPr>
          <p:spPr>
            <a:xfrm>
              <a:off x="13402740" y="1595532"/>
              <a:ext cx="967740" cy="967740"/>
            </a:xfrm>
            <a:custGeom>
              <a:avLst/>
              <a:gdLst/>
              <a:ahLst/>
              <a:cxnLst/>
              <a:rect l="l" t="t" r="r" b="b"/>
              <a:pathLst>
                <a:path w="967740" h="967739">
                  <a:moveTo>
                    <a:pt x="483597" y="0"/>
                  </a:moveTo>
                  <a:lnTo>
                    <a:pt x="437027" y="2214"/>
                  </a:lnTo>
                  <a:lnTo>
                    <a:pt x="391709" y="8721"/>
                  </a:lnTo>
                  <a:lnTo>
                    <a:pt x="347845" y="19318"/>
                  </a:lnTo>
                  <a:lnTo>
                    <a:pt x="305638" y="33803"/>
                  </a:lnTo>
                  <a:lnTo>
                    <a:pt x="265291" y="51973"/>
                  </a:lnTo>
                  <a:lnTo>
                    <a:pt x="227007" y="73624"/>
                  </a:lnTo>
                  <a:lnTo>
                    <a:pt x="190988" y="98555"/>
                  </a:lnTo>
                  <a:lnTo>
                    <a:pt x="157437" y="126562"/>
                  </a:lnTo>
                  <a:lnTo>
                    <a:pt x="126558" y="157443"/>
                  </a:lnTo>
                  <a:lnTo>
                    <a:pt x="98551" y="190995"/>
                  </a:lnTo>
                  <a:lnTo>
                    <a:pt x="73621" y="227015"/>
                  </a:lnTo>
                  <a:lnTo>
                    <a:pt x="51971" y="265300"/>
                  </a:lnTo>
                  <a:lnTo>
                    <a:pt x="33802" y="305647"/>
                  </a:lnTo>
                  <a:lnTo>
                    <a:pt x="19317" y="347855"/>
                  </a:lnTo>
                  <a:lnTo>
                    <a:pt x="8720" y="391719"/>
                  </a:lnTo>
                  <a:lnTo>
                    <a:pt x="2214" y="437038"/>
                  </a:lnTo>
                  <a:lnTo>
                    <a:pt x="0" y="483608"/>
                  </a:lnTo>
                  <a:lnTo>
                    <a:pt x="2214" y="530184"/>
                  </a:lnTo>
                  <a:lnTo>
                    <a:pt x="8720" y="575508"/>
                  </a:lnTo>
                  <a:lnTo>
                    <a:pt x="19317" y="619376"/>
                  </a:lnTo>
                  <a:lnTo>
                    <a:pt x="33802" y="661586"/>
                  </a:lnTo>
                  <a:lnTo>
                    <a:pt x="51971" y="701934"/>
                  </a:lnTo>
                  <a:lnTo>
                    <a:pt x="73621" y="740220"/>
                  </a:lnTo>
                  <a:lnTo>
                    <a:pt x="98551" y="776239"/>
                  </a:lnTo>
                  <a:lnTo>
                    <a:pt x="126558" y="809789"/>
                  </a:lnTo>
                  <a:lnTo>
                    <a:pt x="157437" y="840668"/>
                  </a:lnTo>
                  <a:lnTo>
                    <a:pt x="190988" y="868673"/>
                  </a:lnTo>
                  <a:lnTo>
                    <a:pt x="227007" y="893601"/>
                  </a:lnTo>
                  <a:lnTo>
                    <a:pt x="265291" y="915251"/>
                  </a:lnTo>
                  <a:lnTo>
                    <a:pt x="305638" y="933418"/>
                  </a:lnTo>
                  <a:lnTo>
                    <a:pt x="347845" y="947901"/>
                  </a:lnTo>
                  <a:lnTo>
                    <a:pt x="391709" y="958496"/>
                  </a:lnTo>
                  <a:lnTo>
                    <a:pt x="437027" y="965002"/>
                  </a:lnTo>
                  <a:lnTo>
                    <a:pt x="483597" y="967216"/>
                  </a:lnTo>
                  <a:lnTo>
                    <a:pt x="530169" y="965002"/>
                  </a:lnTo>
                  <a:lnTo>
                    <a:pt x="575489" y="958496"/>
                  </a:lnTo>
                  <a:lnTo>
                    <a:pt x="619354" y="947901"/>
                  </a:lnTo>
                  <a:lnTo>
                    <a:pt x="661562" y="933418"/>
                  </a:lnTo>
                  <a:lnTo>
                    <a:pt x="701910" y="915251"/>
                  </a:lnTo>
                  <a:lnTo>
                    <a:pt x="740195" y="893601"/>
                  </a:lnTo>
                  <a:lnTo>
                    <a:pt x="776215" y="868673"/>
                  </a:lnTo>
                  <a:lnTo>
                    <a:pt x="809766" y="840668"/>
                  </a:lnTo>
                  <a:lnTo>
                    <a:pt x="840647" y="809789"/>
                  </a:lnTo>
                  <a:lnTo>
                    <a:pt x="868653" y="776239"/>
                  </a:lnTo>
                  <a:lnTo>
                    <a:pt x="893583" y="740220"/>
                  </a:lnTo>
                  <a:lnTo>
                    <a:pt x="915234" y="701934"/>
                  </a:lnTo>
                  <a:lnTo>
                    <a:pt x="933403" y="661586"/>
                  </a:lnTo>
                  <a:lnTo>
                    <a:pt x="947888" y="619376"/>
                  </a:lnTo>
                  <a:lnTo>
                    <a:pt x="958485" y="575508"/>
                  </a:lnTo>
                  <a:lnTo>
                    <a:pt x="964992" y="530184"/>
                  </a:lnTo>
                  <a:lnTo>
                    <a:pt x="967206" y="483608"/>
                  </a:lnTo>
                  <a:lnTo>
                    <a:pt x="964992" y="437038"/>
                  </a:lnTo>
                  <a:lnTo>
                    <a:pt x="958485" y="391719"/>
                  </a:lnTo>
                  <a:lnTo>
                    <a:pt x="947888" y="347855"/>
                  </a:lnTo>
                  <a:lnTo>
                    <a:pt x="933403" y="305647"/>
                  </a:lnTo>
                  <a:lnTo>
                    <a:pt x="915234" y="265300"/>
                  </a:lnTo>
                  <a:lnTo>
                    <a:pt x="893583" y="227015"/>
                  </a:lnTo>
                  <a:lnTo>
                    <a:pt x="868653" y="190995"/>
                  </a:lnTo>
                  <a:lnTo>
                    <a:pt x="840647" y="157443"/>
                  </a:lnTo>
                  <a:lnTo>
                    <a:pt x="809766" y="126562"/>
                  </a:lnTo>
                  <a:lnTo>
                    <a:pt x="776215" y="98555"/>
                  </a:lnTo>
                  <a:lnTo>
                    <a:pt x="740195" y="73624"/>
                  </a:lnTo>
                  <a:lnTo>
                    <a:pt x="701910" y="51973"/>
                  </a:lnTo>
                  <a:lnTo>
                    <a:pt x="661562" y="33803"/>
                  </a:lnTo>
                  <a:lnTo>
                    <a:pt x="619354" y="19318"/>
                  </a:lnTo>
                  <a:lnTo>
                    <a:pt x="575489" y="8721"/>
                  </a:lnTo>
                  <a:lnTo>
                    <a:pt x="530169" y="2214"/>
                  </a:lnTo>
                  <a:lnTo>
                    <a:pt x="483597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4B8E5CD1-EF60-CA45-86D5-893DDA1ABBA8}"/>
                </a:ext>
              </a:extLst>
            </p:cNvPr>
            <p:cNvSpPr/>
            <p:nvPr/>
          </p:nvSpPr>
          <p:spPr>
            <a:xfrm>
              <a:off x="13596173" y="1788992"/>
              <a:ext cx="580390" cy="580390"/>
            </a:xfrm>
            <a:custGeom>
              <a:avLst/>
              <a:gdLst/>
              <a:ahLst/>
              <a:cxnLst/>
              <a:rect l="l" t="t" r="r" b="b"/>
              <a:pathLst>
                <a:path w="580390" h="580389">
                  <a:moveTo>
                    <a:pt x="290158" y="0"/>
                  </a:moveTo>
                  <a:lnTo>
                    <a:pt x="243096" y="3798"/>
                  </a:lnTo>
                  <a:lnTo>
                    <a:pt x="198451" y="14793"/>
                  </a:lnTo>
                  <a:lnTo>
                    <a:pt x="156820" y="32389"/>
                  </a:lnTo>
                  <a:lnTo>
                    <a:pt x="118800" y="55987"/>
                  </a:lnTo>
                  <a:lnTo>
                    <a:pt x="84990" y="84989"/>
                  </a:lnTo>
                  <a:lnTo>
                    <a:pt x="55987" y="118798"/>
                  </a:lnTo>
                  <a:lnTo>
                    <a:pt x="32389" y="156816"/>
                  </a:lnTo>
                  <a:lnTo>
                    <a:pt x="14793" y="198446"/>
                  </a:lnTo>
                  <a:lnTo>
                    <a:pt x="3798" y="243089"/>
                  </a:lnTo>
                  <a:lnTo>
                    <a:pt x="0" y="290148"/>
                  </a:lnTo>
                  <a:lnTo>
                    <a:pt x="3798" y="337214"/>
                  </a:lnTo>
                  <a:lnTo>
                    <a:pt x="14793" y="381862"/>
                  </a:lnTo>
                  <a:lnTo>
                    <a:pt x="32389" y="423493"/>
                  </a:lnTo>
                  <a:lnTo>
                    <a:pt x="55987" y="461511"/>
                  </a:lnTo>
                  <a:lnTo>
                    <a:pt x="84990" y="495318"/>
                  </a:lnTo>
                  <a:lnTo>
                    <a:pt x="118800" y="524318"/>
                  </a:lnTo>
                  <a:lnTo>
                    <a:pt x="156820" y="547913"/>
                  </a:lnTo>
                  <a:lnTo>
                    <a:pt x="198451" y="565505"/>
                  </a:lnTo>
                  <a:lnTo>
                    <a:pt x="243096" y="576499"/>
                  </a:lnTo>
                  <a:lnTo>
                    <a:pt x="290158" y="580296"/>
                  </a:lnTo>
                  <a:lnTo>
                    <a:pt x="337223" y="576499"/>
                  </a:lnTo>
                  <a:lnTo>
                    <a:pt x="381870" y="565505"/>
                  </a:lnTo>
                  <a:lnTo>
                    <a:pt x="423503" y="547913"/>
                  </a:lnTo>
                  <a:lnTo>
                    <a:pt x="461524" y="524318"/>
                  </a:lnTo>
                  <a:lnTo>
                    <a:pt x="495335" y="495318"/>
                  </a:lnTo>
                  <a:lnTo>
                    <a:pt x="524339" y="461511"/>
                  </a:lnTo>
                  <a:lnTo>
                    <a:pt x="547937" y="423493"/>
                  </a:lnTo>
                  <a:lnTo>
                    <a:pt x="565533" y="381862"/>
                  </a:lnTo>
                  <a:lnTo>
                    <a:pt x="576529" y="337214"/>
                  </a:lnTo>
                  <a:lnTo>
                    <a:pt x="580327" y="290148"/>
                  </a:lnTo>
                  <a:lnTo>
                    <a:pt x="576529" y="243089"/>
                  </a:lnTo>
                  <a:lnTo>
                    <a:pt x="565533" y="198446"/>
                  </a:lnTo>
                  <a:lnTo>
                    <a:pt x="547937" y="156816"/>
                  </a:lnTo>
                  <a:lnTo>
                    <a:pt x="524339" y="118798"/>
                  </a:lnTo>
                  <a:lnTo>
                    <a:pt x="495335" y="84989"/>
                  </a:lnTo>
                  <a:lnTo>
                    <a:pt x="461524" y="55987"/>
                  </a:lnTo>
                  <a:lnTo>
                    <a:pt x="423503" y="32389"/>
                  </a:lnTo>
                  <a:lnTo>
                    <a:pt x="381870" y="14793"/>
                  </a:lnTo>
                  <a:lnTo>
                    <a:pt x="337223" y="3798"/>
                  </a:lnTo>
                  <a:lnTo>
                    <a:pt x="290158" y="0"/>
                  </a:lnTo>
                  <a:close/>
                </a:path>
              </a:pathLst>
            </a:custGeom>
            <a:solidFill>
              <a:srgbClr val="58C2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3776D402-B9ED-3941-AE68-5C0335E28F9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72686" y="1872104"/>
              <a:ext cx="220683" cy="234337"/>
            </a:xfrm>
            <a:prstGeom prst="rect">
              <a:avLst/>
            </a:prstGeom>
          </p:spPr>
        </p:pic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8D3DC08C-471E-C747-BAAF-D9856AFC69EC}"/>
                </a:ext>
              </a:extLst>
            </p:cNvPr>
            <p:cNvSpPr/>
            <p:nvPr/>
          </p:nvSpPr>
          <p:spPr>
            <a:xfrm>
              <a:off x="13872690" y="1782490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5">
                  <a:moveTo>
                    <a:pt x="0" y="0"/>
                  </a:moveTo>
                  <a:lnTo>
                    <a:pt x="0" y="323948"/>
                  </a:lnTo>
                  <a:lnTo>
                    <a:pt x="309351" y="323948"/>
                  </a:lnTo>
                </a:path>
              </a:pathLst>
            </a:custGeom>
            <a:ln w="20470">
              <a:solidFill>
                <a:srgbClr val="2724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E9453BE9-DA89-D446-8F33-1E1762E61A50}"/>
                </a:ext>
              </a:extLst>
            </p:cNvPr>
            <p:cNvSpPr/>
            <p:nvPr/>
          </p:nvSpPr>
          <p:spPr>
            <a:xfrm>
              <a:off x="14062230" y="1679687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8">
              <a:extLst>
                <a:ext uri="{FF2B5EF4-FFF2-40B4-BE49-F238E27FC236}">
                  <a16:creationId xmlns:a16="http://schemas.microsoft.com/office/drawing/2014/main" id="{FCB23F9B-FEEE-3E41-9FD1-BCBCFE61E36B}"/>
                </a:ext>
              </a:extLst>
            </p:cNvPr>
            <p:cNvSpPr/>
            <p:nvPr/>
          </p:nvSpPr>
          <p:spPr>
            <a:xfrm>
              <a:off x="14158950" y="1582957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30"/>
                  </a:lnTo>
                  <a:lnTo>
                    <a:pt x="96719" y="96730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B58F2C1-14E8-C947-8C4B-66E48D651202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59C2AA"/>
                </a:solidFill>
                <a:latin typeface="Calibre Regular" panose="020B0503030202060203" pitchFamily="34" charset="77"/>
              </a:rPr>
              <a:t>Earth Imaging &amp; Sounding</a:t>
            </a:r>
            <a:endParaRPr lang="en-US" sz="2800" b="0" i="0" dirty="0">
              <a:solidFill>
                <a:srgbClr val="59C2AA"/>
              </a:solidFill>
              <a:latin typeface="Calibre Regular" panose="020B0503030202060203" pitchFamily="34" charset="77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844EBE0-2666-EC47-8F84-D185B08FE3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5140" y="1523751"/>
            <a:ext cx="3424584" cy="1036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Subsurface Observatory">
    <p:bg>
      <p:bgPr>
        <a:solidFill>
          <a:srgbClr val="28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9209663-D88F-244A-B9A8-16F9C3779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7" cy="11308555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077313" y="2442742"/>
            <a:ext cx="8132244" cy="2923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11400"/>
              </a:lnSpc>
              <a:defRPr sz="9900" baseline="0">
                <a:solidFill>
                  <a:schemeClr val="bg1"/>
                </a:solidFill>
                <a:latin typeface="Calibre Light" panose="020B0303030202060203" pitchFamily="34" charset="77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93993" y="10349686"/>
            <a:ext cx="146812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30" dirty="0"/>
              <a:t>@</a:t>
            </a:r>
            <a:r>
              <a:rPr lang="en-AU" spc="30" dirty="0" err="1"/>
              <a:t>auscope</a:t>
            </a:r>
            <a:endParaRPr lang="en-AU" spc="3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07684" y="10349686"/>
            <a:ext cx="223647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/>
              <a:t>auscope.org.au</a:t>
            </a:r>
            <a:endParaRPr lang="en-AU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pPr marL="38100">
                <a:lnSpc>
                  <a:spcPts val="3165"/>
                </a:lnSpc>
              </a:pPr>
              <a:t>‹#›</a:t>
            </a:fld>
            <a:endParaRPr lang="en-AU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4BF19FA2-4F58-2143-85C7-4208D974508C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438B67FF-263C-3447-81FC-F6702DABF35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C0D712-34BF-5E46-BB97-CF9586B8B4A8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D53D96"/>
                </a:solidFill>
                <a:latin typeface="Calibre Regular" panose="020B0503030202060203" pitchFamily="34" charset="77"/>
              </a:rPr>
              <a:t>Subsurface Observatory</a:t>
            </a:r>
            <a:endParaRPr lang="en-US" sz="2800" b="0" i="0" dirty="0">
              <a:solidFill>
                <a:srgbClr val="D53D96"/>
              </a:solidFill>
              <a:latin typeface="Calibre Regular" panose="020B0503030202060203" pitchFamily="34" charset="77"/>
            </a:endParaRPr>
          </a:p>
        </p:txBody>
      </p:sp>
      <p:grpSp>
        <p:nvGrpSpPr>
          <p:cNvPr id="24" name="object 2">
            <a:extLst>
              <a:ext uri="{FF2B5EF4-FFF2-40B4-BE49-F238E27FC236}">
                <a16:creationId xmlns:a16="http://schemas.microsoft.com/office/drawing/2014/main" id="{BC630B7E-F671-D048-8740-8892E611B82A}"/>
              </a:ext>
            </a:extLst>
          </p:cNvPr>
          <p:cNvGrpSpPr/>
          <p:nvPr userDrawn="1"/>
        </p:nvGrpSpPr>
        <p:grpSpPr>
          <a:xfrm>
            <a:off x="13402740" y="1582962"/>
            <a:ext cx="967740" cy="967740"/>
            <a:chOff x="13402740" y="1582962"/>
            <a:chExt cx="967740" cy="967740"/>
          </a:xfrm>
        </p:grpSpPr>
        <p:sp>
          <p:nvSpPr>
            <p:cNvPr id="25" name="object 3">
              <a:extLst>
                <a:ext uri="{FF2B5EF4-FFF2-40B4-BE49-F238E27FC236}">
                  <a16:creationId xmlns:a16="http://schemas.microsoft.com/office/drawing/2014/main" id="{175994C0-1F02-C04E-88A1-BFCB408ED6BB}"/>
                </a:ext>
              </a:extLst>
            </p:cNvPr>
            <p:cNvSpPr/>
            <p:nvPr/>
          </p:nvSpPr>
          <p:spPr>
            <a:xfrm>
              <a:off x="13402740" y="1582962"/>
              <a:ext cx="967740" cy="967740"/>
            </a:xfrm>
            <a:custGeom>
              <a:avLst/>
              <a:gdLst/>
              <a:ahLst/>
              <a:cxnLst/>
              <a:rect l="l" t="t" r="r" b="b"/>
              <a:pathLst>
                <a:path w="967740" h="967739">
                  <a:moveTo>
                    <a:pt x="483597" y="0"/>
                  </a:moveTo>
                  <a:lnTo>
                    <a:pt x="437027" y="2214"/>
                  </a:lnTo>
                  <a:lnTo>
                    <a:pt x="391709" y="8721"/>
                  </a:lnTo>
                  <a:lnTo>
                    <a:pt x="347845" y="19318"/>
                  </a:lnTo>
                  <a:lnTo>
                    <a:pt x="305638" y="33803"/>
                  </a:lnTo>
                  <a:lnTo>
                    <a:pt x="265291" y="51973"/>
                  </a:lnTo>
                  <a:lnTo>
                    <a:pt x="227007" y="73624"/>
                  </a:lnTo>
                  <a:lnTo>
                    <a:pt x="190988" y="98555"/>
                  </a:lnTo>
                  <a:lnTo>
                    <a:pt x="157437" y="126562"/>
                  </a:lnTo>
                  <a:lnTo>
                    <a:pt x="126558" y="157443"/>
                  </a:lnTo>
                  <a:lnTo>
                    <a:pt x="98551" y="190995"/>
                  </a:lnTo>
                  <a:lnTo>
                    <a:pt x="73621" y="227015"/>
                  </a:lnTo>
                  <a:lnTo>
                    <a:pt x="51971" y="265300"/>
                  </a:lnTo>
                  <a:lnTo>
                    <a:pt x="33802" y="305647"/>
                  </a:lnTo>
                  <a:lnTo>
                    <a:pt x="19317" y="347855"/>
                  </a:lnTo>
                  <a:lnTo>
                    <a:pt x="8720" y="391719"/>
                  </a:lnTo>
                  <a:lnTo>
                    <a:pt x="2214" y="437038"/>
                  </a:lnTo>
                  <a:lnTo>
                    <a:pt x="0" y="483608"/>
                  </a:lnTo>
                  <a:lnTo>
                    <a:pt x="2214" y="530184"/>
                  </a:lnTo>
                  <a:lnTo>
                    <a:pt x="8720" y="575508"/>
                  </a:lnTo>
                  <a:lnTo>
                    <a:pt x="19317" y="619376"/>
                  </a:lnTo>
                  <a:lnTo>
                    <a:pt x="33802" y="661586"/>
                  </a:lnTo>
                  <a:lnTo>
                    <a:pt x="51971" y="701934"/>
                  </a:lnTo>
                  <a:lnTo>
                    <a:pt x="73621" y="740220"/>
                  </a:lnTo>
                  <a:lnTo>
                    <a:pt x="98551" y="776239"/>
                  </a:lnTo>
                  <a:lnTo>
                    <a:pt x="126558" y="809789"/>
                  </a:lnTo>
                  <a:lnTo>
                    <a:pt x="157437" y="840668"/>
                  </a:lnTo>
                  <a:lnTo>
                    <a:pt x="190988" y="868673"/>
                  </a:lnTo>
                  <a:lnTo>
                    <a:pt x="227007" y="893601"/>
                  </a:lnTo>
                  <a:lnTo>
                    <a:pt x="265291" y="915251"/>
                  </a:lnTo>
                  <a:lnTo>
                    <a:pt x="305638" y="933418"/>
                  </a:lnTo>
                  <a:lnTo>
                    <a:pt x="347845" y="947901"/>
                  </a:lnTo>
                  <a:lnTo>
                    <a:pt x="391709" y="958496"/>
                  </a:lnTo>
                  <a:lnTo>
                    <a:pt x="437027" y="965002"/>
                  </a:lnTo>
                  <a:lnTo>
                    <a:pt x="483597" y="967216"/>
                  </a:lnTo>
                  <a:lnTo>
                    <a:pt x="530169" y="965002"/>
                  </a:lnTo>
                  <a:lnTo>
                    <a:pt x="575489" y="958496"/>
                  </a:lnTo>
                  <a:lnTo>
                    <a:pt x="619354" y="947901"/>
                  </a:lnTo>
                  <a:lnTo>
                    <a:pt x="661562" y="933418"/>
                  </a:lnTo>
                  <a:lnTo>
                    <a:pt x="701910" y="915251"/>
                  </a:lnTo>
                  <a:lnTo>
                    <a:pt x="740195" y="893601"/>
                  </a:lnTo>
                  <a:lnTo>
                    <a:pt x="776215" y="868673"/>
                  </a:lnTo>
                  <a:lnTo>
                    <a:pt x="809766" y="840668"/>
                  </a:lnTo>
                  <a:lnTo>
                    <a:pt x="840647" y="809789"/>
                  </a:lnTo>
                  <a:lnTo>
                    <a:pt x="868653" y="776239"/>
                  </a:lnTo>
                  <a:lnTo>
                    <a:pt x="893583" y="740220"/>
                  </a:lnTo>
                  <a:lnTo>
                    <a:pt x="915234" y="701934"/>
                  </a:lnTo>
                  <a:lnTo>
                    <a:pt x="933403" y="661586"/>
                  </a:lnTo>
                  <a:lnTo>
                    <a:pt x="947888" y="619376"/>
                  </a:lnTo>
                  <a:lnTo>
                    <a:pt x="958485" y="575508"/>
                  </a:lnTo>
                  <a:lnTo>
                    <a:pt x="964992" y="530184"/>
                  </a:lnTo>
                  <a:lnTo>
                    <a:pt x="967206" y="483608"/>
                  </a:lnTo>
                  <a:lnTo>
                    <a:pt x="964992" y="437038"/>
                  </a:lnTo>
                  <a:lnTo>
                    <a:pt x="958485" y="391719"/>
                  </a:lnTo>
                  <a:lnTo>
                    <a:pt x="947888" y="347855"/>
                  </a:lnTo>
                  <a:lnTo>
                    <a:pt x="933403" y="305647"/>
                  </a:lnTo>
                  <a:lnTo>
                    <a:pt x="915234" y="265300"/>
                  </a:lnTo>
                  <a:lnTo>
                    <a:pt x="893583" y="227015"/>
                  </a:lnTo>
                  <a:lnTo>
                    <a:pt x="868653" y="190995"/>
                  </a:lnTo>
                  <a:lnTo>
                    <a:pt x="840647" y="157443"/>
                  </a:lnTo>
                  <a:lnTo>
                    <a:pt x="809766" y="126562"/>
                  </a:lnTo>
                  <a:lnTo>
                    <a:pt x="776215" y="98555"/>
                  </a:lnTo>
                  <a:lnTo>
                    <a:pt x="740195" y="73624"/>
                  </a:lnTo>
                  <a:lnTo>
                    <a:pt x="701910" y="51973"/>
                  </a:lnTo>
                  <a:lnTo>
                    <a:pt x="661562" y="33803"/>
                  </a:lnTo>
                  <a:lnTo>
                    <a:pt x="619354" y="19318"/>
                  </a:lnTo>
                  <a:lnTo>
                    <a:pt x="575489" y="8721"/>
                  </a:lnTo>
                  <a:lnTo>
                    <a:pt x="530169" y="2214"/>
                  </a:lnTo>
                  <a:lnTo>
                    <a:pt x="483597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4">
              <a:extLst>
                <a:ext uri="{FF2B5EF4-FFF2-40B4-BE49-F238E27FC236}">
                  <a16:creationId xmlns:a16="http://schemas.microsoft.com/office/drawing/2014/main" id="{37334A73-05E8-4F43-99E1-B334B255CA66}"/>
                </a:ext>
              </a:extLst>
            </p:cNvPr>
            <p:cNvSpPr/>
            <p:nvPr/>
          </p:nvSpPr>
          <p:spPr>
            <a:xfrm>
              <a:off x="14164520" y="2275313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20865668-3830-4E40-BA7D-AAA7710AA1AF}"/>
                </a:ext>
              </a:extLst>
            </p:cNvPr>
            <p:cNvSpPr/>
            <p:nvPr/>
          </p:nvSpPr>
          <p:spPr>
            <a:xfrm>
              <a:off x="14261240" y="2372032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6">
              <a:extLst>
                <a:ext uri="{FF2B5EF4-FFF2-40B4-BE49-F238E27FC236}">
                  <a16:creationId xmlns:a16="http://schemas.microsoft.com/office/drawing/2014/main" id="{F11FBB49-BADF-3649-A1E4-C34E836F02C7}"/>
                </a:ext>
              </a:extLst>
            </p:cNvPr>
            <p:cNvSpPr/>
            <p:nvPr/>
          </p:nvSpPr>
          <p:spPr>
            <a:xfrm>
              <a:off x="13596173" y="1776422"/>
              <a:ext cx="580390" cy="580390"/>
            </a:xfrm>
            <a:custGeom>
              <a:avLst/>
              <a:gdLst/>
              <a:ahLst/>
              <a:cxnLst/>
              <a:rect l="l" t="t" r="r" b="b"/>
              <a:pathLst>
                <a:path w="580390" h="580389">
                  <a:moveTo>
                    <a:pt x="290158" y="0"/>
                  </a:moveTo>
                  <a:lnTo>
                    <a:pt x="243096" y="3798"/>
                  </a:lnTo>
                  <a:lnTo>
                    <a:pt x="198451" y="14793"/>
                  </a:lnTo>
                  <a:lnTo>
                    <a:pt x="156820" y="32389"/>
                  </a:lnTo>
                  <a:lnTo>
                    <a:pt x="118800" y="55987"/>
                  </a:lnTo>
                  <a:lnTo>
                    <a:pt x="84990" y="84989"/>
                  </a:lnTo>
                  <a:lnTo>
                    <a:pt x="55987" y="118798"/>
                  </a:lnTo>
                  <a:lnTo>
                    <a:pt x="32389" y="156816"/>
                  </a:lnTo>
                  <a:lnTo>
                    <a:pt x="14793" y="198446"/>
                  </a:lnTo>
                  <a:lnTo>
                    <a:pt x="3798" y="243089"/>
                  </a:lnTo>
                  <a:lnTo>
                    <a:pt x="0" y="290148"/>
                  </a:lnTo>
                  <a:lnTo>
                    <a:pt x="3798" y="337214"/>
                  </a:lnTo>
                  <a:lnTo>
                    <a:pt x="14793" y="381862"/>
                  </a:lnTo>
                  <a:lnTo>
                    <a:pt x="32389" y="423493"/>
                  </a:lnTo>
                  <a:lnTo>
                    <a:pt x="55987" y="461511"/>
                  </a:lnTo>
                  <a:lnTo>
                    <a:pt x="84990" y="495318"/>
                  </a:lnTo>
                  <a:lnTo>
                    <a:pt x="118800" y="524318"/>
                  </a:lnTo>
                  <a:lnTo>
                    <a:pt x="156820" y="547913"/>
                  </a:lnTo>
                  <a:lnTo>
                    <a:pt x="198451" y="565505"/>
                  </a:lnTo>
                  <a:lnTo>
                    <a:pt x="243096" y="576499"/>
                  </a:lnTo>
                  <a:lnTo>
                    <a:pt x="290158" y="580296"/>
                  </a:lnTo>
                  <a:lnTo>
                    <a:pt x="337223" y="576499"/>
                  </a:lnTo>
                  <a:lnTo>
                    <a:pt x="381870" y="565505"/>
                  </a:lnTo>
                  <a:lnTo>
                    <a:pt x="423503" y="547913"/>
                  </a:lnTo>
                  <a:lnTo>
                    <a:pt x="461524" y="524318"/>
                  </a:lnTo>
                  <a:lnTo>
                    <a:pt x="495335" y="495318"/>
                  </a:lnTo>
                  <a:lnTo>
                    <a:pt x="524339" y="461511"/>
                  </a:lnTo>
                  <a:lnTo>
                    <a:pt x="547937" y="423493"/>
                  </a:lnTo>
                  <a:lnTo>
                    <a:pt x="565533" y="381862"/>
                  </a:lnTo>
                  <a:lnTo>
                    <a:pt x="576529" y="337214"/>
                  </a:lnTo>
                  <a:lnTo>
                    <a:pt x="580327" y="290148"/>
                  </a:lnTo>
                  <a:lnTo>
                    <a:pt x="576529" y="243089"/>
                  </a:lnTo>
                  <a:lnTo>
                    <a:pt x="565533" y="198446"/>
                  </a:lnTo>
                  <a:lnTo>
                    <a:pt x="547937" y="156816"/>
                  </a:lnTo>
                  <a:lnTo>
                    <a:pt x="524339" y="118798"/>
                  </a:lnTo>
                  <a:lnTo>
                    <a:pt x="495335" y="84989"/>
                  </a:lnTo>
                  <a:lnTo>
                    <a:pt x="461524" y="55987"/>
                  </a:lnTo>
                  <a:lnTo>
                    <a:pt x="423503" y="32389"/>
                  </a:lnTo>
                  <a:lnTo>
                    <a:pt x="381870" y="14793"/>
                  </a:lnTo>
                  <a:lnTo>
                    <a:pt x="337223" y="3798"/>
                  </a:lnTo>
                  <a:lnTo>
                    <a:pt x="290158" y="0"/>
                  </a:lnTo>
                  <a:close/>
                </a:path>
              </a:pathLst>
            </a:custGeom>
            <a:solidFill>
              <a:srgbClr val="D43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7">
              <a:extLst>
                <a:ext uri="{FF2B5EF4-FFF2-40B4-BE49-F238E27FC236}">
                  <a16:creationId xmlns:a16="http://schemas.microsoft.com/office/drawing/2014/main" id="{1E655E5B-D438-564A-AA0B-EF318401ABB3}"/>
                </a:ext>
              </a:extLst>
            </p:cNvPr>
            <p:cNvSpPr/>
            <p:nvPr/>
          </p:nvSpPr>
          <p:spPr>
            <a:xfrm>
              <a:off x="13597267" y="1947030"/>
              <a:ext cx="578485" cy="313055"/>
            </a:xfrm>
            <a:custGeom>
              <a:avLst/>
              <a:gdLst/>
              <a:ahLst/>
              <a:cxnLst/>
              <a:rect l="l" t="t" r="r" b="b"/>
              <a:pathLst>
                <a:path w="578484" h="313055">
                  <a:moveTo>
                    <a:pt x="186410" y="195694"/>
                  </a:moveTo>
                  <a:lnTo>
                    <a:pt x="9855" y="195694"/>
                  </a:lnTo>
                  <a:lnTo>
                    <a:pt x="9855" y="209334"/>
                  </a:lnTo>
                  <a:lnTo>
                    <a:pt x="186410" y="209334"/>
                  </a:lnTo>
                  <a:lnTo>
                    <a:pt x="186410" y="195694"/>
                  </a:lnTo>
                  <a:close/>
                </a:path>
                <a:path w="578484" h="313055">
                  <a:moveTo>
                    <a:pt x="186410" y="99123"/>
                  </a:moveTo>
                  <a:lnTo>
                    <a:pt x="0" y="99123"/>
                  </a:lnTo>
                  <a:lnTo>
                    <a:pt x="0" y="105956"/>
                  </a:lnTo>
                  <a:lnTo>
                    <a:pt x="186410" y="105956"/>
                  </a:lnTo>
                  <a:lnTo>
                    <a:pt x="186410" y="99123"/>
                  </a:lnTo>
                  <a:close/>
                </a:path>
                <a:path w="578484" h="313055">
                  <a:moveTo>
                    <a:pt x="186410" y="0"/>
                  </a:moveTo>
                  <a:lnTo>
                    <a:pt x="23291" y="0"/>
                  </a:lnTo>
                  <a:lnTo>
                    <a:pt x="23291" y="5118"/>
                  </a:lnTo>
                  <a:lnTo>
                    <a:pt x="186410" y="5118"/>
                  </a:lnTo>
                  <a:lnTo>
                    <a:pt x="186410" y="0"/>
                  </a:lnTo>
                  <a:close/>
                </a:path>
                <a:path w="578484" h="313055">
                  <a:moveTo>
                    <a:pt x="522084" y="292252"/>
                  </a:moveTo>
                  <a:lnTo>
                    <a:pt x="56032" y="292252"/>
                  </a:lnTo>
                  <a:lnTo>
                    <a:pt x="73596" y="312712"/>
                  </a:lnTo>
                  <a:lnTo>
                    <a:pt x="504520" y="312712"/>
                  </a:lnTo>
                  <a:lnTo>
                    <a:pt x="522084" y="292252"/>
                  </a:lnTo>
                  <a:close/>
                </a:path>
                <a:path w="578484" h="313055">
                  <a:moveTo>
                    <a:pt x="554824" y="0"/>
                  </a:moveTo>
                  <a:lnTo>
                    <a:pt x="391718" y="0"/>
                  </a:lnTo>
                  <a:lnTo>
                    <a:pt x="391718" y="5118"/>
                  </a:lnTo>
                  <a:lnTo>
                    <a:pt x="554824" y="5118"/>
                  </a:lnTo>
                  <a:lnTo>
                    <a:pt x="554824" y="0"/>
                  </a:lnTo>
                  <a:close/>
                </a:path>
                <a:path w="578484" h="313055">
                  <a:moveTo>
                    <a:pt x="568261" y="195694"/>
                  </a:moveTo>
                  <a:lnTo>
                    <a:pt x="391718" y="195694"/>
                  </a:lnTo>
                  <a:lnTo>
                    <a:pt x="391718" y="209334"/>
                  </a:lnTo>
                  <a:lnTo>
                    <a:pt x="568261" y="209334"/>
                  </a:lnTo>
                  <a:lnTo>
                    <a:pt x="568261" y="195694"/>
                  </a:lnTo>
                  <a:close/>
                </a:path>
                <a:path w="578484" h="313055">
                  <a:moveTo>
                    <a:pt x="578129" y="99123"/>
                  </a:moveTo>
                  <a:lnTo>
                    <a:pt x="391718" y="99123"/>
                  </a:lnTo>
                  <a:lnTo>
                    <a:pt x="391718" y="105956"/>
                  </a:lnTo>
                  <a:lnTo>
                    <a:pt x="578129" y="105956"/>
                  </a:lnTo>
                  <a:lnTo>
                    <a:pt x="578129" y="99123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8">
              <a:extLst>
                <a:ext uri="{FF2B5EF4-FFF2-40B4-BE49-F238E27FC236}">
                  <a16:creationId xmlns:a16="http://schemas.microsoft.com/office/drawing/2014/main" id="{66B22AE6-F090-084F-A2C0-22F56E52E312}"/>
                </a:ext>
              </a:extLst>
            </p:cNvPr>
            <p:cNvSpPr/>
            <p:nvPr/>
          </p:nvSpPr>
          <p:spPr>
            <a:xfrm>
              <a:off x="13783684" y="1832164"/>
              <a:ext cx="205740" cy="354965"/>
            </a:xfrm>
            <a:custGeom>
              <a:avLst/>
              <a:gdLst/>
              <a:ahLst/>
              <a:cxnLst/>
              <a:rect l="l" t="t" r="r" b="b"/>
              <a:pathLst>
                <a:path w="205740" h="354964">
                  <a:moveTo>
                    <a:pt x="205302" y="0"/>
                  </a:moveTo>
                  <a:lnTo>
                    <a:pt x="0" y="0"/>
                  </a:lnTo>
                  <a:lnTo>
                    <a:pt x="0" y="354512"/>
                  </a:lnTo>
                  <a:lnTo>
                    <a:pt x="205302" y="354512"/>
                  </a:lnTo>
                  <a:lnTo>
                    <a:pt x="205302" y="0"/>
                  </a:lnTo>
                  <a:close/>
                </a:path>
              </a:pathLst>
            </a:custGeom>
            <a:solidFill>
              <a:srgbClr val="D43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9">
              <a:extLst>
                <a:ext uri="{FF2B5EF4-FFF2-40B4-BE49-F238E27FC236}">
                  <a16:creationId xmlns:a16="http://schemas.microsoft.com/office/drawing/2014/main" id="{F8F37418-804B-7D47-9002-430796CF7651}"/>
                </a:ext>
              </a:extLst>
            </p:cNvPr>
            <p:cNvSpPr/>
            <p:nvPr/>
          </p:nvSpPr>
          <p:spPr>
            <a:xfrm>
              <a:off x="13856182" y="1582971"/>
              <a:ext cx="60325" cy="556895"/>
            </a:xfrm>
            <a:custGeom>
              <a:avLst/>
              <a:gdLst/>
              <a:ahLst/>
              <a:cxnLst/>
              <a:rect l="l" t="t" r="r" b="b"/>
              <a:pathLst>
                <a:path w="60325" h="556894">
                  <a:moveTo>
                    <a:pt x="60299" y="388264"/>
                  </a:moveTo>
                  <a:lnTo>
                    <a:pt x="0" y="431927"/>
                  </a:lnTo>
                  <a:lnTo>
                    <a:pt x="0" y="477862"/>
                  </a:lnTo>
                  <a:lnTo>
                    <a:pt x="60299" y="434200"/>
                  </a:lnTo>
                  <a:lnTo>
                    <a:pt x="60299" y="388264"/>
                  </a:lnTo>
                  <a:close/>
                </a:path>
                <a:path w="60325" h="556894">
                  <a:moveTo>
                    <a:pt x="60299" y="308470"/>
                  </a:moveTo>
                  <a:lnTo>
                    <a:pt x="0" y="352132"/>
                  </a:lnTo>
                  <a:lnTo>
                    <a:pt x="0" y="398068"/>
                  </a:lnTo>
                  <a:lnTo>
                    <a:pt x="60299" y="354406"/>
                  </a:lnTo>
                  <a:lnTo>
                    <a:pt x="60299" y="308470"/>
                  </a:lnTo>
                  <a:close/>
                </a:path>
                <a:path w="60325" h="556894">
                  <a:moveTo>
                    <a:pt x="60299" y="228650"/>
                  </a:moveTo>
                  <a:lnTo>
                    <a:pt x="0" y="272326"/>
                  </a:lnTo>
                  <a:lnTo>
                    <a:pt x="0" y="318249"/>
                  </a:lnTo>
                  <a:lnTo>
                    <a:pt x="60299" y="274586"/>
                  </a:lnTo>
                  <a:lnTo>
                    <a:pt x="60299" y="228650"/>
                  </a:lnTo>
                  <a:close/>
                </a:path>
                <a:path w="60325" h="556894">
                  <a:moveTo>
                    <a:pt x="60299" y="1028"/>
                  </a:moveTo>
                  <a:lnTo>
                    <a:pt x="45288" y="279"/>
                  </a:lnTo>
                  <a:lnTo>
                    <a:pt x="30149" y="0"/>
                  </a:lnTo>
                  <a:lnTo>
                    <a:pt x="15024" y="279"/>
                  </a:lnTo>
                  <a:lnTo>
                    <a:pt x="0" y="1028"/>
                  </a:lnTo>
                  <a:lnTo>
                    <a:pt x="0" y="238442"/>
                  </a:lnTo>
                  <a:lnTo>
                    <a:pt x="60299" y="194779"/>
                  </a:lnTo>
                  <a:lnTo>
                    <a:pt x="60299" y="1028"/>
                  </a:lnTo>
                  <a:close/>
                </a:path>
                <a:path w="60325" h="556894">
                  <a:moveTo>
                    <a:pt x="60312" y="534720"/>
                  </a:moveTo>
                  <a:lnTo>
                    <a:pt x="60299" y="468071"/>
                  </a:lnTo>
                  <a:lnTo>
                    <a:pt x="0" y="511733"/>
                  </a:lnTo>
                  <a:lnTo>
                    <a:pt x="0" y="534720"/>
                  </a:lnTo>
                  <a:lnTo>
                    <a:pt x="30149" y="556552"/>
                  </a:lnTo>
                  <a:lnTo>
                    <a:pt x="60312" y="5347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AE356ED-794A-F944-A53D-56A438DFA2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5140" y="1523751"/>
            <a:ext cx="3424584" cy="10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0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Geodesy">
    <p:bg>
      <p:bgPr>
        <a:solidFill>
          <a:srgbClr val="28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9209663-D88F-244A-B9A8-16F9C3779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7" cy="11308555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077313" y="2442742"/>
            <a:ext cx="8132244" cy="2923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11400"/>
              </a:lnSpc>
              <a:defRPr sz="9900" baseline="0">
                <a:solidFill>
                  <a:schemeClr val="bg1"/>
                </a:solidFill>
                <a:latin typeface="Calibre Light" panose="020B0303030202060203" pitchFamily="34" charset="77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93993" y="10349686"/>
            <a:ext cx="146812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30" dirty="0"/>
              <a:t>@</a:t>
            </a:r>
            <a:r>
              <a:rPr lang="en-AU" spc="30" dirty="0" err="1"/>
              <a:t>auscope</a:t>
            </a:r>
            <a:endParaRPr lang="en-AU" spc="3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07684" y="10349686"/>
            <a:ext cx="223647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/>
              <a:t>auscope.org.au</a:t>
            </a:r>
            <a:endParaRPr lang="en-AU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pPr marL="38100">
                <a:lnSpc>
                  <a:spcPts val="3165"/>
                </a:lnSpc>
              </a:pPr>
              <a:t>‹#›</a:t>
            </a:fld>
            <a:endParaRPr lang="en-AU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4BF19FA2-4F58-2143-85C7-4208D974508C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438B67FF-263C-3447-81FC-F6702DABF35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3CB0D5-F4FC-4144-B08F-8D5A2B9878B6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F2859C"/>
                </a:solidFill>
                <a:latin typeface="Calibre Regular" panose="020B0503030202060203" pitchFamily="34" charset="77"/>
              </a:rPr>
              <a:t>Geodesy &amp; Geodynamics</a:t>
            </a:r>
            <a:endParaRPr lang="en-US" sz="2800" b="0" i="0" dirty="0">
              <a:solidFill>
                <a:srgbClr val="F2859C"/>
              </a:solidFill>
              <a:latin typeface="Calibre Regular" panose="020B0503030202060203" pitchFamily="34" charset="77"/>
            </a:endParaRPr>
          </a:p>
        </p:txBody>
      </p:sp>
      <p:grpSp>
        <p:nvGrpSpPr>
          <p:cNvPr id="20" name="object 2">
            <a:extLst>
              <a:ext uri="{FF2B5EF4-FFF2-40B4-BE49-F238E27FC236}">
                <a16:creationId xmlns:a16="http://schemas.microsoft.com/office/drawing/2014/main" id="{27BCD61C-63EC-6A47-84E8-212B2B2F4077}"/>
              </a:ext>
            </a:extLst>
          </p:cNvPr>
          <p:cNvGrpSpPr/>
          <p:nvPr userDrawn="1"/>
        </p:nvGrpSpPr>
        <p:grpSpPr>
          <a:xfrm>
            <a:off x="13402733" y="1598084"/>
            <a:ext cx="967740" cy="949960"/>
            <a:chOff x="13402733" y="1598084"/>
            <a:chExt cx="967740" cy="949960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6DF6DCE-7817-6149-94F8-724B2E0D9A83}"/>
                </a:ext>
              </a:extLst>
            </p:cNvPr>
            <p:cNvSpPr/>
            <p:nvPr/>
          </p:nvSpPr>
          <p:spPr>
            <a:xfrm>
              <a:off x="13420416" y="1598084"/>
              <a:ext cx="949960" cy="949960"/>
            </a:xfrm>
            <a:custGeom>
              <a:avLst/>
              <a:gdLst/>
              <a:ahLst/>
              <a:cxnLst/>
              <a:rect l="l" t="t" r="r" b="b"/>
              <a:pathLst>
                <a:path w="949959" h="949960">
                  <a:moveTo>
                    <a:pt x="474760" y="0"/>
                  </a:moveTo>
                  <a:lnTo>
                    <a:pt x="426222" y="2451"/>
                  </a:lnTo>
                  <a:lnTo>
                    <a:pt x="379086" y="9646"/>
                  </a:lnTo>
                  <a:lnTo>
                    <a:pt x="333589" y="21347"/>
                  </a:lnTo>
                  <a:lnTo>
                    <a:pt x="289971" y="37313"/>
                  </a:lnTo>
                  <a:lnTo>
                    <a:pt x="248471" y="57307"/>
                  </a:lnTo>
                  <a:lnTo>
                    <a:pt x="209327" y="81090"/>
                  </a:lnTo>
                  <a:lnTo>
                    <a:pt x="172778" y="108423"/>
                  </a:lnTo>
                  <a:lnTo>
                    <a:pt x="139062" y="139067"/>
                  </a:lnTo>
                  <a:lnTo>
                    <a:pt x="108419" y="172784"/>
                  </a:lnTo>
                  <a:lnTo>
                    <a:pt x="81087" y="209334"/>
                  </a:lnTo>
                  <a:lnTo>
                    <a:pt x="57305" y="248479"/>
                  </a:lnTo>
                  <a:lnTo>
                    <a:pt x="37312" y="289980"/>
                  </a:lnTo>
                  <a:lnTo>
                    <a:pt x="21346" y="333599"/>
                  </a:lnTo>
                  <a:lnTo>
                    <a:pt x="9646" y="379096"/>
                  </a:lnTo>
                  <a:lnTo>
                    <a:pt x="2451" y="426232"/>
                  </a:lnTo>
                  <a:lnTo>
                    <a:pt x="0" y="474770"/>
                  </a:lnTo>
                  <a:lnTo>
                    <a:pt x="2451" y="523315"/>
                  </a:lnTo>
                  <a:lnTo>
                    <a:pt x="9646" y="570457"/>
                  </a:lnTo>
                  <a:lnTo>
                    <a:pt x="21346" y="615958"/>
                  </a:lnTo>
                  <a:lnTo>
                    <a:pt x="37312" y="659578"/>
                  </a:lnTo>
                  <a:lnTo>
                    <a:pt x="57305" y="701080"/>
                  </a:lnTo>
                  <a:lnTo>
                    <a:pt x="81087" y="740225"/>
                  </a:lnTo>
                  <a:lnTo>
                    <a:pt x="108419" y="776774"/>
                  </a:lnTo>
                  <a:lnTo>
                    <a:pt x="139062" y="810489"/>
                  </a:lnTo>
                  <a:lnTo>
                    <a:pt x="172778" y="841131"/>
                  </a:lnTo>
                  <a:lnTo>
                    <a:pt x="209327" y="868461"/>
                  </a:lnTo>
                  <a:lnTo>
                    <a:pt x="248471" y="892242"/>
                  </a:lnTo>
                  <a:lnTo>
                    <a:pt x="289971" y="912233"/>
                  </a:lnTo>
                  <a:lnTo>
                    <a:pt x="333589" y="928198"/>
                  </a:lnTo>
                  <a:lnTo>
                    <a:pt x="379086" y="939896"/>
                  </a:lnTo>
                  <a:lnTo>
                    <a:pt x="426222" y="947090"/>
                  </a:lnTo>
                  <a:lnTo>
                    <a:pt x="474760" y="949541"/>
                  </a:lnTo>
                  <a:lnTo>
                    <a:pt x="523300" y="947090"/>
                  </a:lnTo>
                  <a:lnTo>
                    <a:pt x="570438" y="939896"/>
                  </a:lnTo>
                  <a:lnTo>
                    <a:pt x="615936" y="928198"/>
                  </a:lnTo>
                  <a:lnTo>
                    <a:pt x="659555" y="912233"/>
                  </a:lnTo>
                  <a:lnTo>
                    <a:pt x="701056" y="892242"/>
                  </a:lnTo>
                  <a:lnTo>
                    <a:pt x="740201" y="868461"/>
                  </a:lnTo>
                  <a:lnTo>
                    <a:pt x="776751" y="841131"/>
                  </a:lnTo>
                  <a:lnTo>
                    <a:pt x="810467" y="810489"/>
                  </a:lnTo>
                  <a:lnTo>
                    <a:pt x="841110" y="776774"/>
                  </a:lnTo>
                  <a:lnTo>
                    <a:pt x="868443" y="740225"/>
                  </a:lnTo>
                  <a:lnTo>
                    <a:pt x="892225" y="701080"/>
                  </a:lnTo>
                  <a:lnTo>
                    <a:pt x="912218" y="659578"/>
                  </a:lnTo>
                  <a:lnTo>
                    <a:pt x="928185" y="615958"/>
                  </a:lnTo>
                  <a:lnTo>
                    <a:pt x="939884" y="570457"/>
                  </a:lnTo>
                  <a:lnTo>
                    <a:pt x="947079" y="523315"/>
                  </a:lnTo>
                  <a:lnTo>
                    <a:pt x="949531" y="474770"/>
                  </a:lnTo>
                  <a:lnTo>
                    <a:pt x="947079" y="426232"/>
                  </a:lnTo>
                  <a:lnTo>
                    <a:pt x="939884" y="379096"/>
                  </a:lnTo>
                  <a:lnTo>
                    <a:pt x="928185" y="333599"/>
                  </a:lnTo>
                  <a:lnTo>
                    <a:pt x="912218" y="289980"/>
                  </a:lnTo>
                  <a:lnTo>
                    <a:pt x="892225" y="248479"/>
                  </a:lnTo>
                  <a:lnTo>
                    <a:pt x="868443" y="209334"/>
                  </a:lnTo>
                  <a:lnTo>
                    <a:pt x="841110" y="172784"/>
                  </a:lnTo>
                  <a:lnTo>
                    <a:pt x="810467" y="139067"/>
                  </a:lnTo>
                  <a:lnTo>
                    <a:pt x="776751" y="108423"/>
                  </a:lnTo>
                  <a:lnTo>
                    <a:pt x="740201" y="81090"/>
                  </a:lnTo>
                  <a:lnTo>
                    <a:pt x="701056" y="57307"/>
                  </a:lnTo>
                  <a:lnTo>
                    <a:pt x="659555" y="37313"/>
                  </a:lnTo>
                  <a:lnTo>
                    <a:pt x="615936" y="21347"/>
                  </a:lnTo>
                  <a:lnTo>
                    <a:pt x="570438" y="9646"/>
                  </a:lnTo>
                  <a:lnTo>
                    <a:pt x="523300" y="2451"/>
                  </a:lnTo>
                  <a:lnTo>
                    <a:pt x="474760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6E7C12C7-2D6E-2C44-B673-73AE8C4A7162}"/>
                </a:ext>
              </a:extLst>
            </p:cNvPr>
            <p:cNvSpPr/>
            <p:nvPr/>
          </p:nvSpPr>
          <p:spPr>
            <a:xfrm>
              <a:off x="13609335" y="1787336"/>
              <a:ext cx="568960" cy="568960"/>
            </a:xfrm>
            <a:custGeom>
              <a:avLst/>
              <a:gdLst/>
              <a:ahLst/>
              <a:cxnLst/>
              <a:rect l="l" t="t" r="r" b="b"/>
              <a:pathLst>
                <a:path w="568959" h="568960">
                  <a:moveTo>
                    <a:pt x="293363" y="0"/>
                  </a:moveTo>
                  <a:lnTo>
                    <a:pt x="210634" y="8939"/>
                  </a:lnTo>
                  <a:lnTo>
                    <a:pt x="168082" y="23994"/>
                  </a:lnTo>
                  <a:lnTo>
                    <a:pt x="129114" y="45205"/>
                  </a:lnTo>
                  <a:lnTo>
                    <a:pt x="94260" y="71929"/>
                  </a:lnTo>
                  <a:lnTo>
                    <a:pt x="64035" y="103532"/>
                  </a:lnTo>
                  <a:lnTo>
                    <a:pt x="38970" y="139366"/>
                  </a:lnTo>
                  <a:lnTo>
                    <a:pt x="19592" y="178790"/>
                  </a:lnTo>
                  <a:lnTo>
                    <a:pt x="6426" y="221163"/>
                  </a:lnTo>
                  <a:lnTo>
                    <a:pt x="0" y="265844"/>
                  </a:lnTo>
                  <a:lnTo>
                    <a:pt x="838" y="312185"/>
                  </a:lnTo>
                  <a:lnTo>
                    <a:pt x="9096" y="357793"/>
                  </a:lnTo>
                  <a:lnTo>
                    <a:pt x="24153" y="400348"/>
                  </a:lnTo>
                  <a:lnTo>
                    <a:pt x="45366" y="439319"/>
                  </a:lnTo>
                  <a:lnTo>
                    <a:pt x="72095" y="474182"/>
                  </a:lnTo>
                  <a:lnTo>
                    <a:pt x="103696" y="504410"/>
                  </a:lnTo>
                  <a:lnTo>
                    <a:pt x="139529" y="529477"/>
                  </a:lnTo>
                  <a:lnTo>
                    <a:pt x="178953" y="548857"/>
                  </a:lnTo>
                  <a:lnTo>
                    <a:pt x="221325" y="562022"/>
                  </a:lnTo>
                  <a:lnTo>
                    <a:pt x="266003" y="568447"/>
                  </a:lnTo>
                  <a:lnTo>
                    <a:pt x="312346" y="567606"/>
                  </a:lnTo>
                  <a:lnTo>
                    <a:pt x="357958" y="559347"/>
                  </a:lnTo>
                  <a:lnTo>
                    <a:pt x="400511" y="544290"/>
                  </a:lnTo>
                  <a:lnTo>
                    <a:pt x="439480" y="523077"/>
                  </a:lnTo>
                  <a:lnTo>
                    <a:pt x="474339" y="496348"/>
                  </a:lnTo>
                  <a:lnTo>
                    <a:pt x="504563" y="464746"/>
                  </a:lnTo>
                  <a:lnTo>
                    <a:pt x="529626" y="428911"/>
                  </a:lnTo>
                  <a:lnTo>
                    <a:pt x="549002" y="389488"/>
                  </a:lnTo>
                  <a:lnTo>
                    <a:pt x="562165" y="347115"/>
                  </a:lnTo>
                  <a:lnTo>
                    <a:pt x="568590" y="302435"/>
                  </a:lnTo>
                  <a:lnTo>
                    <a:pt x="567751" y="256089"/>
                  </a:lnTo>
                  <a:lnTo>
                    <a:pt x="559150" y="209507"/>
                  </a:lnTo>
                  <a:lnTo>
                    <a:pt x="543480" y="166166"/>
                  </a:lnTo>
                  <a:lnTo>
                    <a:pt x="521430" y="126615"/>
                  </a:lnTo>
                  <a:lnTo>
                    <a:pt x="493688" y="91408"/>
                  </a:lnTo>
                  <a:lnTo>
                    <a:pt x="460936" y="61098"/>
                  </a:lnTo>
                  <a:lnTo>
                    <a:pt x="423851" y="36241"/>
                  </a:lnTo>
                  <a:lnTo>
                    <a:pt x="383109" y="17396"/>
                  </a:lnTo>
                  <a:lnTo>
                    <a:pt x="339387" y="5126"/>
                  </a:lnTo>
                  <a:lnTo>
                    <a:pt x="293363" y="0"/>
                  </a:lnTo>
                  <a:close/>
                </a:path>
              </a:pathLst>
            </a:custGeom>
            <a:solidFill>
              <a:srgbClr val="F1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532CFE51-9383-5646-9B1B-DE40786DD060}"/>
                </a:ext>
              </a:extLst>
            </p:cNvPr>
            <p:cNvSpPr/>
            <p:nvPr/>
          </p:nvSpPr>
          <p:spPr>
            <a:xfrm>
              <a:off x="13809866" y="1877083"/>
              <a:ext cx="243204" cy="260985"/>
            </a:xfrm>
            <a:custGeom>
              <a:avLst/>
              <a:gdLst/>
              <a:ahLst/>
              <a:cxnLst/>
              <a:rect l="l" t="t" r="r" b="b"/>
              <a:pathLst>
                <a:path w="243205" h="260985">
                  <a:moveTo>
                    <a:pt x="152644" y="0"/>
                  </a:moveTo>
                  <a:lnTo>
                    <a:pt x="0" y="74332"/>
                  </a:lnTo>
                  <a:lnTo>
                    <a:pt x="90499" y="260567"/>
                  </a:lnTo>
                  <a:lnTo>
                    <a:pt x="243144" y="186245"/>
                  </a:lnTo>
                  <a:lnTo>
                    <a:pt x="152644" y="0"/>
                  </a:lnTo>
                  <a:close/>
                </a:path>
              </a:pathLst>
            </a:custGeom>
            <a:solidFill>
              <a:srgbClr val="F9CE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6">
              <a:extLst>
                <a:ext uri="{FF2B5EF4-FFF2-40B4-BE49-F238E27FC236}">
                  <a16:creationId xmlns:a16="http://schemas.microsoft.com/office/drawing/2014/main" id="{F93EC400-1204-BE49-9899-28AA72DFAA7A}"/>
                </a:ext>
              </a:extLst>
            </p:cNvPr>
            <p:cNvSpPr/>
            <p:nvPr/>
          </p:nvSpPr>
          <p:spPr>
            <a:xfrm>
              <a:off x="13805391" y="1872604"/>
              <a:ext cx="252095" cy="269875"/>
            </a:xfrm>
            <a:custGeom>
              <a:avLst/>
              <a:gdLst/>
              <a:ahLst/>
              <a:cxnLst/>
              <a:rect l="l" t="t" r="r" b="b"/>
              <a:pathLst>
                <a:path w="252094" h="269875">
                  <a:moveTo>
                    <a:pt x="158665" y="0"/>
                  </a:moveTo>
                  <a:lnTo>
                    <a:pt x="0" y="77264"/>
                  </a:lnTo>
                  <a:lnTo>
                    <a:pt x="93431" y="269531"/>
                  </a:lnTo>
                  <a:lnTo>
                    <a:pt x="111816" y="260578"/>
                  </a:lnTo>
                  <a:lnTo>
                    <a:pt x="96531" y="260578"/>
                  </a:lnTo>
                  <a:lnTo>
                    <a:pt x="8952" y="80364"/>
                  </a:lnTo>
                  <a:lnTo>
                    <a:pt x="155565" y="8952"/>
                  </a:lnTo>
                  <a:lnTo>
                    <a:pt x="163015" y="8952"/>
                  </a:lnTo>
                  <a:lnTo>
                    <a:pt x="158665" y="0"/>
                  </a:lnTo>
                  <a:close/>
                </a:path>
                <a:path w="252094" h="269875">
                  <a:moveTo>
                    <a:pt x="163015" y="8952"/>
                  </a:moveTo>
                  <a:lnTo>
                    <a:pt x="155565" y="8952"/>
                  </a:lnTo>
                  <a:lnTo>
                    <a:pt x="243144" y="189177"/>
                  </a:lnTo>
                  <a:lnTo>
                    <a:pt x="96531" y="260578"/>
                  </a:lnTo>
                  <a:lnTo>
                    <a:pt x="111816" y="260578"/>
                  </a:lnTo>
                  <a:lnTo>
                    <a:pt x="252097" y="192266"/>
                  </a:lnTo>
                  <a:lnTo>
                    <a:pt x="163015" y="8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7">
              <a:extLst>
                <a:ext uri="{FF2B5EF4-FFF2-40B4-BE49-F238E27FC236}">
                  <a16:creationId xmlns:a16="http://schemas.microsoft.com/office/drawing/2014/main" id="{DBE68ADC-7505-5A48-8E48-60DFCFBF891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69882" y="2033399"/>
              <a:ext cx="158989" cy="166738"/>
            </a:xfrm>
            <a:prstGeom prst="rect">
              <a:avLst/>
            </a:prstGeom>
          </p:spPr>
        </p:pic>
        <p:pic>
          <p:nvPicPr>
            <p:cNvPr id="37" name="object 8">
              <a:extLst>
                <a:ext uri="{FF2B5EF4-FFF2-40B4-BE49-F238E27FC236}">
                  <a16:creationId xmlns:a16="http://schemas.microsoft.com/office/drawing/2014/main" id="{6BEED900-2123-424F-823F-7000DF6B340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25092" y="2116717"/>
              <a:ext cx="176435" cy="135184"/>
            </a:xfrm>
            <a:prstGeom prst="rect">
              <a:avLst/>
            </a:prstGeom>
          </p:spPr>
        </p:pic>
        <p:sp>
          <p:nvSpPr>
            <p:cNvPr id="38" name="object 9">
              <a:extLst>
                <a:ext uri="{FF2B5EF4-FFF2-40B4-BE49-F238E27FC236}">
                  <a16:creationId xmlns:a16="http://schemas.microsoft.com/office/drawing/2014/main" id="{11115140-2303-1541-957F-F08E0CE9CBAE}"/>
                </a:ext>
              </a:extLst>
            </p:cNvPr>
            <p:cNvSpPr/>
            <p:nvPr/>
          </p:nvSpPr>
          <p:spPr>
            <a:xfrm>
              <a:off x="13497694" y="2237586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94949" y="0"/>
                  </a:moveTo>
                  <a:lnTo>
                    <a:pt x="0" y="0"/>
                  </a:lnTo>
                  <a:lnTo>
                    <a:pt x="0" y="94949"/>
                  </a:lnTo>
                  <a:lnTo>
                    <a:pt x="94949" y="94949"/>
                  </a:lnTo>
                  <a:lnTo>
                    <a:pt x="94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0">
              <a:extLst>
                <a:ext uri="{FF2B5EF4-FFF2-40B4-BE49-F238E27FC236}">
                  <a16:creationId xmlns:a16="http://schemas.microsoft.com/office/drawing/2014/main" id="{774BC8CE-73A9-7747-A80C-839039D38EC4}"/>
                </a:ext>
              </a:extLst>
            </p:cNvPr>
            <p:cNvSpPr/>
            <p:nvPr/>
          </p:nvSpPr>
          <p:spPr>
            <a:xfrm>
              <a:off x="13402733" y="2332536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94949" y="0"/>
                  </a:moveTo>
                  <a:lnTo>
                    <a:pt x="0" y="0"/>
                  </a:lnTo>
                  <a:lnTo>
                    <a:pt x="0" y="94949"/>
                  </a:lnTo>
                  <a:lnTo>
                    <a:pt x="94949" y="94949"/>
                  </a:lnTo>
                  <a:lnTo>
                    <a:pt x="94949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11">
              <a:extLst>
                <a:ext uri="{FF2B5EF4-FFF2-40B4-BE49-F238E27FC236}">
                  <a16:creationId xmlns:a16="http://schemas.microsoft.com/office/drawing/2014/main" id="{44632C50-4872-454E-A58C-CF37566DAEC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50165" y="1848210"/>
              <a:ext cx="158989" cy="166727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5E6FC0D-CAD3-084E-898A-F8B4A2ADE9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5140" y="1523751"/>
            <a:ext cx="3424584" cy="10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11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Earth Composition &amp; Evolution">
    <p:bg>
      <p:bgPr>
        <a:solidFill>
          <a:srgbClr val="28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9209663-D88F-244A-B9A8-16F9C3779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7" cy="11308554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077313" y="2442742"/>
            <a:ext cx="8132244" cy="2923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11400"/>
              </a:lnSpc>
              <a:defRPr sz="9900" baseline="0">
                <a:solidFill>
                  <a:schemeClr val="bg1"/>
                </a:solidFill>
                <a:latin typeface="Calibre Light" panose="020B0303030202060203" pitchFamily="34" charset="77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93993" y="10349686"/>
            <a:ext cx="146812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30" dirty="0"/>
              <a:t>@</a:t>
            </a:r>
            <a:r>
              <a:rPr lang="en-AU" spc="30" dirty="0" err="1"/>
              <a:t>auscope</a:t>
            </a:r>
            <a:endParaRPr lang="en-AU" spc="3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07684" y="10349686"/>
            <a:ext cx="223647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/>
              <a:t>auscope.org.au</a:t>
            </a:r>
            <a:endParaRPr lang="en-AU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pPr marL="38100">
                <a:lnSpc>
                  <a:spcPts val="3165"/>
                </a:lnSpc>
              </a:pPr>
              <a:t>‹#›</a:t>
            </a:fld>
            <a:endParaRPr lang="en-AU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4BF19FA2-4F58-2143-85C7-4208D974508C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438B67FF-263C-3447-81FC-F6702DABF35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65709F-C712-8842-A614-BE09AEB0AF47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649A41"/>
                </a:solidFill>
                <a:latin typeface="Calibre Regular" panose="020B0503030202060203" pitchFamily="34" charset="77"/>
              </a:rPr>
              <a:t>Earth Composition &amp; Evolution (ECE)</a:t>
            </a:r>
            <a:endParaRPr lang="en-US" sz="2800" b="0" i="0" dirty="0">
              <a:solidFill>
                <a:srgbClr val="649A41"/>
              </a:solidFill>
              <a:latin typeface="Calibre Regular" panose="020B0503030202060203" pitchFamily="34" charset="77"/>
            </a:endParaRPr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1824B21B-D2E2-3846-882B-5E8FCE39A18E}"/>
              </a:ext>
            </a:extLst>
          </p:cNvPr>
          <p:cNvGrpSpPr/>
          <p:nvPr userDrawn="1"/>
        </p:nvGrpSpPr>
        <p:grpSpPr>
          <a:xfrm>
            <a:off x="13402730" y="1582967"/>
            <a:ext cx="967740" cy="979805"/>
            <a:chOff x="13402730" y="1582967"/>
            <a:chExt cx="967740" cy="979805"/>
          </a:xfrm>
        </p:grpSpPr>
        <p:sp>
          <p:nvSpPr>
            <p:cNvPr id="27" name="object 3">
              <a:extLst>
                <a:ext uri="{FF2B5EF4-FFF2-40B4-BE49-F238E27FC236}">
                  <a16:creationId xmlns:a16="http://schemas.microsoft.com/office/drawing/2014/main" id="{8D97B75F-31CC-CE49-902C-886C71FC0B8F}"/>
                </a:ext>
              </a:extLst>
            </p:cNvPr>
            <p:cNvSpPr/>
            <p:nvPr/>
          </p:nvSpPr>
          <p:spPr>
            <a:xfrm>
              <a:off x="13402730" y="1595532"/>
              <a:ext cx="967740" cy="967740"/>
            </a:xfrm>
            <a:custGeom>
              <a:avLst/>
              <a:gdLst/>
              <a:ahLst/>
              <a:cxnLst/>
              <a:rect l="l" t="t" r="r" b="b"/>
              <a:pathLst>
                <a:path w="967740" h="967739">
                  <a:moveTo>
                    <a:pt x="483608" y="0"/>
                  </a:moveTo>
                  <a:lnTo>
                    <a:pt x="437036" y="2214"/>
                  </a:lnTo>
                  <a:lnTo>
                    <a:pt x="391716" y="8721"/>
                  </a:lnTo>
                  <a:lnTo>
                    <a:pt x="347851" y="19318"/>
                  </a:lnTo>
                  <a:lnTo>
                    <a:pt x="305643" y="33803"/>
                  </a:lnTo>
                  <a:lnTo>
                    <a:pt x="265295" y="51973"/>
                  </a:lnTo>
                  <a:lnTo>
                    <a:pt x="227010" y="73624"/>
                  </a:lnTo>
                  <a:lnTo>
                    <a:pt x="190990" y="98555"/>
                  </a:lnTo>
                  <a:lnTo>
                    <a:pt x="157439" y="126562"/>
                  </a:lnTo>
                  <a:lnTo>
                    <a:pt x="126559" y="157443"/>
                  </a:lnTo>
                  <a:lnTo>
                    <a:pt x="98552" y="190995"/>
                  </a:lnTo>
                  <a:lnTo>
                    <a:pt x="73622" y="227015"/>
                  </a:lnTo>
                  <a:lnTo>
                    <a:pt x="51971" y="265300"/>
                  </a:lnTo>
                  <a:lnTo>
                    <a:pt x="33802" y="305647"/>
                  </a:lnTo>
                  <a:lnTo>
                    <a:pt x="19317" y="347855"/>
                  </a:lnTo>
                  <a:lnTo>
                    <a:pt x="8720" y="391719"/>
                  </a:lnTo>
                  <a:lnTo>
                    <a:pt x="2214" y="437038"/>
                  </a:lnTo>
                  <a:lnTo>
                    <a:pt x="0" y="483608"/>
                  </a:lnTo>
                  <a:lnTo>
                    <a:pt x="2214" y="530184"/>
                  </a:lnTo>
                  <a:lnTo>
                    <a:pt x="8720" y="575508"/>
                  </a:lnTo>
                  <a:lnTo>
                    <a:pt x="19317" y="619376"/>
                  </a:lnTo>
                  <a:lnTo>
                    <a:pt x="33802" y="661586"/>
                  </a:lnTo>
                  <a:lnTo>
                    <a:pt x="51971" y="701934"/>
                  </a:lnTo>
                  <a:lnTo>
                    <a:pt x="73622" y="740220"/>
                  </a:lnTo>
                  <a:lnTo>
                    <a:pt x="98552" y="776239"/>
                  </a:lnTo>
                  <a:lnTo>
                    <a:pt x="126559" y="809789"/>
                  </a:lnTo>
                  <a:lnTo>
                    <a:pt x="157439" y="840668"/>
                  </a:lnTo>
                  <a:lnTo>
                    <a:pt x="190990" y="868673"/>
                  </a:lnTo>
                  <a:lnTo>
                    <a:pt x="227010" y="893601"/>
                  </a:lnTo>
                  <a:lnTo>
                    <a:pt x="265295" y="915251"/>
                  </a:lnTo>
                  <a:lnTo>
                    <a:pt x="305643" y="933418"/>
                  </a:lnTo>
                  <a:lnTo>
                    <a:pt x="347851" y="947901"/>
                  </a:lnTo>
                  <a:lnTo>
                    <a:pt x="391716" y="958496"/>
                  </a:lnTo>
                  <a:lnTo>
                    <a:pt x="437036" y="965002"/>
                  </a:lnTo>
                  <a:lnTo>
                    <a:pt x="483608" y="967216"/>
                  </a:lnTo>
                  <a:lnTo>
                    <a:pt x="530180" y="965002"/>
                  </a:lnTo>
                  <a:lnTo>
                    <a:pt x="575499" y="958496"/>
                  </a:lnTo>
                  <a:lnTo>
                    <a:pt x="619365" y="947901"/>
                  </a:lnTo>
                  <a:lnTo>
                    <a:pt x="661573" y="933418"/>
                  </a:lnTo>
                  <a:lnTo>
                    <a:pt x="701921" y="915251"/>
                  </a:lnTo>
                  <a:lnTo>
                    <a:pt x="740206" y="893601"/>
                  </a:lnTo>
                  <a:lnTo>
                    <a:pt x="776225" y="868673"/>
                  </a:lnTo>
                  <a:lnTo>
                    <a:pt x="809777" y="840668"/>
                  </a:lnTo>
                  <a:lnTo>
                    <a:pt x="840657" y="809789"/>
                  </a:lnTo>
                  <a:lnTo>
                    <a:pt x="868664" y="776239"/>
                  </a:lnTo>
                  <a:lnTo>
                    <a:pt x="893594" y="740220"/>
                  </a:lnTo>
                  <a:lnTo>
                    <a:pt x="915245" y="701934"/>
                  </a:lnTo>
                  <a:lnTo>
                    <a:pt x="933414" y="661586"/>
                  </a:lnTo>
                  <a:lnTo>
                    <a:pt x="947898" y="619376"/>
                  </a:lnTo>
                  <a:lnTo>
                    <a:pt x="958495" y="575508"/>
                  </a:lnTo>
                  <a:lnTo>
                    <a:pt x="965002" y="530184"/>
                  </a:lnTo>
                  <a:lnTo>
                    <a:pt x="967216" y="483608"/>
                  </a:lnTo>
                  <a:lnTo>
                    <a:pt x="965002" y="437038"/>
                  </a:lnTo>
                  <a:lnTo>
                    <a:pt x="958495" y="391719"/>
                  </a:lnTo>
                  <a:lnTo>
                    <a:pt x="947898" y="347855"/>
                  </a:lnTo>
                  <a:lnTo>
                    <a:pt x="933414" y="305647"/>
                  </a:lnTo>
                  <a:lnTo>
                    <a:pt x="915245" y="265300"/>
                  </a:lnTo>
                  <a:lnTo>
                    <a:pt x="893594" y="227015"/>
                  </a:lnTo>
                  <a:lnTo>
                    <a:pt x="868664" y="190995"/>
                  </a:lnTo>
                  <a:lnTo>
                    <a:pt x="840657" y="157443"/>
                  </a:lnTo>
                  <a:lnTo>
                    <a:pt x="809777" y="126562"/>
                  </a:lnTo>
                  <a:lnTo>
                    <a:pt x="776225" y="98555"/>
                  </a:lnTo>
                  <a:lnTo>
                    <a:pt x="740206" y="73624"/>
                  </a:lnTo>
                  <a:lnTo>
                    <a:pt x="701921" y="51973"/>
                  </a:lnTo>
                  <a:lnTo>
                    <a:pt x="661573" y="33803"/>
                  </a:lnTo>
                  <a:lnTo>
                    <a:pt x="619365" y="19318"/>
                  </a:lnTo>
                  <a:lnTo>
                    <a:pt x="575499" y="8721"/>
                  </a:lnTo>
                  <a:lnTo>
                    <a:pt x="530180" y="2214"/>
                  </a:lnTo>
                  <a:lnTo>
                    <a:pt x="483608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4">
              <a:extLst>
                <a:ext uri="{FF2B5EF4-FFF2-40B4-BE49-F238E27FC236}">
                  <a16:creationId xmlns:a16="http://schemas.microsoft.com/office/drawing/2014/main" id="{4604B0F8-5665-7144-ACAE-6CE3307D1826}"/>
                </a:ext>
              </a:extLst>
            </p:cNvPr>
            <p:cNvSpPr/>
            <p:nvPr/>
          </p:nvSpPr>
          <p:spPr>
            <a:xfrm>
              <a:off x="13704354" y="1789004"/>
              <a:ext cx="472440" cy="383540"/>
            </a:xfrm>
            <a:custGeom>
              <a:avLst/>
              <a:gdLst/>
              <a:ahLst/>
              <a:cxnLst/>
              <a:rect l="l" t="t" r="r" b="b"/>
              <a:pathLst>
                <a:path w="472440" h="383539">
                  <a:moveTo>
                    <a:pt x="471589" y="301104"/>
                  </a:moveTo>
                  <a:lnTo>
                    <a:pt x="403987" y="297230"/>
                  </a:lnTo>
                  <a:lnTo>
                    <a:pt x="382016" y="312369"/>
                  </a:lnTo>
                  <a:lnTo>
                    <a:pt x="364185" y="321805"/>
                  </a:lnTo>
                  <a:lnTo>
                    <a:pt x="341045" y="329463"/>
                  </a:lnTo>
                  <a:lnTo>
                    <a:pt x="303149" y="339305"/>
                  </a:lnTo>
                  <a:lnTo>
                    <a:pt x="257492" y="347700"/>
                  </a:lnTo>
                  <a:lnTo>
                    <a:pt x="203949" y="352132"/>
                  </a:lnTo>
                  <a:lnTo>
                    <a:pt x="147459" y="351866"/>
                  </a:lnTo>
                  <a:lnTo>
                    <a:pt x="92976" y="346138"/>
                  </a:lnTo>
                  <a:lnTo>
                    <a:pt x="45478" y="334187"/>
                  </a:lnTo>
                  <a:lnTo>
                    <a:pt x="0" y="348843"/>
                  </a:lnTo>
                  <a:lnTo>
                    <a:pt x="44780" y="366814"/>
                  </a:lnTo>
                  <a:lnTo>
                    <a:pt x="96443" y="377964"/>
                  </a:lnTo>
                  <a:lnTo>
                    <a:pt x="152615" y="383019"/>
                  </a:lnTo>
                  <a:lnTo>
                    <a:pt x="210896" y="382676"/>
                  </a:lnTo>
                  <a:lnTo>
                    <a:pt x="268909" y="377634"/>
                  </a:lnTo>
                  <a:lnTo>
                    <a:pt x="324256" y="368592"/>
                  </a:lnTo>
                  <a:lnTo>
                    <a:pt x="374561" y="356273"/>
                  </a:lnTo>
                  <a:lnTo>
                    <a:pt x="386435" y="352132"/>
                  </a:lnTo>
                  <a:lnTo>
                    <a:pt x="417423" y="341350"/>
                  </a:lnTo>
                  <a:lnTo>
                    <a:pt x="450469" y="324548"/>
                  </a:lnTo>
                  <a:lnTo>
                    <a:pt x="471309" y="306565"/>
                  </a:lnTo>
                  <a:lnTo>
                    <a:pt x="471525" y="302920"/>
                  </a:lnTo>
                  <a:lnTo>
                    <a:pt x="471589" y="301104"/>
                  </a:lnTo>
                  <a:close/>
                </a:path>
                <a:path w="472440" h="383539">
                  <a:moveTo>
                    <a:pt x="472147" y="290144"/>
                  </a:moveTo>
                  <a:lnTo>
                    <a:pt x="468350" y="243090"/>
                  </a:lnTo>
                  <a:lnTo>
                    <a:pt x="457352" y="198437"/>
                  </a:lnTo>
                  <a:lnTo>
                    <a:pt x="439750" y="156819"/>
                  </a:lnTo>
                  <a:lnTo>
                    <a:pt x="416153" y="118795"/>
                  </a:lnTo>
                  <a:lnTo>
                    <a:pt x="387146" y="84988"/>
                  </a:lnTo>
                  <a:lnTo>
                    <a:pt x="353339" y="55981"/>
                  </a:lnTo>
                  <a:lnTo>
                    <a:pt x="315328" y="32385"/>
                  </a:lnTo>
                  <a:lnTo>
                    <a:pt x="273697" y="14795"/>
                  </a:lnTo>
                  <a:lnTo>
                    <a:pt x="229044" y="3797"/>
                  </a:lnTo>
                  <a:lnTo>
                    <a:pt x="181978" y="0"/>
                  </a:lnTo>
                  <a:lnTo>
                    <a:pt x="181978" y="72491"/>
                  </a:lnTo>
                  <a:lnTo>
                    <a:pt x="226034" y="77228"/>
                  </a:lnTo>
                  <a:lnTo>
                    <a:pt x="267385" y="90703"/>
                  </a:lnTo>
                  <a:lnTo>
                    <a:pt x="305054" y="111912"/>
                  </a:lnTo>
                  <a:lnTo>
                    <a:pt x="338061" y="139788"/>
                  </a:lnTo>
                  <a:lnTo>
                    <a:pt x="365442" y="173304"/>
                  </a:lnTo>
                  <a:lnTo>
                    <a:pt x="386207" y="211404"/>
                  </a:lnTo>
                  <a:lnTo>
                    <a:pt x="399376" y="253060"/>
                  </a:lnTo>
                  <a:lnTo>
                    <a:pt x="403987" y="297218"/>
                  </a:lnTo>
                  <a:lnTo>
                    <a:pt x="471589" y="301091"/>
                  </a:lnTo>
                  <a:lnTo>
                    <a:pt x="471728" y="297434"/>
                  </a:lnTo>
                  <a:lnTo>
                    <a:pt x="472147" y="293839"/>
                  </a:lnTo>
                  <a:lnTo>
                    <a:pt x="472147" y="290144"/>
                  </a:lnTo>
                  <a:close/>
                </a:path>
              </a:pathLst>
            </a:custGeom>
            <a:solidFill>
              <a:srgbClr val="A1C2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5">
              <a:extLst>
                <a:ext uri="{FF2B5EF4-FFF2-40B4-BE49-F238E27FC236}">
                  <a16:creationId xmlns:a16="http://schemas.microsoft.com/office/drawing/2014/main" id="{D22FA2BC-7773-CF4E-BFCE-9CC17660DF48}"/>
                </a:ext>
              </a:extLst>
            </p:cNvPr>
            <p:cNvSpPr/>
            <p:nvPr/>
          </p:nvSpPr>
          <p:spPr>
            <a:xfrm>
              <a:off x="13596175" y="1789569"/>
              <a:ext cx="579755" cy="579755"/>
            </a:xfrm>
            <a:custGeom>
              <a:avLst/>
              <a:gdLst/>
              <a:ahLst/>
              <a:cxnLst/>
              <a:rect l="l" t="t" r="r" b="b"/>
              <a:pathLst>
                <a:path w="579755" h="579755">
                  <a:moveTo>
                    <a:pt x="278818" y="0"/>
                  </a:moveTo>
                  <a:lnTo>
                    <a:pt x="233364" y="5345"/>
                  </a:lnTo>
                  <a:lnTo>
                    <a:pt x="190329" y="17409"/>
                  </a:lnTo>
                  <a:lnTo>
                    <a:pt x="150270" y="35639"/>
                  </a:lnTo>
                  <a:lnTo>
                    <a:pt x="113745" y="59484"/>
                  </a:lnTo>
                  <a:lnTo>
                    <a:pt x="81311" y="88392"/>
                  </a:lnTo>
                  <a:lnTo>
                    <a:pt x="53525" y="121811"/>
                  </a:lnTo>
                  <a:lnTo>
                    <a:pt x="30943" y="159191"/>
                  </a:lnTo>
                  <a:lnTo>
                    <a:pt x="14124" y="199978"/>
                  </a:lnTo>
                  <a:lnTo>
                    <a:pt x="3623" y="243623"/>
                  </a:lnTo>
                  <a:lnTo>
                    <a:pt x="0" y="289572"/>
                  </a:lnTo>
                  <a:lnTo>
                    <a:pt x="3798" y="336639"/>
                  </a:lnTo>
                  <a:lnTo>
                    <a:pt x="14793" y="381287"/>
                  </a:lnTo>
                  <a:lnTo>
                    <a:pt x="32389" y="422919"/>
                  </a:lnTo>
                  <a:lnTo>
                    <a:pt x="55988" y="460939"/>
                  </a:lnTo>
                  <a:lnTo>
                    <a:pt x="84992" y="494748"/>
                  </a:lnTo>
                  <a:lnTo>
                    <a:pt x="118803" y="523749"/>
                  </a:lnTo>
                  <a:lnTo>
                    <a:pt x="156823" y="547345"/>
                  </a:lnTo>
                  <a:lnTo>
                    <a:pt x="198456" y="564939"/>
                  </a:lnTo>
                  <a:lnTo>
                    <a:pt x="243104" y="575933"/>
                  </a:lnTo>
                  <a:lnTo>
                    <a:pt x="290169" y="579731"/>
                  </a:lnTo>
                  <a:lnTo>
                    <a:pt x="340552" y="575366"/>
                  </a:lnTo>
                  <a:lnTo>
                    <a:pt x="388083" y="562765"/>
                  </a:lnTo>
                  <a:lnTo>
                    <a:pt x="432031" y="542666"/>
                  </a:lnTo>
                  <a:lnTo>
                    <a:pt x="471664" y="515808"/>
                  </a:lnTo>
                  <a:lnTo>
                    <a:pt x="506250" y="482931"/>
                  </a:lnTo>
                  <a:lnTo>
                    <a:pt x="535059" y="444772"/>
                  </a:lnTo>
                  <a:lnTo>
                    <a:pt x="557357" y="402072"/>
                  </a:lnTo>
                  <a:lnTo>
                    <a:pt x="572415" y="355568"/>
                  </a:lnTo>
                  <a:lnTo>
                    <a:pt x="579500" y="306001"/>
                  </a:lnTo>
                  <a:lnTo>
                    <a:pt x="558657" y="323983"/>
                  </a:lnTo>
                  <a:lnTo>
                    <a:pt x="525608" y="340782"/>
                  </a:lnTo>
                  <a:lnTo>
                    <a:pt x="482739" y="355697"/>
                  </a:lnTo>
                  <a:lnTo>
                    <a:pt x="432437" y="368024"/>
                  </a:lnTo>
                  <a:lnTo>
                    <a:pt x="377089" y="377060"/>
                  </a:lnTo>
                  <a:lnTo>
                    <a:pt x="319081" y="382103"/>
                  </a:lnTo>
                  <a:lnTo>
                    <a:pt x="260800" y="382449"/>
                  </a:lnTo>
                  <a:lnTo>
                    <a:pt x="204632" y="377396"/>
                  </a:lnTo>
                  <a:lnTo>
                    <a:pt x="152965" y="366242"/>
                  </a:lnTo>
                  <a:lnTo>
                    <a:pt x="108185" y="348282"/>
                  </a:lnTo>
                  <a:lnTo>
                    <a:pt x="108185" y="344282"/>
                  </a:lnTo>
                  <a:lnTo>
                    <a:pt x="111613" y="286884"/>
                  </a:lnTo>
                  <a:lnTo>
                    <a:pt x="121461" y="231108"/>
                  </a:lnTo>
                  <a:lnTo>
                    <a:pt x="137078" y="178194"/>
                  </a:lnTo>
                  <a:lnTo>
                    <a:pt x="157809" y="129384"/>
                  </a:lnTo>
                  <a:lnTo>
                    <a:pt x="183001" y="85919"/>
                  </a:lnTo>
                  <a:lnTo>
                    <a:pt x="212003" y="49039"/>
                  </a:lnTo>
                  <a:lnTo>
                    <a:pt x="244159" y="19986"/>
                  </a:lnTo>
                  <a:lnTo>
                    <a:pt x="278818" y="0"/>
                  </a:lnTo>
                  <a:close/>
                </a:path>
              </a:pathLst>
            </a:custGeom>
            <a:solidFill>
              <a:srgbClr val="639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6">
              <a:extLst>
                <a:ext uri="{FF2B5EF4-FFF2-40B4-BE49-F238E27FC236}">
                  <a16:creationId xmlns:a16="http://schemas.microsoft.com/office/drawing/2014/main" id="{FF53F76A-C608-0C43-8ADA-4AF484B3163D}"/>
                </a:ext>
              </a:extLst>
            </p:cNvPr>
            <p:cNvSpPr/>
            <p:nvPr/>
          </p:nvSpPr>
          <p:spPr>
            <a:xfrm>
              <a:off x="13704360" y="1788994"/>
              <a:ext cx="182245" cy="349250"/>
            </a:xfrm>
            <a:custGeom>
              <a:avLst/>
              <a:gdLst/>
              <a:ahLst/>
              <a:cxnLst/>
              <a:rect l="l" t="t" r="r" b="b"/>
              <a:pathLst>
                <a:path w="182244" h="349250">
                  <a:moveTo>
                    <a:pt x="181983" y="0"/>
                  </a:moveTo>
                  <a:lnTo>
                    <a:pt x="178151" y="0"/>
                  </a:lnTo>
                  <a:lnTo>
                    <a:pt x="174434" y="429"/>
                  </a:lnTo>
                  <a:lnTo>
                    <a:pt x="170633" y="575"/>
                  </a:lnTo>
                  <a:lnTo>
                    <a:pt x="135974" y="20562"/>
                  </a:lnTo>
                  <a:lnTo>
                    <a:pt x="103817" y="49615"/>
                  </a:lnTo>
                  <a:lnTo>
                    <a:pt x="74816" y="86495"/>
                  </a:lnTo>
                  <a:lnTo>
                    <a:pt x="49624" y="129960"/>
                  </a:lnTo>
                  <a:lnTo>
                    <a:pt x="28893" y="178770"/>
                  </a:lnTo>
                  <a:lnTo>
                    <a:pt x="13276" y="231684"/>
                  </a:lnTo>
                  <a:lnTo>
                    <a:pt x="3428" y="287460"/>
                  </a:lnTo>
                  <a:lnTo>
                    <a:pt x="0" y="344858"/>
                  </a:lnTo>
                  <a:lnTo>
                    <a:pt x="0" y="348858"/>
                  </a:lnTo>
                  <a:lnTo>
                    <a:pt x="45485" y="334136"/>
                  </a:lnTo>
                  <a:lnTo>
                    <a:pt x="49094" y="283080"/>
                  </a:lnTo>
                  <a:lnTo>
                    <a:pt x="59365" y="233967"/>
                  </a:lnTo>
                  <a:lnTo>
                    <a:pt x="75479" y="188366"/>
                  </a:lnTo>
                  <a:lnTo>
                    <a:pt x="96617" y="147849"/>
                  </a:lnTo>
                  <a:lnTo>
                    <a:pt x="121959" y="113985"/>
                  </a:lnTo>
                  <a:lnTo>
                    <a:pt x="150688" y="88345"/>
                  </a:lnTo>
                  <a:lnTo>
                    <a:pt x="181983" y="72500"/>
                  </a:lnTo>
                  <a:lnTo>
                    <a:pt x="181983" y="0"/>
                  </a:lnTo>
                  <a:close/>
                </a:path>
              </a:pathLst>
            </a:custGeom>
            <a:solidFill>
              <a:srgbClr val="A1C2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7">
              <a:extLst>
                <a:ext uri="{FF2B5EF4-FFF2-40B4-BE49-F238E27FC236}">
                  <a16:creationId xmlns:a16="http://schemas.microsoft.com/office/drawing/2014/main" id="{0F6CEA55-CD64-2847-B148-904682ED999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86339" y="1861502"/>
              <a:ext cx="222014" cy="224715"/>
            </a:xfrm>
            <a:prstGeom prst="rect">
              <a:avLst/>
            </a:prstGeom>
          </p:spPr>
        </p:pic>
        <p:sp>
          <p:nvSpPr>
            <p:cNvPr id="32" name="object 8">
              <a:extLst>
                <a:ext uri="{FF2B5EF4-FFF2-40B4-BE49-F238E27FC236}">
                  <a16:creationId xmlns:a16="http://schemas.microsoft.com/office/drawing/2014/main" id="{D738D1DF-D0CE-054D-B182-0787F62A94DF}"/>
                </a:ext>
              </a:extLst>
            </p:cNvPr>
            <p:cNvSpPr/>
            <p:nvPr/>
          </p:nvSpPr>
          <p:spPr>
            <a:xfrm>
              <a:off x="13749832" y="1861508"/>
              <a:ext cx="358775" cy="280035"/>
            </a:xfrm>
            <a:custGeom>
              <a:avLst/>
              <a:gdLst/>
              <a:ahLst/>
              <a:cxnLst/>
              <a:rect l="l" t="t" r="r" b="b"/>
              <a:pathLst>
                <a:path w="358775" h="280035">
                  <a:moveTo>
                    <a:pt x="358508" y="224713"/>
                  </a:moveTo>
                  <a:lnTo>
                    <a:pt x="286181" y="220573"/>
                  </a:lnTo>
                  <a:lnTo>
                    <a:pt x="244132" y="237617"/>
                  </a:lnTo>
                  <a:lnTo>
                    <a:pt x="194995" y="248716"/>
                  </a:lnTo>
                  <a:lnTo>
                    <a:pt x="142811" y="253936"/>
                  </a:lnTo>
                  <a:lnTo>
                    <a:pt x="91592" y="253339"/>
                  </a:lnTo>
                  <a:lnTo>
                    <a:pt x="45504" y="247002"/>
                  </a:lnTo>
                  <a:lnTo>
                    <a:pt x="52679" y="188150"/>
                  </a:lnTo>
                  <a:lnTo>
                    <a:pt x="72174" y="135763"/>
                  </a:lnTo>
                  <a:lnTo>
                    <a:pt x="101092" y="95364"/>
                  </a:lnTo>
                  <a:lnTo>
                    <a:pt x="136499" y="72555"/>
                  </a:lnTo>
                  <a:lnTo>
                    <a:pt x="136499" y="0"/>
                  </a:lnTo>
                  <a:lnTo>
                    <a:pt x="76479" y="41478"/>
                  </a:lnTo>
                  <a:lnTo>
                    <a:pt x="51130" y="75349"/>
                  </a:lnTo>
                  <a:lnTo>
                    <a:pt x="29997" y="115862"/>
                  </a:lnTo>
                  <a:lnTo>
                    <a:pt x="13881" y="161467"/>
                  </a:lnTo>
                  <a:lnTo>
                    <a:pt x="3606" y="210578"/>
                  </a:lnTo>
                  <a:lnTo>
                    <a:pt x="0" y="261632"/>
                  </a:lnTo>
                  <a:lnTo>
                    <a:pt x="47510" y="273634"/>
                  </a:lnTo>
                  <a:lnTo>
                    <a:pt x="101981" y="279361"/>
                  </a:lnTo>
                  <a:lnTo>
                    <a:pt x="158470" y="279628"/>
                  </a:lnTo>
                  <a:lnTo>
                    <a:pt x="212013" y="275183"/>
                  </a:lnTo>
                  <a:lnTo>
                    <a:pt x="257670" y="266801"/>
                  </a:lnTo>
                  <a:lnTo>
                    <a:pt x="298754" y="253936"/>
                  </a:lnTo>
                  <a:lnTo>
                    <a:pt x="351828" y="228993"/>
                  </a:lnTo>
                  <a:lnTo>
                    <a:pt x="358508" y="224713"/>
                  </a:lnTo>
                  <a:close/>
                </a:path>
              </a:pathLst>
            </a:custGeom>
            <a:solidFill>
              <a:srgbClr val="D8E5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9">
              <a:extLst>
                <a:ext uri="{FF2B5EF4-FFF2-40B4-BE49-F238E27FC236}">
                  <a16:creationId xmlns:a16="http://schemas.microsoft.com/office/drawing/2014/main" id="{9B04777A-B042-AE4F-BA88-D1226491255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95348" y="1783449"/>
              <a:ext cx="240674" cy="331991"/>
            </a:xfrm>
            <a:prstGeom prst="rect">
              <a:avLst/>
            </a:prstGeom>
          </p:spPr>
        </p:pic>
        <p:sp>
          <p:nvSpPr>
            <p:cNvPr id="42" name="object 10">
              <a:extLst>
                <a:ext uri="{FF2B5EF4-FFF2-40B4-BE49-F238E27FC236}">
                  <a16:creationId xmlns:a16="http://schemas.microsoft.com/office/drawing/2014/main" id="{BF7632F1-5DFC-C54A-93FE-DF228FD81B9B}"/>
                </a:ext>
              </a:extLst>
            </p:cNvPr>
            <p:cNvSpPr/>
            <p:nvPr/>
          </p:nvSpPr>
          <p:spPr>
            <a:xfrm>
              <a:off x="13907027" y="2074965"/>
              <a:ext cx="269875" cy="15875"/>
            </a:xfrm>
            <a:custGeom>
              <a:avLst/>
              <a:gdLst/>
              <a:ahLst/>
              <a:cxnLst/>
              <a:rect l="l" t="t" r="r" b="b"/>
              <a:pathLst>
                <a:path w="269875" h="15875">
                  <a:moveTo>
                    <a:pt x="0" y="0"/>
                  </a:moveTo>
                  <a:lnTo>
                    <a:pt x="269876" y="15455"/>
                  </a:lnTo>
                </a:path>
              </a:pathLst>
            </a:custGeom>
            <a:ln w="5120">
              <a:solidFill>
                <a:srgbClr val="2724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11">
              <a:extLst>
                <a:ext uri="{FF2B5EF4-FFF2-40B4-BE49-F238E27FC236}">
                  <a16:creationId xmlns:a16="http://schemas.microsoft.com/office/drawing/2014/main" id="{37E2C477-FCE6-1147-B6F6-F91C83136BC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01800" y="2010102"/>
              <a:ext cx="254580" cy="130310"/>
            </a:xfrm>
            <a:prstGeom prst="rect">
              <a:avLst/>
            </a:prstGeom>
          </p:spPr>
        </p:pic>
        <p:sp>
          <p:nvSpPr>
            <p:cNvPr id="44" name="object 12">
              <a:extLst>
                <a:ext uri="{FF2B5EF4-FFF2-40B4-BE49-F238E27FC236}">
                  <a16:creationId xmlns:a16="http://schemas.microsoft.com/office/drawing/2014/main" id="{AC6CEB2C-A1B1-C540-88AF-A3A501058A5C}"/>
                </a:ext>
              </a:extLst>
            </p:cNvPr>
            <p:cNvSpPr/>
            <p:nvPr/>
          </p:nvSpPr>
          <p:spPr>
            <a:xfrm>
              <a:off x="14080188" y="1679687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3">
              <a:extLst>
                <a:ext uri="{FF2B5EF4-FFF2-40B4-BE49-F238E27FC236}">
                  <a16:creationId xmlns:a16="http://schemas.microsoft.com/office/drawing/2014/main" id="{990F50FB-6A91-3140-9987-E5AE90941E30}"/>
                </a:ext>
              </a:extLst>
            </p:cNvPr>
            <p:cNvSpPr/>
            <p:nvPr/>
          </p:nvSpPr>
          <p:spPr>
            <a:xfrm>
              <a:off x="14176897" y="1582967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4018FABB-0353-F541-9990-BBCBFEABB78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5140" y="1523751"/>
            <a:ext cx="3424584" cy="10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35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SAM">
    <p:bg>
      <p:bgPr>
        <a:solidFill>
          <a:srgbClr val="28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9209663-D88F-244A-B9A8-16F9C3779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7" cy="11308554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077313" y="2442742"/>
            <a:ext cx="8132244" cy="2923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11400"/>
              </a:lnSpc>
              <a:defRPr sz="9900" baseline="0">
                <a:solidFill>
                  <a:schemeClr val="bg1"/>
                </a:solidFill>
                <a:latin typeface="Calibre Light" panose="020B0303030202060203" pitchFamily="34" charset="77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93993" y="10349686"/>
            <a:ext cx="146812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30" dirty="0"/>
              <a:t>@</a:t>
            </a:r>
            <a:r>
              <a:rPr lang="en-AU" spc="30" dirty="0" err="1"/>
              <a:t>auscope</a:t>
            </a:r>
            <a:endParaRPr lang="en-AU" spc="3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07684" y="10349686"/>
            <a:ext cx="223647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/>
              <a:t>auscope.org.au</a:t>
            </a:r>
            <a:endParaRPr lang="en-AU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pPr marL="38100">
                <a:lnSpc>
                  <a:spcPts val="3165"/>
                </a:lnSpc>
              </a:pPr>
              <a:t>‹#›</a:t>
            </a:fld>
            <a:endParaRPr lang="en-AU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4BF19FA2-4F58-2143-85C7-4208D974508C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438B67FF-263C-3447-81FC-F6702DABF35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26A5CEB-D18E-7D4E-A525-EB8FA9AA6F79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EE7257"/>
                </a:solidFill>
                <a:latin typeface="Calibre Regular" panose="020B0503030202060203" pitchFamily="34" charset="77"/>
              </a:rPr>
              <a:t>Simulation, Analysis &amp; Modelling (SAM)</a:t>
            </a:r>
            <a:endParaRPr lang="en-US" sz="2800" b="0" i="0" dirty="0">
              <a:solidFill>
                <a:srgbClr val="EE7257"/>
              </a:solidFill>
              <a:latin typeface="Calibre Regular" panose="020B0503030202060203" pitchFamily="34" charset="77"/>
            </a:endParaRPr>
          </a:p>
        </p:txBody>
      </p:sp>
      <p:grpSp>
        <p:nvGrpSpPr>
          <p:cNvPr id="72" name="object 2">
            <a:extLst>
              <a:ext uri="{FF2B5EF4-FFF2-40B4-BE49-F238E27FC236}">
                <a16:creationId xmlns:a16="http://schemas.microsoft.com/office/drawing/2014/main" id="{1FA16AB3-A031-D54D-AF2A-14412E2D5C0E}"/>
              </a:ext>
            </a:extLst>
          </p:cNvPr>
          <p:cNvGrpSpPr/>
          <p:nvPr userDrawn="1"/>
        </p:nvGrpSpPr>
        <p:grpSpPr>
          <a:xfrm>
            <a:off x="13376273" y="1582962"/>
            <a:ext cx="1062355" cy="979805"/>
            <a:chOff x="13376273" y="1582962"/>
            <a:chExt cx="1062355" cy="979805"/>
          </a:xfrm>
        </p:grpSpPr>
        <p:sp>
          <p:nvSpPr>
            <p:cNvPr id="73" name="object 3">
              <a:extLst>
                <a:ext uri="{FF2B5EF4-FFF2-40B4-BE49-F238E27FC236}">
                  <a16:creationId xmlns:a16="http://schemas.microsoft.com/office/drawing/2014/main" id="{CADDD5FD-755F-6344-8DDF-EA8A9BAFD299}"/>
                </a:ext>
              </a:extLst>
            </p:cNvPr>
            <p:cNvSpPr/>
            <p:nvPr/>
          </p:nvSpPr>
          <p:spPr>
            <a:xfrm>
              <a:off x="13458507" y="1582962"/>
              <a:ext cx="979805" cy="979805"/>
            </a:xfrm>
            <a:custGeom>
              <a:avLst/>
              <a:gdLst/>
              <a:ahLst/>
              <a:cxnLst/>
              <a:rect l="l" t="t" r="r" b="b"/>
              <a:pathLst>
                <a:path w="979805" h="979805">
                  <a:moveTo>
                    <a:pt x="489901" y="0"/>
                  </a:moveTo>
                  <a:lnTo>
                    <a:pt x="442723" y="2242"/>
                  </a:lnTo>
                  <a:lnTo>
                    <a:pt x="396813" y="8834"/>
                  </a:lnTo>
                  <a:lnTo>
                    <a:pt x="352377" y="19569"/>
                  </a:lnTo>
                  <a:lnTo>
                    <a:pt x="309620" y="34243"/>
                  </a:lnTo>
                  <a:lnTo>
                    <a:pt x="268747" y="52649"/>
                  </a:lnTo>
                  <a:lnTo>
                    <a:pt x="229963" y="74582"/>
                  </a:lnTo>
                  <a:lnTo>
                    <a:pt x="193475" y="99836"/>
                  </a:lnTo>
                  <a:lnTo>
                    <a:pt x="159487" y="128208"/>
                  </a:lnTo>
                  <a:lnTo>
                    <a:pt x="128205" y="159490"/>
                  </a:lnTo>
                  <a:lnTo>
                    <a:pt x="99834" y="193478"/>
                  </a:lnTo>
                  <a:lnTo>
                    <a:pt x="74580" y="229965"/>
                  </a:lnTo>
                  <a:lnTo>
                    <a:pt x="52647" y="268748"/>
                  </a:lnTo>
                  <a:lnTo>
                    <a:pt x="34241" y="309619"/>
                  </a:lnTo>
                  <a:lnTo>
                    <a:pt x="19569" y="352375"/>
                  </a:lnTo>
                  <a:lnTo>
                    <a:pt x="8834" y="396809"/>
                  </a:lnTo>
                  <a:lnTo>
                    <a:pt x="2242" y="442716"/>
                  </a:lnTo>
                  <a:lnTo>
                    <a:pt x="0" y="489890"/>
                  </a:lnTo>
                  <a:lnTo>
                    <a:pt x="2242" y="537072"/>
                  </a:lnTo>
                  <a:lnTo>
                    <a:pt x="8834" y="582984"/>
                  </a:lnTo>
                  <a:lnTo>
                    <a:pt x="19569" y="627422"/>
                  </a:lnTo>
                  <a:lnTo>
                    <a:pt x="34241" y="670180"/>
                  </a:lnTo>
                  <a:lnTo>
                    <a:pt x="52647" y="711054"/>
                  </a:lnTo>
                  <a:lnTo>
                    <a:pt x="74580" y="749837"/>
                  </a:lnTo>
                  <a:lnTo>
                    <a:pt x="99834" y="786325"/>
                  </a:lnTo>
                  <a:lnTo>
                    <a:pt x="128205" y="820312"/>
                  </a:lnTo>
                  <a:lnTo>
                    <a:pt x="159487" y="851593"/>
                  </a:lnTo>
                  <a:lnTo>
                    <a:pt x="193475" y="879963"/>
                  </a:lnTo>
                  <a:lnTo>
                    <a:pt x="229963" y="905217"/>
                  </a:lnTo>
                  <a:lnTo>
                    <a:pt x="268747" y="927148"/>
                  </a:lnTo>
                  <a:lnTo>
                    <a:pt x="309620" y="945552"/>
                  </a:lnTo>
                  <a:lnTo>
                    <a:pt x="352377" y="960224"/>
                  </a:lnTo>
                  <a:lnTo>
                    <a:pt x="396813" y="970958"/>
                  </a:lnTo>
                  <a:lnTo>
                    <a:pt x="442723" y="977549"/>
                  </a:lnTo>
                  <a:lnTo>
                    <a:pt x="489901" y="979792"/>
                  </a:lnTo>
                  <a:lnTo>
                    <a:pt x="537077" y="977549"/>
                  </a:lnTo>
                  <a:lnTo>
                    <a:pt x="582985" y="970958"/>
                  </a:lnTo>
                  <a:lnTo>
                    <a:pt x="627419" y="960224"/>
                  </a:lnTo>
                  <a:lnTo>
                    <a:pt x="670175" y="945552"/>
                  </a:lnTo>
                  <a:lnTo>
                    <a:pt x="711046" y="927148"/>
                  </a:lnTo>
                  <a:lnTo>
                    <a:pt x="749828" y="905217"/>
                  </a:lnTo>
                  <a:lnTo>
                    <a:pt x="786314" y="879963"/>
                  </a:lnTo>
                  <a:lnTo>
                    <a:pt x="820301" y="851593"/>
                  </a:lnTo>
                  <a:lnTo>
                    <a:pt x="851581" y="820312"/>
                  </a:lnTo>
                  <a:lnTo>
                    <a:pt x="879951" y="786325"/>
                  </a:lnTo>
                  <a:lnTo>
                    <a:pt x="905205" y="749837"/>
                  </a:lnTo>
                  <a:lnTo>
                    <a:pt x="927136" y="711054"/>
                  </a:lnTo>
                  <a:lnTo>
                    <a:pt x="945541" y="670180"/>
                  </a:lnTo>
                  <a:lnTo>
                    <a:pt x="960213" y="627422"/>
                  </a:lnTo>
                  <a:lnTo>
                    <a:pt x="970947" y="582984"/>
                  </a:lnTo>
                  <a:lnTo>
                    <a:pt x="977538" y="537072"/>
                  </a:lnTo>
                  <a:lnTo>
                    <a:pt x="979781" y="489890"/>
                  </a:lnTo>
                  <a:lnTo>
                    <a:pt x="977538" y="442716"/>
                  </a:lnTo>
                  <a:lnTo>
                    <a:pt x="970947" y="396809"/>
                  </a:lnTo>
                  <a:lnTo>
                    <a:pt x="960213" y="352375"/>
                  </a:lnTo>
                  <a:lnTo>
                    <a:pt x="945541" y="309619"/>
                  </a:lnTo>
                  <a:lnTo>
                    <a:pt x="927136" y="268748"/>
                  </a:lnTo>
                  <a:lnTo>
                    <a:pt x="905205" y="229965"/>
                  </a:lnTo>
                  <a:lnTo>
                    <a:pt x="879951" y="193478"/>
                  </a:lnTo>
                  <a:lnTo>
                    <a:pt x="851581" y="159490"/>
                  </a:lnTo>
                  <a:lnTo>
                    <a:pt x="820301" y="128208"/>
                  </a:lnTo>
                  <a:lnTo>
                    <a:pt x="786314" y="99836"/>
                  </a:lnTo>
                  <a:lnTo>
                    <a:pt x="749828" y="74582"/>
                  </a:lnTo>
                  <a:lnTo>
                    <a:pt x="711046" y="52649"/>
                  </a:lnTo>
                  <a:lnTo>
                    <a:pt x="670175" y="34243"/>
                  </a:lnTo>
                  <a:lnTo>
                    <a:pt x="627419" y="19569"/>
                  </a:lnTo>
                  <a:lnTo>
                    <a:pt x="582985" y="8834"/>
                  </a:lnTo>
                  <a:lnTo>
                    <a:pt x="537077" y="2242"/>
                  </a:lnTo>
                  <a:lnTo>
                    <a:pt x="489901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4">
              <a:extLst>
                <a:ext uri="{FF2B5EF4-FFF2-40B4-BE49-F238E27FC236}">
                  <a16:creationId xmlns:a16="http://schemas.microsoft.com/office/drawing/2014/main" id="{2BD3ABE5-A6B6-8145-9A81-FBFC94A1D848}"/>
                </a:ext>
              </a:extLst>
            </p:cNvPr>
            <p:cNvSpPr/>
            <p:nvPr/>
          </p:nvSpPr>
          <p:spPr>
            <a:xfrm>
              <a:off x="13654464" y="1778924"/>
              <a:ext cx="588010" cy="588010"/>
            </a:xfrm>
            <a:custGeom>
              <a:avLst/>
              <a:gdLst/>
              <a:ahLst/>
              <a:cxnLst/>
              <a:rect l="l" t="t" r="r" b="b"/>
              <a:pathLst>
                <a:path w="588009" h="588010">
                  <a:moveTo>
                    <a:pt x="293938" y="0"/>
                  </a:moveTo>
                  <a:lnTo>
                    <a:pt x="246262" y="3847"/>
                  </a:lnTo>
                  <a:lnTo>
                    <a:pt x="201034" y="14986"/>
                  </a:lnTo>
                  <a:lnTo>
                    <a:pt x="158860" y="32812"/>
                  </a:lnTo>
                  <a:lnTo>
                    <a:pt x="120345" y="56717"/>
                  </a:lnTo>
                  <a:lnTo>
                    <a:pt x="86095" y="86098"/>
                  </a:lnTo>
                  <a:lnTo>
                    <a:pt x="56715" y="120347"/>
                  </a:lnTo>
                  <a:lnTo>
                    <a:pt x="32810" y="158861"/>
                  </a:lnTo>
                  <a:lnTo>
                    <a:pt x="14985" y="201032"/>
                  </a:lnTo>
                  <a:lnTo>
                    <a:pt x="3847" y="246257"/>
                  </a:lnTo>
                  <a:lnTo>
                    <a:pt x="0" y="293928"/>
                  </a:lnTo>
                  <a:lnTo>
                    <a:pt x="3847" y="341606"/>
                  </a:lnTo>
                  <a:lnTo>
                    <a:pt x="14985" y="386835"/>
                  </a:lnTo>
                  <a:lnTo>
                    <a:pt x="32810" y="429008"/>
                  </a:lnTo>
                  <a:lnTo>
                    <a:pt x="56715" y="467522"/>
                  </a:lnTo>
                  <a:lnTo>
                    <a:pt x="86095" y="501770"/>
                  </a:lnTo>
                  <a:lnTo>
                    <a:pt x="120345" y="531147"/>
                  </a:lnTo>
                  <a:lnTo>
                    <a:pt x="158860" y="555050"/>
                  </a:lnTo>
                  <a:lnTo>
                    <a:pt x="201034" y="572872"/>
                  </a:lnTo>
                  <a:lnTo>
                    <a:pt x="246262" y="584009"/>
                  </a:lnTo>
                  <a:lnTo>
                    <a:pt x="293938" y="587856"/>
                  </a:lnTo>
                  <a:lnTo>
                    <a:pt x="341612" y="584009"/>
                  </a:lnTo>
                  <a:lnTo>
                    <a:pt x="386837" y="572872"/>
                  </a:lnTo>
                  <a:lnTo>
                    <a:pt x="429010" y="555050"/>
                  </a:lnTo>
                  <a:lnTo>
                    <a:pt x="467523" y="531147"/>
                  </a:lnTo>
                  <a:lnTo>
                    <a:pt x="501772" y="501770"/>
                  </a:lnTo>
                  <a:lnTo>
                    <a:pt x="531152" y="467522"/>
                  </a:lnTo>
                  <a:lnTo>
                    <a:pt x="555056" y="429008"/>
                  </a:lnTo>
                  <a:lnTo>
                    <a:pt x="572881" y="386835"/>
                  </a:lnTo>
                  <a:lnTo>
                    <a:pt x="584019" y="341606"/>
                  </a:lnTo>
                  <a:lnTo>
                    <a:pt x="587866" y="293928"/>
                  </a:lnTo>
                  <a:lnTo>
                    <a:pt x="584019" y="246257"/>
                  </a:lnTo>
                  <a:lnTo>
                    <a:pt x="572881" y="201032"/>
                  </a:lnTo>
                  <a:lnTo>
                    <a:pt x="555056" y="158861"/>
                  </a:lnTo>
                  <a:lnTo>
                    <a:pt x="531152" y="120347"/>
                  </a:lnTo>
                  <a:lnTo>
                    <a:pt x="501772" y="86098"/>
                  </a:lnTo>
                  <a:lnTo>
                    <a:pt x="467523" y="56717"/>
                  </a:lnTo>
                  <a:lnTo>
                    <a:pt x="429010" y="32812"/>
                  </a:lnTo>
                  <a:lnTo>
                    <a:pt x="386837" y="14986"/>
                  </a:lnTo>
                  <a:lnTo>
                    <a:pt x="341612" y="3847"/>
                  </a:lnTo>
                  <a:lnTo>
                    <a:pt x="293938" y="0"/>
                  </a:lnTo>
                  <a:close/>
                </a:path>
              </a:pathLst>
            </a:custGeom>
            <a:solidFill>
              <a:srgbClr val="ED71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5">
              <a:extLst>
                <a:ext uri="{FF2B5EF4-FFF2-40B4-BE49-F238E27FC236}">
                  <a16:creationId xmlns:a16="http://schemas.microsoft.com/office/drawing/2014/main" id="{77BED422-024D-9147-A778-FE18965DD290}"/>
                </a:ext>
              </a:extLst>
            </p:cNvPr>
            <p:cNvSpPr/>
            <p:nvPr/>
          </p:nvSpPr>
          <p:spPr>
            <a:xfrm>
              <a:off x="13474249" y="2098501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8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86" y="97976"/>
                  </a:lnTo>
                  <a:lnTo>
                    <a:pt x="979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6">
              <a:extLst>
                <a:ext uri="{FF2B5EF4-FFF2-40B4-BE49-F238E27FC236}">
                  <a16:creationId xmlns:a16="http://schemas.microsoft.com/office/drawing/2014/main" id="{7C0C6F40-5A59-E041-B1EA-10C54109EB05}"/>
                </a:ext>
              </a:extLst>
            </p:cNvPr>
            <p:cNvSpPr/>
            <p:nvPr/>
          </p:nvSpPr>
          <p:spPr>
            <a:xfrm>
              <a:off x="13376273" y="2196477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7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76" y="97976"/>
                  </a:lnTo>
                  <a:lnTo>
                    <a:pt x="97976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">
              <a:extLst>
                <a:ext uri="{FF2B5EF4-FFF2-40B4-BE49-F238E27FC236}">
                  <a16:creationId xmlns:a16="http://schemas.microsoft.com/office/drawing/2014/main" id="{213EC309-260D-C942-BF22-AF76C6838F60}"/>
                </a:ext>
              </a:extLst>
            </p:cNvPr>
            <p:cNvSpPr/>
            <p:nvPr/>
          </p:nvSpPr>
          <p:spPr>
            <a:xfrm>
              <a:off x="13993056" y="1953092"/>
              <a:ext cx="76835" cy="116205"/>
            </a:xfrm>
            <a:custGeom>
              <a:avLst/>
              <a:gdLst/>
              <a:ahLst/>
              <a:cxnLst/>
              <a:rect l="l" t="t" r="r" b="b"/>
              <a:pathLst>
                <a:path w="76834" h="116205">
                  <a:moveTo>
                    <a:pt x="76646" y="0"/>
                  </a:moveTo>
                  <a:lnTo>
                    <a:pt x="0" y="115724"/>
                  </a:lnTo>
                </a:path>
              </a:pathLst>
            </a:custGeom>
            <a:ln w="34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8">
              <a:extLst>
                <a:ext uri="{FF2B5EF4-FFF2-40B4-BE49-F238E27FC236}">
                  <a16:creationId xmlns:a16="http://schemas.microsoft.com/office/drawing/2014/main" id="{EFDB230B-7646-B74C-9C45-5177806DD8F8}"/>
                </a:ext>
              </a:extLst>
            </p:cNvPr>
            <p:cNvSpPr/>
            <p:nvPr/>
          </p:nvSpPr>
          <p:spPr>
            <a:xfrm>
              <a:off x="14048886" y="1953094"/>
              <a:ext cx="20955" cy="23495"/>
            </a:xfrm>
            <a:custGeom>
              <a:avLst/>
              <a:gdLst/>
              <a:ahLst/>
              <a:cxnLst/>
              <a:rect l="l" t="t" r="r" b="b"/>
              <a:pathLst>
                <a:path w="20955" h="23494">
                  <a:moveTo>
                    <a:pt x="20816" y="0"/>
                  </a:moveTo>
                  <a:lnTo>
                    <a:pt x="0" y="10366"/>
                  </a:lnTo>
                  <a:lnTo>
                    <a:pt x="19392" y="23213"/>
                  </a:lnTo>
                  <a:lnTo>
                    <a:pt x="208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9">
              <a:extLst>
                <a:ext uri="{FF2B5EF4-FFF2-40B4-BE49-F238E27FC236}">
                  <a16:creationId xmlns:a16="http://schemas.microsoft.com/office/drawing/2014/main" id="{CE262778-FC79-6D42-A525-EFF8E57FAC36}"/>
                </a:ext>
              </a:extLst>
            </p:cNvPr>
            <p:cNvSpPr/>
            <p:nvPr/>
          </p:nvSpPr>
          <p:spPr>
            <a:xfrm>
              <a:off x="13907118" y="2094736"/>
              <a:ext cx="43180" cy="132715"/>
            </a:xfrm>
            <a:custGeom>
              <a:avLst/>
              <a:gdLst/>
              <a:ahLst/>
              <a:cxnLst/>
              <a:rect l="l" t="t" r="r" b="b"/>
              <a:pathLst>
                <a:path w="43180" h="132714">
                  <a:moveTo>
                    <a:pt x="42574" y="0"/>
                  </a:moveTo>
                  <a:lnTo>
                    <a:pt x="0" y="132121"/>
                  </a:lnTo>
                </a:path>
              </a:pathLst>
            </a:custGeom>
            <a:ln w="34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10">
              <a:extLst>
                <a:ext uri="{FF2B5EF4-FFF2-40B4-BE49-F238E27FC236}">
                  <a16:creationId xmlns:a16="http://schemas.microsoft.com/office/drawing/2014/main" id="{3C73AE21-68C4-5145-8389-6B6233C43B3C}"/>
                </a:ext>
              </a:extLst>
            </p:cNvPr>
            <p:cNvSpPr/>
            <p:nvPr/>
          </p:nvSpPr>
          <p:spPr>
            <a:xfrm>
              <a:off x="13932451" y="2094734"/>
              <a:ext cx="22225" cy="22860"/>
            </a:xfrm>
            <a:custGeom>
              <a:avLst/>
              <a:gdLst/>
              <a:ahLst/>
              <a:cxnLst/>
              <a:rect l="l" t="t" r="r" b="b"/>
              <a:pathLst>
                <a:path w="22225" h="22860">
                  <a:moveTo>
                    <a:pt x="17245" y="0"/>
                  </a:moveTo>
                  <a:lnTo>
                    <a:pt x="0" y="15612"/>
                  </a:lnTo>
                  <a:lnTo>
                    <a:pt x="22135" y="22742"/>
                  </a:lnTo>
                  <a:lnTo>
                    <a:pt x="172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11">
              <a:extLst>
                <a:ext uri="{FF2B5EF4-FFF2-40B4-BE49-F238E27FC236}">
                  <a16:creationId xmlns:a16="http://schemas.microsoft.com/office/drawing/2014/main" id="{5EBE0741-F55C-4C40-A1CE-2F857515F66E}"/>
                </a:ext>
              </a:extLst>
            </p:cNvPr>
            <p:cNvSpPr/>
            <p:nvPr/>
          </p:nvSpPr>
          <p:spPr>
            <a:xfrm>
              <a:off x="13753482" y="2095752"/>
              <a:ext cx="33655" cy="151765"/>
            </a:xfrm>
            <a:custGeom>
              <a:avLst/>
              <a:gdLst/>
              <a:ahLst/>
              <a:cxnLst/>
              <a:rect l="l" t="t" r="r" b="b"/>
              <a:pathLst>
                <a:path w="33655" h="151764">
                  <a:moveTo>
                    <a:pt x="33318" y="0"/>
                  </a:moveTo>
                  <a:lnTo>
                    <a:pt x="0" y="151157"/>
                  </a:lnTo>
                </a:path>
              </a:pathLst>
            </a:custGeom>
            <a:ln w="34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12">
              <a:extLst>
                <a:ext uri="{FF2B5EF4-FFF2-40B4-BE49-F238E27FC236}">
                  <a16:creationId xmlns:a16="http://schemas.microsoft.com/office/drawing/2014/main" id="{FCDD7E68-173A-2E4B-844B-2E002BCB0386}"/>
                </a:ext>
              </a:extLst>
            </p:cNvPr>
            <p:cNvSpPr/>
            <p:nvPr/>
          </p:nvSpPr>
          <p:spPr>
            <a:xfrm>
              <a:off x="13771109" y="2095748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59" h="22225">
                  <a:moveTo>
                    <a:pt x="15685" y="0"/>
                  </a:moveTo>
                  <a:lnTo>
                    <a:pt x="0" y="17172"/>
                  </a:lnTo>
                  <a:lnTo>
                    <a:pt x="22711" y="22177"/>
                  </a:lnTo>
                  <a:lnTo>
                    <a:pt x="156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13">
              <a:extLst>
                <a:ext uri="{FF2B5EF4-FFF2-40B4-BE49-F238E27FC236}">
                  <a16:creationId xmlns:a16="http://schemas.microsoft.com/office/drawing/2014/main" id="{B81693E6-F841-9848-8C1A-188F54FD755B}"/>
                </a:ext>
              </a:extLst>
            </p:cNvPr>
            <p:cNvSpPr/>
            <p:nvPr/>
          </p:nvSpPr>
          <p:spPr>
            <a:xfrm>
              <a:off x="13862518" y="1833708"/>
              <a:ext cx="104139" cy="125730"/>
            </a:xfrm>
            <a:custGeom>
              <a:avLst/>
              <a:gdLst/>
              <a:ahLst/>
              <a:cxnLst/>
              <a:rect l="l" t="t" r="r" b="b"/>
              <a:pathLst>
                <a:path w="104140" h="125730">
                  <a:moveTo>
                    <a:pt x="104017" y="0"/>
                  </a:moveTo>
                  <a:lnTo>
                    <a:pt x="0" y="125294"/>
                  </a:lnTo>
                </a:path>
              </a:pathLst>
            </a:custGeom>
            <a:ln w="34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14">
              <a:extLst>
                <a:ext uri="{FF2B5EF4-FFF2-40B4-BE49-F238E27FC236}">
                  <a16:creationId xmlns:a16="http://schemas.microsoft.com/office/drawing/2014/main" id="{05AE6AFD-09D4-244A-A6AA-0D8A045BB77F}"/>
                </a:ext>
              </a:extLst>
            </p:cNvPr>
            <p:cNvSpPr/>
            <p:nvPr/>
          </p:nvSpPr>
          <p:spPr>
            <a:xfrm>
              <a:off x="13944719" y="1833713"/>
              <a:ext cx="22225" cy="23495"/>
            </a:xfrm>
            <a:custGeom>
              <a:avLst/>
              <a:gdLst/>
              <a:ahLst/>
              <a:cxnLst/>
              <a:rect l="l" t="t" r="r" b="b"/>
              <a:pathLst>
                <a:path w="22225" h="23494">
                  <a:moveTo>
                    <a:pt x="21810" y="0"/>
                  </a:moveTo>
                  <a:lnTo>
                    <a:pt x="0" y="8062"/>
                  </a:lnTo>
                  <a:lnTo>
                    <a:pt x="17894" y="22920"/>
                  </a:lnTo>
                  <a:lnTo>
                    <a:pt x="21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15">
              <a:extLst>
                <a:ext uri="{FF2B5EF4-FFF2-40B4-BE49-F238E27FC236}">
                  <a16:creationId xmlns:a16="http://schemas.microsoft.com/office/drawing/2014/main" id="{B7CAAF38-B727-6941-ABFF-3A9CA09F0D9C}"/>
                </a:ext>
              </a:extLst>
            </p:cNvPr>
            <p:cNvSpPr/>
            <p:nvPr/>
          </p:nvSpPr>
          <p:spPr>
            <a:xfrm>
              <a:off x="13669510" y="1957206"/>
              <a:ext cx="57785" cy="162560"/>
            </a:xfrm>
            <a:custGeom>
              <a:avLst/>
              <a:gdLst/>
              <a:ahLst/>
              <a:cxnLst/>
              <a:rect l="l" t="t" r="r" b="b"/>
              <a:pathLst>
                <a:path w="57784" h="162560">
                  <a:moveTo>
                    <a:pt x="57212" y="0"/>
                  </a:moveTo>
                  <a:lnTo>
                    <a:pt x="0" y="162256"/>
                  </a:lnTo>
                </a:path>
              </a:pathLst>
            </a:custGeom>
            <a:ln w="34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16">
              <a:extLst>
                <a:ext uri="{FF2B5EF4-FFF2-40B4-BE49-F238E27FC236}">
                  <a16:creationId xmlns:a16="http://schemas.microsoft.com/office/drawing/2014/main" id="{0F5E467E-804E-2947-B318-B3DBEA7CCD81}"/>
                </a:ext>
              </a:extLst>
            </p:cNvPr>
            <p:cNvSpPr/>
            <p:nvPr/>
          </p:nvSpPr>
          <p:spPr>
            <a:xfrm>
              <a:off x="13709053" y="1957210"/>
              <a:ext cx="22225" cy="22860"/>
            </a:xfrm>
            <a:custGeom>
              <a:avLst/>
              <a:gdLst/>
              <a:ahLst/>
              <a:cxnLst/>
              <a:rect l="l" t="t" r="r" b="b"/>
              <a:pathLst>
                <a:path w="22225" h="22860">
                  <a:moveTo>
                    <a:pt x="17674" y="0"/>
                  </a:moveTo>
                  <a:lnTo>
                    <a:pt x="0" y="15119"/>
                  </a:lnTo>
                  <a:lnTo>
                    <a:pt x="21936" y="22857"/>
                  </a:lnTo>
                  <a:lnTo>
                    <a:pt x="176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17">
              <a:extLst>
                <a:ext uri="{FF2B5EF4-FFF2-40B4-BE49-F238E27FC236}">
                  <a16:creationId xmlns:a16="http://schemas.microsoft.com/office/drawing/2014/main" id="{E1AD0DE3-B145-354B-8ECE-A169E2A9B1A5}"/>
                </a:ext>
              </a:extLst>
            </p:cNvPr>
            <p:cNvSpPr/>
            <p:nvPr/>
          </p:nvSpPr>
          <p:spPr>
            <a:xfrm>
              <a:off x="14012547" y="2123245"/>
              <a:ext cx="47625" cy="99695"/>
            </a:xfrm>
            <a:custGeom>
              <a:avLst/>
              <a:gdLst/>
              <a:ahLst/>
              <a:cxnLst/>
              <a:rect l="l" t="t" r="r" b="b"/>
              <a:pathLst>
                <a:path w="47625" h="99694">
                  <a:moveTo>
                    <a:pt x="47516" y="0"/>
                  </a:moveTo>
                  <a:lnTo>
                    <a:pt x="0" y="99682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18">
              <a:extLst>
                <a:ext uri="{FF2B5EF4-FFF2-40B4-BE49-F238E27FC236}">
                  <a16:creationId xmlns:a16="http://schemas.microsoft.com/office/drawing/2014/main" id="{5C215D86-53E5-C044-A9F7-4787B96E080A}"/>
                </a:ext>
              </a:extLst>
            </p:cNvPr>
            <p:cNvSpPr/>
            <p:nvPr/>
          </p:nvSpPr>
          <p:spPr>
            <a:xfrm>
              <a:off x="14037758" y="2119776"/>
              <a:ext cx="27305" cy="30480"/>
            </a:xfrm>
            <a:custGeom>
              <a:avLst/>
              <a:gdLst/>
              <a:ahLst/>
              <a:cxnLst/>
              <a:rect l="l" t="t" r="r" b="b"/>
              <a:pathLst>
                <a:path w="27305" h="30480">
                  <a:moveTo>
                    <a:pt x="24910" y="0"/>
                  </a:moveTo>
                  <a:lnTo>
                    <a:pt x="0" y="17130"/>
                  </a:lnTo>
                  <a:lnTo>
                    <a:pt x="27287" y="30135"/>
                  </a:lnTo>
                  <a:lnTo>
                    <a:pt x="249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19">
              <a:extLst>
                <a:ext uri="{FF2B5EF4-FFF2-40B4-BE49-F238E27FC236}">
                  <a16:creationId xmlns:a16="http://schemas.microsoft.com/office/drawing/2014/main" id="{4FC4DDA9-FE87-CD48-98F9-24BD439E357F}"/>
                </a:ext>
              </a:extLst>
            </p:cNvPr>
            <p:cNvSpPr/>
            <p:nvPr/>
          </p:nvSpPr>
          <p:spPr>
            <a:xfrm>
              <a:off x="14133397" y="2275788"/>
              <a:ext cx="16510" cy="66040"/>
            </a:xfrm>
            <a:custGeom>
              <a:avLst/>
              <a:gdLst/>
              <a:ahLst/>
              <a:cxnLst/>
              <a:rect l="l" t="t" r="r" b="b"/>
              <a:pathLst>
                <a:path w="16509" h="66039">
                  <a:moveTo>
                    <a:pt x="16041" y="0"/>
                  </a:moveTo>
                  <a:lnTo>
                    <a:pt x="0" y="65673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20">
              <a:extLst>
                <a:ext uri="{FF2B5EF4-FFF2-40B4-BE49-F238E27FC236}">
                  <a16:creationId xmlns:a16="http://schemas.microsoft.com/office/drawing/2014/main" id="{D9F7C1DA-AEB6-6A44-9279-9503469E63F4}"/>
                </a:ext>
              </a:extLst>
            </p:cNvPr>
            <p:cNvSpPr/>
            <p:nvPr/>
          </p:nvSpPr>
          <p:spPr>
            <a:xfrm>
              <a:off x="14129971" y="2272440"/>
              <a:ext cx="29845" cy="29209"/>
            </a:xfrm>
            <a:custGeom>
              <a:avLst/>
              <a:gdLst/>
              <a:ahLst/>
              <a:cxnLst/>
              <a:rect l="l" t="t" r="r" b="b"/>
              <a:pathLst>
                <a:path w="29844" h="29210">
                  <a:moveTo>
                    <a:pt x="20899" y="0"/>
                  </a:moveTo>
                  <a:lnTo>
                    <a:pt x="0" y="21852"/>
                  </a:lnTo>
                  <a:lnTo>
                    <a:pt x="29370" y="29025"/>
                  </a:lnTo>
                  <a:lnTo>
                    <a:pt x="208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21">
              <a:extLst>
                <a:ext uri="{FF2B5EF4-FFF2-40B4-BE49-F238E27FC236}">
                  <a16:creationId xmlns:a16="http://schemas.microsoft.com/office/drawing/2014/main" id="{F4B00788-D88A-D64C-B4C0-4BC987BA72B9}"/>
                </a:ext>
              </a:extLst>
            </p:cNvPr>
            <p:cNvSpPr/>
            <p:nvPr/>
          </p:nvSpPr>
          <p:spPr>
            <a:xfrm>
              <a:off x="13843572" y="2220080"/>
              <a:ext cx="10160" cy="129539"/>
            </a:xfrm>
            <a:custGeom>
              <a:avLst/>
              <a:gdLst/>
              <a:ahLst/>
              <a:cxnLst/>
              <a:rect l="l" t="t" r="r" b="b"/>
              <a:pathLst>
                <a:path w="10159" h="129539">
                  <a:moveTo>
                    <a:pt x="9853" y="0"/>
                  </a:moveTo>
                  <a:lnTo>
                    <a:pt x="0" y="129409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22">
              <a:extLst>
                <a:ext uri="{FF2B5EF4-FFF2-40B4-BE49-F238E27FC236}">
                  <a16:creationId xmlns:a16="http://schemas.microsoft.com/office/drawing/2014/main" id="{5A599D4C-747B-7C48-AB51-B110A48414F2}"/>
                </a:ext>
              </a:extLst>
            </p:cNvPr>
            <p:cNvSpPr/>
            <p:nvPr/>
          </p:nvSpPr>
          <p:spPr>
            <a:xfrm>
              <a:off x="13836821" y="2216938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80" h="27305">
                  <a:moveTo>
                    <a:pt x="17057" y="0"/>
                  </a:moveTo>
                  <a:lnTo>
                    <a:pt x="0" y="24962"/>
                  </a:lnTo>
                  <a:lnTo>
                    <a:pt x="30145" y="27255"/>
                  </a:lnTo>
                  <a:lnTo>
                    <a:pt x="170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23">
              <a:extLst>
                <a:ext uri="{FF2B5EF4-FFF2-40B4-BE49-F238E27FC236}">
                  <a16:creationId xmlns:a16="http://schemas.microsoft.com/office/drawing/2014/main" id="{2B72037B-FD44-7847-AF55-47AD1E61A5F2}"/>
                </a:ext>
              </a:extLst>
            </p:cNvPr>
            <p:cNvSpPr/>
            <p:nvPr/>
          </p:nvSpPr>
          <p:spPr>
            <a:xfrm>
              <a:off x="13696486" y="2221740"/>
              <a:ext cx="2540" cy="130175"/>
            </a:xfrm>
            <a:custGeom>
              <a:avLst/>
              <a:gdLst/>
              <a:ahLst/>
              <a:cxnLst/>
              <a:rect l="l" t="t" r="r" b="b"/>
              <a:pathLst>
                <a:path w="2540" h="130175">
                  <a:moveTo>
                    <a:pt x="0" y="0"/>
                  </a:moveTo>
                  <a:lnTo>
                    <a:pt x="2314" y="129765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24">
              <a:extLst>
                <a:ext uri="{FF2B5EF4-FFF2-40B4-BE49-F238E27FC236}">
                  <a16:creationId xmlns:a16="http://schemas.microsoft.com/office/drawing/2014/main" id="{5F29F18B-C2BD-DA4C-B161-9739758665A7}"/>
                </a:ext>
              </a:extLst>
            </p:cNvPr>
            <p:cNvSpPr/>
            <p:nvPr/>
          </p:nvSpPr>
          <p:spPr>
            <a:xfrm>
              <a:off x="13681730" y="2218694"/>
              <a:ext cx="30480" cy="26670"/>
            </a:xfrm>
            <a:custGeom>
              <a:avLst/>
              <a:gdLst/>
              <a:ahLst/>
              <a:cxnLst/>
              <a:rect l="l" t="t" r="r" b="b"/>
              <a:pathLst>
                <a:path w="30480" h="26669">
                  <a:moveTo>
                    <a:pt x="14648" y="0"/>
                  </a:moveTo>
                  <a:lnTo>
                    <a:pt x="0" y="26438"/>
                  </a:lnTo>
                  <a:lnTo>
                    <a:pt x="30229" y="2590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25">
              <a:extLst>
                <a:ext uri="{FF2B5EF4-FFF2-40B4-BE49-F238E27FC236}">
                  <a16:creationId xmlns:a16="http://schemas.microsoft.com/office/drawing/2014/main" id="{F4DF0D24-5100-EB40-9064-A93A092FB739}"/>
                </a:ext>
              </a:extLst>
            </p:cNvPr>
            <p:cNvSpPr/>
            <p:nvPr/>
          </p:nvSpPr>
          <p:spPr>
            <a:xfrm>
              <a:off x="13976541" y="2248042"/>
              <a:ext cx="13335" cy="103505"/>
            </a:xfrm>
            <a:custGeom>
              <a:avLst/>
              <a:gdLst/>
              <a:ahLst/>
              <a:cxnLst/>
              <a:rect l="l" t="t" r="r" b="b"/>
              <a:pathLst>
                <a:path w="13334" h="103505">
                  <a:moveTo>
                    <a:pt x="12826" y="0"/>
                  </a:moveTo>
                  <a:lnTo>
                    <a:pt x="0" y="103431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26">
              <a:extLst>
                <a:ext uri="{FF2B5EF4-FFF2-40B4-BE49-F238E27FC236}">
                  <a16:creationId xmlns:a16="http://schemas.microsoft.com/office/drawing/2014/main" id="{A40D20BB-F560-B444-B83D-81DE00E3802D}"/>
                </a:ext>
              </a:extLst>
            </p:cNvPr>
            <p:cNvSpPr/>
            <p:nvPr/>
          </p:nvSpPr>
          <p:spPr>
            <a:xfrm>
              <a:off x="13971880" y="2244834"/>
              <a:ext cx="30480" cy="27940"/>
            </a:xfrm>
            <a:custGeom>
              <a:avLst/>
              <a:gdLst/>
              <a:ahLst/>
              <a:cxnLst/>
              <a:rect l="l" t="t" r="r" b="b"/>
              <a:pathLst>
                <a:path w="30480" h="27939">
                  <a:moveTo>
                    <a:pt x="18229" y="0"/>
                  </a:moveTo>
                  <a:lnTo>
                    <a:pt x="0" y="24114"/>
                  </a:lnTo>
                  <a:lnTo>
                    <a:pt x="30009" y="27842"/>
                  </a:lnTo>
                  <a:lnTo>
                    <a:pt x="18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27">
              <a:extLst>
                <a:ext uri="{FF2B5EF4-FFF2-40B4-BE49-F238E27FC236}">
                  <a16:creationId xmlns:a16="http://schemas.microsoft.com/office/drawing/2014/main" id="{6D86A146-733B-974D-A92F-EF195EF480EE}"/>
                </a:ext>
              </a:extLst>
            </p:cNvPr>
            <p:cNvSpPr/>
            <p:nvPr/>
          </p:nvSpPr>
          <p:spPr>
            <a:xfrm>
              <a:off x="13833297" y="1989236"/>
              <a:ext cx="62865" cy="139700"/>
            </a:xfrm>
            <a:custGeom>
              <a:avLst/>
              <a:gdLst/>
              <a:ahLst/>
              <a:cxnLst/>
              <a:rect l="l" t="t" r="r" b="b"/>
              <a:pathLst>
                <a:path w="62865" h="139700">
                  <a:moveTo>
                    <a:pt x="62469" y="0"/>
                  </a:moveTo>
                  <a:lnTo>
                    <a:pt x="0" y="139555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28">
              <a:extLst>
                <a:ext uri="{FF2B5EF4-FFF2-40B4-BE49-F238E27FC236}">
                  <a16:creationId xmlns:a16="http://schemas.microsoft.com/office/drawing/2014/main" id="{A33D331F-952C-4848-944D-8DEB37DE4854}"/>
                </a:ext>
              </a:extLst>
            </p:cNvPr>
            <p:cNvSpPr/>
            <p:nvPr/>
          </p:nvSpPr>
          <p:spPr>
            <a:xfrm>
              <a:off x="13873744" y="1985758"/>
              <a:ext cx="27940" cy="30480"/>
            </a:xfrm>
            <a:custGeom>
              <a:avLst/>
              <a:gdLst/>
              <a:ahLst/>
              <a:cxnLst/>
              <a:rect l="l" t="t" r="r" b="b"/>
              <a:pathLst>
                <a:path w="27940" h="30480">
                  <a:moveTo>
                    <a:pt x="24491" y="0"/>
                  </a:moveTo>
                  <a:lnTo>
                    <a:pt x="0" y="17727"/>
                  </a:lnTo>
                  <a:lnTo>
                    <a:pt x="27590" y="30082"/>
                  </a:lnTo>
                  <a:lnTo>
                    <a:pt x="244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29">
              <a:extLst>
                <a:ext uri="{FF2B5EF4-FFF2-40B4-BE49-F238E27FC236}">
                  <a16:creationId xmlns:a16="http://schemas.microsoft.com/office/drawing/2014/main" id="{D7DF3DCC-14EB-FB40-8F85-CF966566D815}"/>
                </a:ext>
              </a:extLst>
            </p:cNvPr>
            <p:cNvSpPr/>
            <p:nvPr/>
          </p:nvSpPr>
          <p:spPr>
            <a:xfrm>
              <a:off x="13763719" y="1858174"/>
              <a:ext cx="86995" cy="149225"/>
            </a:xfrm>
            <a:custGeom>
              <a:avLst/>
              <a:gdLst/>
              <a:ahLst/>
              <a:cxnLst/>
              <a:rect l="l" t="t" r="r" b="b"/>
              <a:pathLst>
                <a:path w="86994" h="149225">
                  <a:moveTo>
                    <a:pt x="86688" y="0"/>
                  </a:moveTo>
                  <a:lnTo>
                    <a:pt x="0" y="148613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30">
              <a:extLst>
                <a:ext uri="{FF2B5EF4-FFF2-40B4-BE49-F238E27FC236}">
                  <a16:creationId xmlns:a16="http://schemas.microsoft.com/office/drawing/2014/main" id="{25EEC77E-5351-2C45-998C-D2E5F1E74FD1}"/>
                </a:ext>
              </a:extLst>
            </p:cNvPr>
            <p:cNvSpPr/>
            <p:nvPr/>
          </p:nvSpPr>
          <p:spPr>
            <a:xfrm>
              <a:off x="13827189" y="1854680"/>
              <a:ext cx="26670" cy="30480"/>
            </a:xfrm>
            <a:custGeom>
              <a:avLst/>
              <a:gdLst/>
              <a:ahLst/>
              <a:cxnLst/>
              <a:rect l="l" t="t" r="r" b="b"/>
              <a:pathLst>
                <a:path w="26669" h="30480">
                  <a:moveTo>
                    <a:pt x="26250" y="0"/>
                  </a:moveTo>
                  <a:lnTo>
                    <a:pt x="0" y="15004"/>
                  </a:lnTo>
                  <a:lnTo>
                    <a:pt x="26114" y="30239"/>
                  </a:lnTo>
                  <a:lnTo>
                    <a:pt x="26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31">
              <a:extLst>
                <a:ext uri="{FF2B5EF4-FFF2-40B4-BE49-F238E27FC236}">
                  <a16:creationId xmlns:a16="http://schemas.microsoft.com/office/drawing/2014/main" id="{4F0373B2-F2AA-D74F-AA9D-E6452AE26C65}"/>
                </a:ext>
              </a:extLst>
            </p:cNvPr>
            <p:cNvSpPr/>
            <p:nvPr/>
          </p:nvSpPr>
          <p:spPr>
            <a:xfrm>
              <a:off x="14157796" y="2140257"/>
              <a:ext cx="52705" cy="62865"/>
            </a:xfrm>
            <a:custGeom>
              <a:avLst/>
              <a:gdLst/>
              <a:ahLst/>
              <a:cxnLst/>
              <a:rect l="l" t="t" r="r" b="b"/>
              <a:pathLst>
                <a:path w="52705" h="62864">
                  <a:moveTo>
                    <a:pt x="52197" y="0"/>
                  </a:moveTo>
                  <a:lnTo>
                    <a:pt x="0" y="62511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32">
              <a:extLst>
                <a:ext uri="{FF2B5EF4-FFF2-40B4-BE49-F238E27FC236}">
                  <a16:creationId xmlns:a16="http://schemas.microsoft.com/office/drawing/2014/main" id="{4E4B8E09-B9AB-6D41-9508-0FBFD0A8D871}"/>
                </a:ext>
              </a:extLst>
            </p:cNvPr>
            <p:cNvSpPr/>
            <p:nvPr/>
          </p:nvSpPr>
          <p:spPr>
            <a:xfrm>
              <a:off x="14184880" y="2136819"/>
              <a:ext cx="28575" cy="29845"/>
            </a:xfrm>
            <a:custGeom>
              <a:avLst/>
              <a:gdLst/>
              <a:ahLst/>
              <a:cxnLst/>
              <a:rect l="l" t="t" r="r" b="b"/>
              <a:pathLst>
                <a:path w="28575" h="29844">
                  <a:moveTo>
                    <a:pt x="28386" y="0"/>
                  </a:moveTo>
                  <a:lnTo>
                    <a:pt x="0" y="10408"/>
                  </a:lnTo>
                  <a:lnTo>
                    <a:pt x="23203" y="29789"/>
                  </a:lnTo>
                  <a:lnTo>
                    <a:pt x="283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33">
              <a:extLst>
                <a:ext uri="{FF2B5EF4-FFF2-40B4-BE49-F238E27FC236}">
                  <a16:creationId xmlns:a16="http://schemas.microsoft.com/office/drawing/2014/main" id="{74C6D9C2-5D23-CA46-A399-9CE546751C88}"/>
                </a:ext>
              </a:extLst>
            </p:cNvPr>
            <p:cNvSpPr/>
            <p:nvPr/>
          </p:nvSpPr>
          <p:spPr>
            <a:xfrm>
              <a:off x="14102393" y="1995430"/>
              <a:ext cx="80010" cy="74295"/>
            </a:xfrm>
            <a:custGeom>
              <a:avLst/>
              <a:gdLst/>
              <a:ahLst/>
              <a:cxnLst/>
              <a:rect l="l" t="t" r="r" b="b"/>
              <a:pathLst>
                <a:path w="80009" h="74294">
                  <a:moveTo>
                    <a:pt x="79631" y="0"/>
                  </a:moveTo>
                  <a:lnTo>
                    <a:pt x="0" y="73830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34">
              <a:extLst>
                <a:ext uri="{FF2B5EF4-FFF2-40B4-BE49-F238E27FC236}">
                  <a16:creationId xmlns:a16="http://schemas.microsoft.com/office/drawing/2014/main" id="{21270C1A-B853-974A-ADC2-D0D6DB1B02F7}"/>
                </a:ext>
              </a:extLst>
            </p:cNvPr>
            <p:cNvSpPr/>
            <p:nvPr/>
          </p:nvSpPr>
          <p:spPr>
            <a:xfrm>
              <a:off x="14155937" y="1992097"/>
              <a:ext cx="29845" cy="29209"/>
            </a:xfrm>
            <a:custGeom>
              <a:avLst/>
              <a:gdLst/>
              <a:ahLst/>
              <a:cxnLst/>
              <a:rect l="l" t="t" r="r" b="b"/>
              <a:pathLst>
                <a:path w="29844" h="29210">
                  <a:moveTo>
                    <a:pt x="29486" y="0"/>
                  </a:moveTo>
                  <a:lnTo>
                    <a:pt x="0" y="6722"/>
                  </a:lnTo>
                  <a:lnTo>
                    <a:pt x="20564" y="28889"/>
                  </a:lnTo>
                  <a:lnTo>
                    <a:pt x="294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35">
              <a:extLst>
                <a:ext uri="{FF2B5EF4-FFF2-40B4-BE49-F238E27FC236}">
                  <a16:creationId xmlns:a16="http://schemas.microsoft.com/office/drawing/2014/main" id="{E105B15C-C7BE-7D4B-A0A3-803397AD91F9}"/>
                </a:ext>
              </a:extLst>
            </p:cNvPr>
            <p:cNvSpPr/>
            <p:nvPr/>
          </p:nvSpPr>
          <p:spPr>
            <a:xfrm>
              <a:off x="14032051" y="1835916"/>
              <a:ext cx="115570" cy="89535"/>
            </a:xfrm>
            <a:custGeom>
              <a:avLst/>
              <a:gdLst/>
              <a:ahLst/>
              <a:cxnLst/>
              <a:rect l="l" t="t" r="r" b="b"/>
              <a:pathLst>
                <a:path w="115569" h="89535">
                  <a:moveTo>
                    <a:pt x="114970" y="0"/>
                  </a:moveTo>
                  <a:lnTo>
                    <a:pt x="0" y="88992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36">
              <a:extLst>
                <a:ext uri="{FF2B5EF4-FFF2-40B4-BE49-F238E27FC236}">
                  <a16:creationId xmlns:a16="http://schemas.microsoft.com/office/drawing/2014/main" id="{E2CDD305-630B-4144-B977-6AF324555464}"/>
                </a:ext>
              </a:extLst>
            </p:cNvPr>
            <p:cNvSpPr/>
            <p:nvPr/>
          </p:nvSpPr>
          <p:spPr>
            <a:xfrm>
              <a:off x="14120518" y="1832690"/>
              <a:ext cx="30480" cy="28575"/>
            </a:xfrm>
            <a:custGeom>
              <a:avLst/>
              <a:gdLst/>
              <a:ahLst/>
              <a:cxnLst/>
              <a:rect l="l" t="t" r="r" b="b"/>
              <a:pathLst>
                <a:path w="30480" h="28575">
                  <a:moveTo>
                    <a:pt x="29957" y="0"/>
                  </a:moveTo>
                  <a:lnTo>
                    <a:pt x="0" y="4073"/>
                  </a:lnTo>
                  <a:lnTo>
                    <a:pt x="18502" y="27978"/>
                  </a:lnTo>
                  <a:lnTo>
                    <a:pt x="299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37">
              <a:extLst>
                <a:ext uri="{FF2B5EF4-FFF2-40B4-BE49-F238E27FC236}">
                  <a16:creationId xmlns:a16="http://schemas.microsoft.com/office/drawing/2014/main" id="{D25A324F-FE40-F043-B69C-D4D7CA635F4E}"/>
                </a:ext>
              </a:extLst>
            </p:cNvPr>
            <p:cNvSpPr/>
            <p:nvPr/>
          </p:nvSpPr>
          <p:spPr>
            <a:xfrm>
              <a:off x="13968607" y="1685652"/>
              <a:ext cx="138430" cy="95885"/>
            </a:xfrm>
            <a:custGeom>
              <a:avLst/>
              <a:gdLst/>
              <a:ahLst/>
              <a:cxnLst/>
              <a:rect l="l" t="t" r="r" b="b"/>
              <a:pathLst>
                <a:path w="138430" h="95885">
                  <a:moveTo>
                    <a:pt x="138268" y="0"/>
                  </a:moveTo>
                  <a:lnTo>
                    <a:pt x="0" y="95630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38">
              <a:extLst>
                <a:ext uri="{FF2B5EF4-FFF2-40B4-BE49-F238E27FC236}">
                  <a16:creationId xmlns:a16="http://schemas.microsoft.com/office/drawing/2014/main" id="{85B56A93-AC49-EB40-B282-F8193468875F}"/>
                </a:ext>
              </a:extLst>
            </p:cNvPr>
            <p:cNvSpPr/>
            <p:nvPr/>
          </p:nvSpPr>
          <p:spPr>
            <a:xfrm>
              <a:off x="14080215" y="1682497"/>
              <a:ext cx="30480" cy="27940"/>
            </a:xfrm>
            <a:custGeom>
              <a:avLst/>
              <a:gdLst/>
              <a:ahLst/>
              <a:cxnLst/>
              <a:rect l="l" t="t" r="r" b="b"/>
              <a:pathLst>
                <a:path w="30480" h="27939">
                  <a:moveTo>
                    <a:pt x="30135" y="0"/>
                  </a:moveTo>
                  <a:lnTo>
                    <a:pt x="0" y="2460"/>
                  </a:lnTo>
                  <a:lnTo>
                    <a:pt x="17193" y="27329"/>
                  </a:lnTo>
                  <a:lnTo>
                    <a:pt x="301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553F206B-A696-7349-A4D5-744C700672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5140" y="1523751"/>
            <a:ext cx="3424584" cy="10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46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AuSIS">
    <p:bg>
      <p:bgPr>
        <a:solidFill>
          <a:srgbClr val="28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9209663-D88F-244A-B9A8-16F9C3779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7" cy="11308554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077313" y="2442742"/>
            <a:ext cx="8132244" cy="2923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11400"/>
              </a:lnSpc>
              <a:defRPr sz="9900" baseline="0">
                <a:solidFill>
                  <a:schemeClr val="bg1"/>
                </a:solidFill>
                <a:latin typeface="Calibre Light" panose="020B0303030202060203" pitchFamily="34" charset="77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93993" y="10349686"/>
            <a:ext cx="146812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30" dirty="0"/>
              <a:t>@</a:t>
            </a:r>
            <a:r>
              <a:rPr lang="en-AU" spc="30" dirty="0" err="1"/>
              <a:t>auscope</a:t>
            </a:r>
            <a:endParaRPr lang="en-AU" spc="3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07684" y="10349686"/>
            <a:ext cx="223647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/>
              <a:t>auscope.org.au</a:t>
            </a:r>
            <a:endParaRPr lang="en-AU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pPr marL="38100">
                <a:lnSpc>
                  <a:spcPts val="3165"/>
                </a:lnSpc>
              </a:pPr>
              <a:t>‹#›</a:t>
            </a:fld>
            <a:endParaRPr lang="en-AU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4BF19FA2-4F58-2143-85C7-4208D974508C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438B67FF-263C-3447-81FC-F6702DABF35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69F860-8007-C34C-B011-51CC83E53B4C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FEC34E"/>
                </a:solidFill>
                <a:latin typeface="Calibre Regular" panose="020B0503030202060203" pitchFamily="34" charset="77"/>
              </a:rPr>
              <a:t>Australian Seismometers In Schools (AuSIS)</a:t>
            </a:r>
            <a:endParaRPr lang="en-US" sz="2800" b="0" i="0" dirty="0">
              <a:solidFill>
                <a:srgbClr val="FEC34E"/>
              </a:solidFill>
              <a:latin typeface="Calibre Regular" panose="020B0503030202060203" pitchFamily="34" charset="77"/>
            </a:endParaRPr>
          </a:p>
        </p:txBody>
      </p:sp>
      <p:grpSp>
        <p:nvGrpSpPr>
          <p:cNvPr id="27" name="object 2">
            <a:extLst>
              <a:ext uri="{FF2B5EF4-FFF2-40B4-BE49-F238E27FC236}">
                <a16:creationId xmlns:a16="http://schemas.microsoft.com/office/drawing/2014/main" id="{9CB0C225-6345-5246-9F65-539DAC470717}"/>
              </a:ext>
            </a:extLst>
          </p:cNvPr>
          <p:cNvGrpSpPr/>
          <p:nvPr userDrawn="1"/>
        </p:nvGrpSpPr>
        <p:grpSpPr>
          <a:xfrm>
            <a:off x="13396453" y="1582962"/>
            <a:ext cx="979805" cy="979805"/>
            <a:chOff x="13396453" y="1582962"/>
            <a:chExt cx="979805" cy="979805"/>
          </a:xfrm>
        </p:grpSpPr>
        <p:sp>
          <p:nvSpPr>
            <p:cNvPr id="28" name="object 3">
              <a:extLst>
                <a:ext uri="{FF2B5EF4-FFF2-40B4-BE49-F238E27FC236}">
                  <a16:creationId xmlns:a16="http://schemas.microsoft.com/office/drawing/2014/main" id="{D2DEC8F1-86BB-9744-82C9-3D96610CF54D}"/>
                </a:ext>
              </a:extLst>
            </p:cNvPr>
            <p:cNvSpPr/>
            <p:nvPr/>
          </p:nvSpPr>
          <p:spPr>
            <a:xfrm>
              <a:off x="13396453" y="1582962"/>
              <a:ext cx="979805" cy="979805"/>
            </a:xfrm>
            <a:custGeom>
              <a:avLst/>
              <a:gdLst/>
              <a:ahLst/>
              <a:cxnLst/>
              <a:rect l="l" t="t" r="r" b="b"/>
              <a:pathLst>
                <a:path w="979805" h="979805">
                  <a:moveTo>
                    <a:pt x="489890" y="0"/>
                  </a:moveTo>
                  <a:lnTo>
                    <a:pt x="442713" y="2242"/>
                  </a:lnTo>
                  <a:lnTo>
                    <a:pt x="396803" y="8834"/>
                  </a:lnTo>
                  <a:lnTo>
                    <a:pt x="352367" y="19569"/>
                  </a:lnTo>
                  <a:lnTo>
                    <a:pt x="309611" y="34243"/>
                  </a:lnTo>
                  <a:lnTo>
                    <a:pt x="268738" y="52649"/>
                  </a:lnTo>
                  <a:lnTo>
                    <a:pt x="229956" y="74582"/>
                  </a:lnTo>
                  <a:lnTo>
                    <a:pt x="193469" y="99836"/>
                  </a:lnTo>
                  <a:lnTo>
                    <a:pt x="159482" y="128208"/>
                  </a:lnTo>
                  <a:lnTo>
                    <a:pt x="128200" y="159490"/>
                  </a:lnTo>
                  <a:lnTo>
                    <a:pt x="99830" y="193478"/>
                  </a:lnTo>
                  <a:lnTo>
                    <a:pt x="74577" y="229965"/>
                  </a:lnTo>
                  <a:lnTo>
                    <a:pt x="52645" y="268748"/>
                  </a:lnTo>
                  <a:lnTo>
                    <a:pt x="34240" y="309619"/>
                  </a:lnTo>
                  <a:lnTo>
                    <a:pt x="19568" y="352375"/>
                  </a:lnTo>
                  <a:lnTo>
                    <a:pt x="8833" y="396809"/>
                  </a:lnTo>
                  <a:lnTo>
                    <a:pt x="2242" y="442716"/>
                  </a:lnTo>
                  <a:lnTo>
                    <a:pt x="0" y="489890"/>
                  </a:lnTo>
                  <a:lnTo>
                    <a:pt x="2242" y="537072"/>
                  </a:lnTo>
                  <a:lnTo>
                    <a:pt x="8833" y="582984"/>
                  </a:lnTo>
                  <a:lnTo>
                    <a:pt x="19568" y="627422"/>
                  </a:lnTo>
                  <a:lnTo>
                    <a:pt x="34240" y="670180"/>
                  </a:lnTo>
                  <a:lnTo>
                    <a:pt x="52645" y="711054"/>
                  </a:lnTo>
                  <a:lnTo>
                    <a:pt x="74577" y="749837"/>
                  </a:lnTo>
                  <a:lnTo>
                    <a:pt x="99830" y="786325"/>
                  </a:lnTo>
                  <a:lnTo>
                    <a:pt x="128200" y="820312"/>
                  </a:lnTo>
                  <a:lnTo>
                    <a:pt x="159482" y="851593"/>
                  </a:lnTo>
                  <a:lnTo>
                    <a:pt x="193469" y="879963"/>
                  </a:lnTo>
                  <a:lnTo>
                    <a:pt x="229956" y="905217"/>
                  </a:lnTo>
                  <a:lnTo>
                    <a:pt x="268738" y="927148"/>
                  </a:lnTo>
                  <a:lnTo>
                    <a:pt x="309611" y="945552"/>
                  </a:lnTo>
                  <a:lnTo>
                    <a:pt x="352367" y="960224"/>
                  </a:lnTo>
                  <a:lnTo>
                    <a:pt x="396803" y="970958"/>
                  </a:lnTo>
                  <a:lnTo>
                    <a:pt x="442713" y="977549"/>
                  </a:lnTo>
                  <a:lnTo>
                    <a:pt x="489890" y="979792"/>
                  </a:lnTo>
                  <a:lnTo>
                    <a:pt x="537067" y="977549"/>
                  </a:lnTo>
                  <a:lnTo>
                    <a:pt x="582975" y="970958"/>
                  </a:lnTo>
                  <a:lnTo>
                    <a:pt x="627410" y="960224"/>
                  </a:lnTo>
                  <a:lnTo>
                    <a:pt x="670166" y="945552"/>
                  </a:lnTo>
                  <a:lnTo>
                    <a:pt x="711038" y="927148"/>
                  </a:lnTo>
                  <a:lnTo>
                    <a:pt x="749820" y="905217"/>
                  </a:lnTo>
                  <a:lnTo>
                    <a:pt x="786308" y="879963"/>
                  </a:lnTo>
                  <a:lnTo>
                    <a:pt x="820295" y="851593"/>
                  </a:lnTo>
                  <a:lnTo>
                    <a:pt x="851577" y="820312"/>
                  </a:lnTo>
                  <a:lnTo>
                    <a:pt x="879947" y="786325"/>
                  </a:lnTo>
                  <a:lnTo>
                    <a:pt x="905202" y="749837"/>
                  </a:lnTo>
                  <a:lnTo>
                    <a:pt x="927134" y="711054"/>
                  </a:lnTo>
                  <a:lnTo>
                    <a:pt x="945539" y="670180"/>
                  </a:lnTo>
                  <a:lnTo>
                    <a:pt x="960212" y="627422"/>
                  </a:lnTo>
                  <a:lnTo>
                    <a:pt x="970947" y="582984"/>
                  </a:lnTo>
                  <a:lnTo>
                    <a:pt x="977538" y="537072"/>
                  </a:lnTo>
                  <a:lnTo>
                    <a:pt x="979781" y="489890"/>
                  </a:lnTo>
                  <a:lnTo>
                    <a:pt x="977538" y="442716"/>
                  </a:lnTo>
                  <a:lnTo>
                    <a:pt x="970947" y="396809"/>
                  </a:lnTo>
                  <a:lnTo>
                    <a:pt x="960212" y="352375"/>
                  </a:lnTo>
                  <a:lnTo>
                    <a:pt x="945539" y="309619"/>
                  </a:lnTo>
                  <a:lnTo>
                    <a:pt x="927134" y="268748"/>
                  </a:lnTo>
                  <a:lnTo>
                    <a:pt x="905202" y="229965"/>
                  </a:lnTo>
                  <a:lnTo>
                    <a:pt x="879947" y="193478"/>
                  </a:lnTo>
                  <a:lnTo>
                    <a:pt x="851577" y="159490"/>
                  </a:lnTo>
                  <a:lnTo>
                    <a:pt x="820295" y="128208"/>
                  </a:lnTo>
                  <a:lnTo>
                    <a:pt x="786308" y="99836"/>
                  </a:lnTo>
                  <a:lnTo>
                    <a:pt x="749820" y="74582"/>
                  </a:lnTo>
                  <a:lnTo>
                    <a:pt x="711038" y="52649"/>
                  </a:lnTo>
                  <a:lnTo>
                    <a:pt x="670166" y="34243"/>
                  </a:lnTo>
                  <a:lnTo>
                    <a:pt x="627410" y="19569"/>
                  </a:lnTo>
                  <a:lnTo>
                    <a:pt x="582975" y="8834"/>
                  </a:lnTo>
                  <a:lnTo>
                    <a:pt x="537067" y="2242"/>
                  </a:lnTo>
                  <a:lnTo>
                    <a:pt x="489890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42B9BB79-461B-0A4E-934A-645E93D01BAA}"/>
                </a:ext>
              </a:extLst>
            </p:cNvPr>
            <p:cNvSpPr/>
            <p:nvPr/>
          </p:nvSpPr>
          <p:spPr>
            <a:xfrm>
              <a:off x="14156784" y="1750020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7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76" y="97976"/>
                  </a:lnTo>
                  <a:lnTo>
                    <a:pt x="9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5">
              <a:extLst>
                <a:ext uri="{FF2B5EF4-FFF2-40B4-BE49-F238E27FC236}">
                  <a16:creationId xmlns:a16="http://schemas.microsoft.com/office/drawing/2014/main" id="{2CD75756-A6EF-ED4F-8D30-8B7B21273AB2}"/>
                </a:ext>
              </a:extLst>
            </p:cNvPr>
            <p:cNvSpPr/>
            <p:nvPr/>
          </p:nvSpPr>
          <p:spPr>
            <a:xfrm>
              <a:off x="14254760" y="1652044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8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86" y="97976"/>
                  </a:lnTo>
                  <a:lnTo>
                    <a:pt x="97986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6">
              <a:extLst>
                <a:ext uri="{FF2B5EF4-FFF2-40B4-BE49-F238E27FC236}">
                  <a16:creationId xmlns:a16="http://schemas.microsoft.com/office/drawing/2014/main" id="{2F7077FD-2898-F346-83C4-71B1DEAE866A}"/>
                </a:ext>
              </a:extLst>
            </p:cNvPr>
            <p:cNvSpPr/>
            <p:nvPr/>
          </p:nvSpPr>
          <p:spPr>
            <a:xfrm>
              <a:off x="13592399" y="1778924"/>
              <a:ext cx="588010" cy="588010"/>
            </a:xfrm>
            <a:custGeom>
              <a:avLst/>
              <a:gdLst/>
              <a:ahLst/>
              <a:cxnLst/>
              <a:rect l="l" t="t" r="r" b="b"/>
              <a:pathLst>
                <a:path w="588009" h="588010">
                  <a:moveTo>
                    <a:pt x="293938" y="0"/>
                  </a:moveTo>
                  <a:lnTo>
                    <a:pt x="246264" y="3847"/>
                  </a:lnTo>
                  <a:lnTo>
                    <a:pt x="201038" y="14986"/>
                  </a:lnTo>
                  <a:lnTo>
                    <a:pt x="158864" y="32812"/>
                  </a:lnTo>
                  <a:lnTo>
                    <a:pt x="120350" y="56717"/>
                  </a:lnTo>
                  <a:lnTo>
                    <a:pt x="86099" y="86098"/>
                  </a:lnTo>
                  <a:lnTo>
                    <a:pt x="56718" y="120347"/>
                  </a:lnTo>
                  <a:lnTo>
                    <a:pt x="32812" y="158861"/>
                  </a:lnTo>
                  <a:lnTo>
                    <a:pt x="14986" y="201032"/>
                  </a:lnTo>
                  <a:lnTo>
                    <a:pt x="3847" y="246257"/>
                  </a:lnTo>
                  <a:lnTo>
                    <a:pt x="0" y="293928"/>
                  </a:lnTo>
                  <a:lnTo>
                    <a:pt x="3847" y="341606"/>
                  </a:lnTo>
                  <a:lnTo>
                    <a:pt x="14986" y="386835"/>
                  </a:lnTo>
                  <a:lnTo>
                    <a:pt x="32812" y="429008"/>
                  </a:lnTo>
                  <a:lnTo>
                    <a:pt x="56718" y="467522"/>
                  </a:lnTo>
                  <a:lnTo>
                    <a:pt x="86099" y="501770"/>
                  </a:lnTo>
                  <a:lnTo>
                    <a:pt x="120350" y="531147"/>
                  </a:lnTo>
                  <a:lnTo>
                    <a:pt x="158864" y="555050"/>
                  </a:lnTo>
                  <a:lnTo>
                    <a:pt x="201038" y="572872"/>
                  </a:lnTo>
                  <a:lnTo>
                    <a:pt x="246264" y="584009"/>
                  </a:lnTo>
                  <a:lnTo>
                    <a:pt x="293938" y="587856"/>
                  </a:lnTo>
                  <a:lnTo>
                    <a:pt x="341612" y="584009"/>
                  </a:lnTo>
                  <a:lnTo>
                    <a:pt x="386839" y="572872"/>
                  </a:lnTo>
                  <a:lnTo>
                    <a:pt x="429012" y="555050"/>
                  </a:lnTo>
                  <a:lnTo>
                    <a:pt x="467527" y="531147"/>
                  </a:lnTo>
                  <a:lnTo>
                    <a:pt x="501777" y="501770"/>
                  </a:lnTo>
                  <a:lnTo>
                    <a:pt x="531159" y="467522"/>
                  </a:lnTo>
                  <a:lnTo>
                    <a:pt x="555065" y="429008"/>
                  </a:lnTo>
                  <a:lnTo>
                    <a:pt x="572890" y="386835"/>
                  </a:lnTo>
                  <a:lnTo>
                    <a:pt x="584029" y="341606"/>
                  </a:lnTo>
                  <a:lnTo>
                    <a:pt x="587877" y="293928"/>
                  </a:lnTo>
                  <a:lnTo>
                    <a:pt x="584029" y="246257"/>
                  </a:lnTo>
                  <a:lnTo>
                    <a:pt x="572890" y="201032"/>
                  </a:lnTo>
                  <a:lnTo>
                    <a:pt x="555065" y="158861"/>
                  </a:lnTo>
                  <a:lnTo>
                    <a:pt x="531159" y="120347"/>
                  </a:lnTo>
                  <a:lnTo>
                    <a:pt x="501777" y="86098"/>
                  </a:lnTo>
                  <a:lnTo>
                    <a:pt x="467527" y="56717"/>
                  </a:lnTo>
                  <a:lnTo>
                    <a:pt x="429012" y="32812"/>
                  </a:lnTo>
                  <a:lnTo>
                    <a:pt x="386839" y="14986"/>
                  </a:lnTo>
                  <a:lnTo>
                    <a:pt x="341612" y="3847"/>
                  </a:lnTo>
                  <a:lnTo>
                    <a:pt x="293938" y="0"/>
                  </a:lnTo>
                  <a:close/>
                </a:path>
              </a:pathLst>
            </a:custGeom>
            <a:solidFill>
              <a:srgbClr val="FDC3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7">
              <a:extLst>
                <a:ext uri="{FF2B5EF4-FFF2-40B4-BE49-F238E27FC236}">
                  <a16:creationId xmlns:a16="http://schemas.microsoft.com/office/drawing/2014/main" id="{759195B6-95D5-7F41-A6F4-069AF0FCF00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73000" y="1872414"/>
              <a:ext cx="424682" cy="49436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7E815EB-58B1-BA4E-A083-97E0C7B795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5140" y="1523751"/>
            <a:ext cx="3424584" cy="10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2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NVCL">
    <p:bg>
      <p:bgPr>
        <a:solidFill>
          <a:srgbClr val="28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9209663-D88F-244A-B9A8-16F9C3779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7" cy="11308554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077313" y="2442742"/>
            <a:ext cx="8132244" cy="2923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11400"/>
              </a:lnSpc>
              <a:defRPr sz="9900" baseline="0">
                <a:solidFill>
                  <a:schemeClr val="bg1"/>
                </a:solidFill>
                <a:latin typeface="Calibre Light" panose="020B0303030202060203" pitchFamily="34" charset="77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93993" y="10349686"/>
            <a:ext cx="146812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30" dirty="0"/>
              <a:t>@</a:t>
            </a:r>
            <a:r>
              <a:rPr lang="en-AU" spc="30" dirty="0" err="1"/>
              <a:t>auscope</a:t>
            </a:r>
            <a:endParaRPr lang="en-AU" spc="3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07684" y="10349686"/>
            <a:ext cx="223647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/>
              <a:t>auscope.org.au</a:t>
            </a:r>
            <a:endParaRPr lang="en-AU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pPr marL="38100">
                <a:lnSpc>
                  <a:spcPts val="3165"/>
                </a:lnSpc>
              </a:pPr>
              <a:t>‹#›</a:t>
            </a:fld>
            <a:endParaRPr lang="en-AU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4BF19FA2-4F58-2143-85C7-4208D974508C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438B67FF-263C-3447-81FC-F6702DABF35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1FAF35-2F7C-F548-B624-A1E4E1C00C1F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A9D165"/>
                </a:solidFill>
                <a:latin typeface="Calibre Regular" panose="020B0503030202060203" pitchFamily="34" charset="77"/>
              </a:rPr>
              <a:t>National Virtual Core Library (NVCL)</a:t>
            </a:r>
            <a:endParaRPr lang="en-US" sz="2800" b="0" i="0" dirty="0">
              <a:solidFill>
                <a:srgbClr val="A9D165"/>
              </a:solidFill>
              <a:latin typeface="Calibre Regular" panose="020B0503030202060203" pitchFamily="34" charset="77"/>
            </a:endParaRPr>
          </a:p>
        </p:txBody>
      </p:sp>
      <p:grpSp>
        <p:nvGrpSpPr>
          <p:cNvPr id="27" name="object 2">
            <a:extLst>
              <a:ext uri="{FF2B5EF4-FFF2-40B4-BE49-F238E27FC236}">
                <a16:creationId xmlns:a16="http://schemas.microsoft.com/office/drawing/2014/main" id="{F3FD8C23-E8B2-EE44-946B-9907024D857A}"/>
              </a:ext>
            </a:extLst>
          </p:cNvPr>
          <p:cNvGrpSpPr/>
          <p:nvPr userDrawn="1"/>
        </p:nvGrpSpPr>
        <p:grpSpPr>
          <a:xfrm>
            <a:off x="13402741" y="1567009"/>
            <a:ext cx="967740" cy="996315"/>
            <a:chOff x="13402741" y="1567009"/>
            <a:chExt cx="967740" cy="996315"/>
          </a:xfrm>
        </p:grpSpPr>
        <p:sp>
          <p:nvSpPr>
            <p:cNvPr id="28" name="object 3">
              <a:extLst>
                <a:ext uri="{FF2B5EF4-FFF2-40B4-BE49-F238E27FC236}">
                  <a16:creationId xmlns:a16="http://schemas.microsoft.com/office/drawing/2014/main" id="{89B1C21E-F011-D449-A0B6-5939B7D71E43}"/>
                </a:ext>
              </a:extLst>
            </p:cNvPr>
            <p:cNvSpPr/>
            <p:nvPr/>
          </p:nvSpPr>
          <p:spPr>
            <a:xfrm>
              <a:off x="13402741" y="1595529"/>
              <a:ext cx="967740" cy="967740"/>
            </a:xfrm>
            <a:custGeom>
              <a:avLst/>
              <a:gdLst/>
              <a:ahLst/>
              <a:cxnLst/>
              <a:rect l="l" t="t" r="r" b="b"/>
              <a:pathLst>
                <a:path w="967740" h="967739">
                  <a:moveTo>
                    <a:pt x="483597" y="0"/>
                  </a:moveTo>
                  <a:lnTo>
                    <a:pt x="437026" y="2214"/>
                  </a:lnTo>
                  <a:lnTo>
                    <a:pt x="391706" y="8721"/>
                  </a:lnTo>
                  <a:lnTo>
                    <a:pt x="347841" y="19318"/>
                  </a:lnTo>
                  <a:lnTo>
                    <a:pt x="305634" y="33803"/>
                  </a:lnTo>
                  <a:lnTo>
                    <a:pt x="265287" y="51973"/>
                  </a:lnTo>
                  <a:lnTo>
                    <a:pt x="227002" y="73624"/>
                  </a:lnTo>
                  <a:lnTo>
                    <a:pt x="190984" y="98555"/>
                  </a:lnTo>
                  <a:lnTo>
                    <a:pt x="157433" y="126562"/>
                  </a:lnTo>
                  <a:lnTo>
                    <a:pt x="126554" y="157443"/>
                  </a:lnTo>
                  <a:lnTo>
                    <a:pt x="98548" y="190995"/>
                  </a:lnTo>
                  <a:lnTo>
                    <a:pt x="73619" y="227015"/>
                  </a:lnTo>
                  <a:lnTo>
                    <a:pt x="51969" y="265300"/>
                  </a:lnTo>
                  <a:lnTo>
                    <a:pt x="33800" y="305647"/>
                  </a:lnTo>
                  <a:lnTo>
                    <a:pt x="19317" y="347855"/>
                  </a:lnTo>
                  <a:lnTo>
                    <a:pt x="8720" y="391719"/>
                  </a:lnTo>
                  <a:lnTo>
                    <a:pt x="2213" y="437038"/>
                  </a:lnTo>
                  <a:lnTo>
                    <a:pt x="0" y="483608"/>
                  </a:lnTo>
                  <a:lnTo>
                    <a:pt x="2213" y="530184"/>
                  </a:lnTo>
                  <a:lnTo>
                    <a:pt x="8720" y="575508"/>
                  </a:lnTo>
                  <a:lnTo>
                    <a:pt x="19317" y="619376"/>
                  </a:lnTo>
                  <a:lnTo>
                    <a:pt x="33800" y="661586"/>
                  </a:lnTo>
                  <a:lnTo>
                    <a:pt x="51969" y="701934"/>
                  </a:lnTo>
                  <a:lnTo>
                    <a:pt x="73619" y="740220"/>
                  </a:lnTo>
                  <a:lnTo>
                    <a:pt x="98548" y="776239"/>
                  </a:lnTo>
                  <a:lnTo>
                    <a:pt x="126554" y="809789"/>
                  </a:lnTo>
                  <a:lnTo>
                    <a:pt x="157433" y="840668"/>
                  </a:lnTo>
                  <a:lnTo>
                    <a:pt x="190984" y="868673"/>
                  </a:lnTo>
                  <a:lnTo>
                    <a:pt x="227002" y="893601"/>
                  </a:lnTo>
                  <a:lnTo>
                    <a:pt x="265287" y="915251"/>
                  </a:lnTo>
                  <a:lnTo>
                    <a:pt x="305634" y="933418"/>
                  </a:lnTo>
                  <a:lnTo>
                    <a:pt x="347841" y="947901"/>
                  </a:lnTo>
                  <a:lnTo>
                    <a:pt x="391706" y="958496"/>
                  </a:lnTo>
                  <a:lnTo>
                    <a:pt x="437026" y="965002"/>
                  </a:lnTo>
                  <a:lnTo>
                    <a:pt x="483597" y="967216"/>
                  </a:lnTo>
                  <a:lnTo>
                    <a:pt x="530169" y="965002"/>
                  </a:lnTo>
                  <a:lnTo>
                    <a:pt x="575489" y="958496"/>
                  </a:lnTo>
                  <a:lnTo>
                    <a:pt x="619354" y="947901"/>
                  </a:lnTo>
                  <a:lnTo>
                    <a:pt x="661562" y="933418"/>
                  </a:lnTo>
                  <a:lnTo>
                    <a:pt x="701910" y="915251"/>
                  </a:lnTo>
                  <a:lnTo>
                    <a:pt x="740195" y="893601"/>
                  </a:lnTo>
                  <a:lnTo>
                    <a:pt x="776215" y="868673"/>
                  </a:lnTo>
                  <a:lnTo>
                    <a:pt x="809766" y="840668"/>
                  </a:lnTo>
                  <a:lnTo>
                    <a:pt x="840647" y="809789"/>
                  </a:lnTo>
                  <a:lnTo>
                    <a:pt x="868653" y="776239"/>
                  </a:lnTo>
                  <a:lnTo>
                    <a:pt x="893583" y="740220"/>
                  </a:lnTo>
                  <a:lnTo>
                    <a:pt x="915234" y="701934"/>
                  </a:lnTo>
                  <a:lnTo>
                    <a:pt x="933403" y="661586"/>
                  </a:lnTo>
                  <a:lnTo>
                    <a:pt x="947888" y="619376"/>
                  </a:lnTo>
                  <a:lnTo>
                    <a:pt x="958485" y="575508"/>
                  </a:lnTo>
                  <a:lnTo>
                    <a:pt x="964992" y="530184"/>
                  </a:lnTo>
                  <a:lnTo>
                    <a:pt x="967206" y="483608"/>
                  </a:lnTo>
                  <a:lnTo>
                    <a:pt x="964992" y="437038"/>
                  </a:lnTo>
                  <a:lnTo>
                    <a:pt x="958485" y="391719"/>
                  </a:lnTo>
                  <a:lnTo>
                    <a:pt x="947888" y="347855"/>
                  </a:lnTo>
                  <a:lnTo>
                    <a:pt x="933403" y="305647"/>
                  </a:lnTo>
                  <a:lnTo>
                    <a:pt x="915234" y="265300"/>
                  </a:lnTo>
                  <a:lnTo>
                    <a:pt x="893583" y="227015"/>
                  </a:lnTo>
                  <a:lnTo>
                    <a:pt x="868653" y="190995"/>
                  </a:lnTo>
                  <a:lnTo>
                    <a:pt x="840647" y="157443"/>
                  </a:lnTo>
                  <a:lnTo>
                    <a:pt x="809766" y="126562"/>
                  </a:lnTo>
                  <a:lnTo>
                    <a:pt x="776215" y="98555"/>
                  </a:lnTo>
                  <a:lnTo>
                    <a:pt x="740195" y="73624"/>
                  </a:lnTo>
                  <a:lnTo>
                    <a:pt x="701910" y="51973"/>
                  </a:lnTo>
                  <a:lnTo>
                    <a:pt x="661562" y="33803"/>
                  </a:lnTo>
                  <a:lnTo>
                    <a:pt x="619354" y="19318"/>
                  </a:lnTo>
                  <a:lnTo>
                    <a:pt x="575489" y="8721"/>
                  </a:lnTo>
                  <a:lnTo>
                    <a:pt x="530169" y="2214"/>
                  </a:lnTo>
                  <a:lnTo>
                    <a:pt x="483597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F41C9F0D-E882-2942-9E64-C695EDDBDFBE}"/>
                </a:ext>
              </a:extLst>
            </p:cNvPr>
            <p:cNvSpPr/>
            <p:nvPr/>
          </p:nvSpPr>
          <p:spPr>
            <a:xfrm>
              <a:off x="13595176" y="1788134"/>
              <a:ext cx="579755" cy="579755"/>
            </a:xfrm>
            <a:custGeom>
              <a:avLst/>
              <a:gdLst/>
              <a:ahLst/>
              <a:cxnLst/>
              <a:rect l="l" t="t" r="r" b="b"/>
              <a:pathLst>
                <a:path w="579755" h="579755">
                  <a:moveTo>
                    <a:pt x="308222" y="0"/>
                  </a:moveTo>
                  <a:lnTo>
                    <a:pt x="261014" y="857"/>
                  </a:lnTo>
                  <a:lnTo>
                    <a:pt x="214557" y="9271"/>
                  </a:lnTo>
                  <a:lnTo>
                    <a:pt x="171214" y="24609"/>
                  </a:lnTo>
                  <a:lnTo>
                    <a:pt x="131520" y="46218"/>
                  </a:lnTo>
                  <a:lnTo>
                    <a:pt x="96011" y="73445"/>
                  </a:lnTo>
                  <a:lnTo>
                    <a:pt x="65223" y="105635"/>
                  </a:lnTo>
                  <a:lnTo>
                    <a:pt x="39692" y="142135"/>
                  </a:lnTo>
                  <a:lnTo>
                    <a:pt x="19954" y="182292"/>
                  </a:lnTo>
                  <a:lnTo>
                    <a:pt x="6545" y="225452"/>
                  </a:lnTo>
                  <a:lnTo>
                    <a:pt x="0" y="270961"/>
                  </a:lnTo>
                  <a:lnTo>
                    <a:pt x="855" y="318167"/>
                  </a:lnTo>
                  <a:lnTo>
                    <a:pt x="9266" y="364627"/>
                  </a:lnTo>
                  <a:lnTo>
                    <a:pt x="24603" y="407973"/>
                  </a:lnTo>
                  <a:lnTo>
                    <a:pt x="46211" y="447670"/>
                  </a:lnTo>
                  <a:lnTo>
                    <a:pt x="73437" y="483182"/>
                  </a:lnTo>
                  <a:lnTo>
                    <a:pt x="105628" y="513972"/>
                  </a:lnTo>
                  <a:lnTo>
                    <a:pt x="142128" y="539505"/>
                  </a:lnTo>
                  <a:lnTo>
                    <a:pt x="182285" y="559245"/>
                  </a:lnTo>
                  <a:lnTo>
                    <a:pt x="225444" y="572656"/>
                  </a:lnTo>
                  <a:lnTo>
                    <a:pt x="270951" y="579202"/>
                  </a:lnTo>
                  <a:lnTo>
                    <a:pt x="318154" y="578347"/>
                  </a:lnTo>
                  <a:lnTo>
                    <a:pt x="364616" y="569933"/>
                  </a:lnTo>
                  <a:lnTo>
                    <a:pt x="407963" y="554595"/>
                  </a:lnTo>
                  <a:lnTo>
                    <a:pt x="447660" y="532985"/>
                  </a:lnTo>
                  <a:lnTo>
                    <a:pt x="483169" y="505758"/>
                  </a:lnTo>
                  <a:lnTo>
                    <a:pt x="513957" y="473568"/>
                  </a:lnTo>
                  <a:lnTo>
                    <a:pt x="539486" y="437066"/>
                  </a:lnTo>
                  <a:lnTo>
                    <a:pt x="559223" y="396908"/>
                  </a:lnTo>
                  <a:lnTo>
                    <a:pt x="572630" y="353747"/>
                  </a:lnTo>
                  <a:lnTo>
                    <a:pt x="579172" y="308235"/>
                  </a:lnTo>
                  <a:lnTo>
                    <a:pt x="578314" y="261027"/>
                  </a:lnTo>
                  <a:lnTo>
                    <a:pt x="569903" y="214569"/>
                  </a:lnTo>
                  <a:lnTo>
                    <a:pt x="554567" y="171224"/>
                  </a:lnTo>
                  <a:lnTo>
                    <a:pt x="532961" y="131528"/>
                  </a:lnTo>
                  <a:lnTo>
                    <a:pt x="505737" y="96017"/>
                  </a:lnTo>
                  <a:lnTo>
                    <a:pt x="473548" y="65227"/>
                  </a:lnTo>
                  <a:lnTo>
                    <a:pt x="437049" y="39694"/>
                  </a:lnTo>
                  <a:lnTo>
                    <a:pt x="396893" y="19954"/>
                  </a:lnTo>
                  <a:lnTo>
                    <a:pt x="353733" y="6544"/>
                  </a:lnTo>
                  <a:lnTo>
                    <a:pt x="308222" y="0"/>
                  </a:lnTo>
                  <a:close/>
                </a:path>
              </a:pathLst>
            </a:custGeom>
            <a:solidFill>
              <a:srgbClr val="A9D1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5">
              <a:extLst>
                <a:ext uri="{FF2B5EF4-FFF2-40B4-BE49-F238E27FC236}">
                  <a16:creationId xmlns:a16="http://schemas.microsoft.com/office/drawing/2014/main" id="{49B7D4ED-07EE-A446-AF7D-D4FA20FB3A26}"/>
                </a:ext>
              </a:extLst>
            </p:cNvPr>
            <p:cNvSpPr/>
            <p:nvPr/>
          </p:nvSpPr>
          <p:spPr>
            <a:xfrm>
              <a:off x="13638673" y="1663729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6">
              <a:extLst>
                <a:ext uri="{FF2B5EF4-FFF2-40B4-BE49-F238E27FC236}">
                  <a16:creationId xmlns:a16="http://schemas.microsoft.com/office/drawing/2014/main" id="{45F3DFCB-6721-B54C-AC0D-D63763343EF6}"/>
                </a:ext>
              </a:extLst>
            </p:cNvPr>
            <p:cNvSpPr/>
            <p:nvPr/>
          </p:nvSpPr>
          <p:spPr>
            <a:xfrm>
              <a:off x="13541943" y="1567009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30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30" y="96719"/>
                  </a:lnTo>
                  <a:lnTo>
                    <a:pt x="96730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7">
              <a:extLst>
                <a:ext uri="{FF2B5EF4-FFF2-40B4-BE49-F238E27FC236}">
                  <a16:creationId xmlns:a16="http://schemas.microsoft.com/office/drawing/2014/main" id="{5FE8B615-5D26-FC4D-9688-1874B348DBE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30618" y="1875818"/>
              <a:ext cx="535962" cy="502548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16513EE-B924-954F-ACBE-474E8063EC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5140" y="1523751"/>
            <a:ext cx="3424584" cy="10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94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AVRE">
    <p:bg>
      <p:bgPr>
        <a:solidFill>
          <a:srgbClr val="28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9209663-D88F-244A-B9A8-16F9C3779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7" cy="11308554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077313" y="2442742"/>
            <a:ext cx="8132244" cy="2923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11400"/>
              </a:lnSpc>
              <a:defRPr sz="9900" baseline="0">
                <a:solidFill>
                  <a:schemeClr val="bg1"/>
                </a:solidFill>
                <a:latin typeface="Calibre Light" panose="020B0303030202060203" pitchFamily="34" charset="77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93993" y="10349686"/>
            <a:ext cx="146812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30" dirty="0"/>
              <a:t>@</a:t>
            </a:r>
            <a:r>
              <a:rPr lang="en-AU" spc="30" dirty="0" err="1"/>
              <a:t>auscope</a:t>
            </a:r>
            <a:endParaRPr lang="en-AU" spc="3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07684" y="10349686"/>
            <a:ext cx="223647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/>
              <a:t>auscope.org.au</a:t>
            </a:r>
            <a:endParaRPr lang="en-AU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pPr marL="38100">
                <a:lnSpc>
                  <a:spcPts val="3165"/>
                </a:lnSpc>
              </a:pPr>
              <a:t>‹#›</a:t>
            </a:fld>
            <a:endParaRPr lang="en-AU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4BF19FA2-4F58-2143-85C7-4208D974508C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438B67FF-263C-3447-81FC-F6702DABF35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8F7BB-2AA2-1344-BFFD-F8B5493ED735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4893CF"/>
                </a:solidFill>
                <a:latin typeface="Calibre Regular" panose="020B0503030202060203" pitchFamily="34" charset="77"/>
              </a:rPr>
              <a:t>AuScope Virtual Research Environment (AVRE)</a:t>
            </a:r>
            <a:endParaRPr lang="en-US" sz="2800" b="0" i="0" dirty="0">
              <a:solidFill>
                <a:srgbClr val="4893CF"/>
              </a:solidFill>
              <a:latin typeface="Calibre Regular" panose="020B0503030202060203" pitchFamily="34" charset="77"/>
            </a:endParaRPr>
          </a:p>
        </p:txBody>
      </p:sp>
      <p:grpSp>
        <p:nvGrpSpPr>
          <p:cNvPr id="27" name="object 2">
            <a:extLst>
              <a:ext uri="{FF2B5EF4-FFF2-40B4-BE49-F238E27FC236}">
                <a16:creationId xmlns:a16="http://schemas.microsoft.com/office/drawing/2014/main" id="{B46E8E24-642B-F24A-81DD-CD2B92314FAE}"/>
              </a:ext>
            </a:extLst>
          </p:cNvPr>
          <p:cNvGrpSpPr/>
          <p:nvPr userDrawn="1"/>
        </p:nvGrpSpPr>
        <p:grpSpPr>
          <a:xfrm>
            <a:off x="13402690" y="1582962"/>
            <a:ext cx="1051560" cy="979805"/>
            <a:chOff x="13402690" y="1582962"/>
            <a:chExt cx="1051560" cy="979805"/>
          </a:xfrm>
        </p:grpSpPr>
        <p:sp>
          <p:nvSpPr>
            <p:cNvPr id="28" name="object 3">
              <a:extLst>
                <a:ext uri="{FF2B5EF4-FFF2-40B4-BE49-F238E27FC236}">
                  <a16:creationId xmlns:a16="http://schemas.microsoft.com/office/drawing/2014/main" id="{04C26A6C-BEAA-3A4A-984E-A6BC5AC17827}"/>
                </a:ext>
              </a:extLst>
            </p:cNvPr>
            <p:cNvSpPr/>
            <p:nvPr/>
          </p:nvSpPr>
          <p:spPr>
            <a:xfrm>
              <a:off x="13402690" y="1582962"/>
              <a:ext cx="979805" cy="979805"/>
            </a:xfrm>
            <a:custGeom>
              <a:avLst/>
              <a:gdLst/>
              <a:ahLst/>
              <a:cxnLst/>
              <a:rect l="l" t="t" r="r" b="b"/>
              <a:pathLst>
                <a:path w="979805" h="979805">
                  <a:moveTo>
                    <a:pt x="489901" y="0"/>
                  </a:moveTo>
                  <a:lnTo>
                    <a:pt x="442723" y="2242"/>
                  </a:lnTo>
                  <a:lnTo>
                    <a:pt x="396813" y="8834"/>
                  </a:lnTo>
                  <a:lnTo>
                    <a:pt x="352377" y="19569"/>
                  </a:lnTo>
                  <a:lnTo>
                    <a:pt x="309620" y="34243"/>
                  </a:lnTo>
                  <a:lnTo>
                    <a:pt x="268747" y="52649"/>
                  </a:lnTo>
                  <a:lnTo>
                    <a:pt x="229963" y="74582"/>
                  </a:lnTo>
                  <a:lnTo>
                    <a:pt x="193475" y="99836"/>
                  </a:lnTo>
                  <a:lnTo>
                    <a:pt x="159487" y="128208"/>
                  </a:lnTo>
                  <a:lnTo>
                    <a:pt x="128205" y="159490"/>
                  </a:lnTo>
                  <a:lnTo>
                    <a:pt x="99834" y="193478"/>
                  </a:lnTo>
                  <a:lnTo>
                    <a:pt x="74580" y="229965"/>
                  </a:lnTo>
                  <a:lnTo>
                    <a:pt x="52647" y="268748"/>
                  </a:lnTo>
                  <a:lnTo>
                    <a:pt x="34241" y="309619"/>
                  </a:lnTo>
                  <a:lnTo>
                    <a:pt x="19569" y="352375"/>
                  </a:lnTo>
                  <a:lnTo>
                    <a:pt x="8834" y="396809"/>
                  </a:lnTo>
                  <a:lnTo>
                    <a:pt x="2242" y="442716"/>
                  </a:lnTo>
                  <a:lnTo>
                    <a:pt x="0" y="489890"/>
                  </a:lnTo>
                  <a:lnTo>
                    <a:pt x="2242" y="537072"/>
                  </a:lnTo>
                  <a:lnTo>
                    <a:pt x="8834" y="582984"/>
                  </a:lnTo>
                  <a:lnTo>
                    <a:pt x="19569" y="627422"/>
                  </a:lnTo>
                  <a:lnTo>
                    <a:pt x="34241" y="670180"/>
                  </a:lnTo>
                  <a:lnTo>
                    <a:pt x="52647" y="711054"/>
                  </a:lnTo>
                  <a:lnTo>
                    <a:pt x="74580" y="749837"/>
                  </a:lnTo>
                  <a:lnTo>
                    <a:pt x="99834" y="786325"/>
                  </a:lnTo>
                  <a:lnTo>
                    <a:pt x="128205" y="820312"/>
                  </a:lnTo>
                  <a:lnTo>
                    <a:pt x="159487" y="851593"/>
                  </a:lnTo>
                  <a:lnTo>
                    <a:pt x="193475" y="879963"/>
                  </a:lnTo>
                  <a:lnTo>
                    <a:pt x="229963" y="905217"/>
                  </a:lnTo>
                  <a:lnTo>
                    <a:pt x="268747" y="927148"/>
                  </a:lnTo>
                  <a:lnTo>
                    <a:pt x="309620" y="945552"/>
                  </a:lnTo>
                  <a:lnTo>
                    <a:pt x="352377" y="960224"/>
                  </a:lnTo>
                  <a:lnTo>
                    <a:pt x="396813" y="970958"/>
                  </a:lnTo>
                  <a:lnTo>
                    <a:pt x="442723" y="977549"/>
                  </a:lnTo>
                  <a:lnTo>
                    <a:pt x="489901" y="979792"/>
                  </a:lnTo>
                  <a:lnTo>
                    <a:pt x="537077" y="977549"/>
                  </a:lnTo>
                  <a:lnTo>
                    <a:pt x="582985" y="970958"/>
                  </a:lnTo>
                  <a:lnTo>
                    <a:pt x="627419" y="960224"/>
                  </a:lnTo>
                  <a:lnTo>
                    <a:pt x="670175" y="945552"/>
                  </a:lnTo>
                  <a:lnTo>
                    <a:pt x="711046" y="927148"/>
                  </a:lnTo>
                  <a:lnTo>
                    <a:pt x="749828" y="905217"/>
                  </a:lnTo>
                  <a:lnTo>
                    <a:pt x="786314" y="879963"/>
                  </a:lnTo>
                  <a:lnTo>
                    <a:pt x="820301" y="851593"/>
                  </a:lnTo>
                  <a:lnTo>
                    <a:pt x="851581" y="820312"/>
                  </a:lnTo>
                  <a:lnTo>
                    <a:pt x="879951" y="786325"/>
                  </a:lnTo>
                  <a:lnTo>
                    <a:pt x="905205" y="749837"/>
                  </a:lnTo>
                  <a:lnTo>
                    <a:pt x="927136" y="711054"/>
                  </a:lnTo>
                  <a:lnTo>
                    <a:pt x="945541" y="670180"/>
                  </a:lnTo>
                  <a:lnTo>
                    <a:pt x="960213" y="627422"/>
                  </a:lnTo>
                  <a:lnTo>
                    <a:pt x="970947" y="582984"/>
                  </a:lnTo>
                  <a:lnTo>
                    <a:pt x="977538" y="537072"/>
                  </a:lnTo>
                  <a:lnTo>
                    <a:pt x="979781" y="489890"/>
                  </a:lnTo>
                  <a:lnTo>
                    <a:pt x="977538" y="442716"/>
                  </a:lnTo>
                  <a:lnTo>
                    <a:pt x="970947" y="396809"/>
                  </a:lnTo>
                  <a:lnTo>
                    <a:pt x="960213" y="352375"/>
                  </a:lnTo>
                  <a:lnTo>
                    <a:pt x="945541" y="309619"/>
                  </a:lnTo>
                  <a:lnTo>
                    <a:pt x="927136" y="268748"/>
                  </a:lnTo>
                  <a:lnTo>
                    <a:pt x="905205" y="229965"/>
                  </a:lnTo>
                  <a:lnTo>
                    <a:pt x="879951" y="193478"/>
                  </a:lnTo>
                  <a:lnTo>
                    <a:pt x="851581" y="159490"/>
                  </a:lnTo>
                  <a:lnTo>
                    <a:pt x="820301" y="128208"/>
                  </a:lnTo>
                  <a:lnTo>
                    <a:pt x="786314" y="99836"/>
                  </a:lnTo>
                  <a:lnTo>
                    <a:pt x="749828" y="74582"/>
                  </a:lnTo>
                  <a:lnTo>
                    <a:pt x="711046" y="52649"/>
                  </a:lnTo>
                  <a:lnTo>
                    <a:pt x="670175" y="34243"/>
                  </a:lnTo>
                  <a:lnTo>
                    <a:pt x="627419" y="19569"/>
                  </a:lnTo>
                  <a:lnTo>
                    <a:pt x="582985" y="8834"/>
                  </a:lnTo>
                  <a:lnTo>
                    <a:pt x="537077" y="2242"/>
                  </a:lnTo>
                  <a:lnTo>
                    <a:pt x="489901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3C1177D9-5D07-E847-8E8E-26948783F68A}"/>
                </a:ext>
              </a:extLst>
            </p:cNvPr>
            <p:cNvSpPr/>
            <p:nvPr/>
          </p:nvSpPr>
          <p:spPr>
            <a:xfrm>
              <a:off x="13597632" y="1778067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40" h="586739">
                  <a:moveTo>
                    <a:pt x="312230" y="0"/>
                  </a:moveTo>
                  <a:lnTo>
                    <a:pt x="264406" y="864"/>
                  </a:lnTo>
                  <a:lnTo>
                    <a:pt x="217347" y="9386"/>
                  </a:lnTo>
                  <a:lnTo>
                    <a:pt x="173442" y="24923"/>
                  </a:lnTo>
                  <a:lnTo>
                    <a:pt x="133233" y="46813"/>
                  </a:lnTo>
                  <a:lnTo>
                    <a:pt x="97263" y="74393"/>
                  </a:lnTo>
                  <a:lnTo>
                    <a:pt x="66075" y="107002"/>
                  </a:lnTo>
                  <a:lnTo>
                    <a:pt x="40212" y="143978"/>
                  </a:lnTo>
                  <a:lnTo>
                    <a:pt x="20216" y="184657"/>
                  </a:lnTo>
                  <a:lnTo>
                    <a:pt x="6631" y="228379"/>
                  </a:lnTo>
                  <a:lnTo>
                    <a:pt x="0" y="274480"/>
                  </a:lnTo>
                  <a:lnTo>
                    <a:pt x="864" y="322299"/>
                  </a:lnTo>
                  <a:lnTo>
                    <a:pt x="9386" y="369364"/>
                  </a:lnTo>
                  <a:lnTo>
                    <a:pt x="24923" y="413274"/>
                  </a:lnTo>
                  <a:lnTo>
                    <a:pt x="46813" y="453487"/>
                  </a:lnTo>
                  <a:lnTo>
                    <a:pt x="74393" y="489461"/>
                  </a:lnTo>
                  <a:lnTo>
                    <a:pt x="107002" y="520652"/>
                  </a:lnTo>
                  <a:lnTo>
                    <a:pt x="143978" y="546517"/>
                  </a:lnTo>
                  <a:lnTo>
                    <a:pt x="184657" y="566513"/>
                  </a:lnTo>
                  <a:lnTo>
                    <a:pt x="228379" y="580098"/>
                  </a:lnTo>
                  <a:lnTo>
                    <a:pt x="274480" y="586729"/>
                  </a:lnTo>
                  <a:lnTo>
                    <a:pt x="322299" y="585862"/>
                  </a:lnTo>
                  <a:lnTo>
                    <a:pt x="369363" y="577340"/>
                  </a:lnTo>
                  <a:lnTo>
                    <a:pt x="413272" y="561803"/>
                  </a:lnTo>
                  <a:lnTo>
                    <a:pt x="453483" y="539913"/>
                  </a:lnTo>
                  <a:lnTo>
                    <a:pt x="489454" y="512332"/>
                  </a:lnTo>
                  <a:lnTo>
                    <a:pt x="520641" y="479722"/>
                  </a:lnTo>
                  <a:lnTo>
                    <a:pt x="546503" y="442746"/>
                  </a:lnTo>
                  <a:lnTo>
                    <a:pt x="566497" y="402065"/>
                  </a:lnTo>
                  <a:lnTo>
                    <a:pt x="580080" y="358342"/>
                  </a:lnTo>
                  <a:lnTo>
                    <a:pt x="586709" y="312238"/>
                  </a:lnTo>
                  <a:lnTo>
                    <a:pt x="585841" y="264416"/>
                  </a:lnTo>
                  <a:lnTo>
                    <a:pt x="577317" y="217355"/>
                  </a:lnTo>
                  <a:lnTo>
                    <a:pt x="561780" y="173448"/>
                  </a:lnTo>
                  <a:lnTo>
                    <a:pt x="539892" y="133237"/>
                  </a:lnTo>
                  <a:lnTo>
                    <a:pt x="512313" y="97266"/>
                  </a:lnTo>
                  <a:lnTo>
                    <a:pt x="479707" y="66077"/>
                  </a:lnTo>
                  <a:lnTo>
                    <a:pt x="442733" y="40213"/>
                  </a:lnTo>
                  <a:lnTo>
                    <a:pt x="402055" y="20217"/>
                  </a:lnTo>
                  <a:lnTo>
                    <a:pt x="358333" y="6631"/>
                  </a:lnTo>
                  <a:lnTo>
                    <a:pt x="312230" y="0"/>
                  </a:lnTo>
                  <a:close/>
                </a:path>
              </a:pathLst>
            </a:custGeom>
            <a:solidFill>
              <a:srgbClr val="479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5">
              <a:extLst>
                <a:ext uri="{FF2B5EF4-FFF2-40B4-BE49-F238E27FC236}">
                  <a16:creationId xmlns:a16="http://schemas.microsoft.com/office/drawing/2014/main" id="{6565D0EF-724A-5E41-998E-22A1C690C355}"/>
                </a:ext>
              </a:extLst>
            </p:cNvPr>
            <p:cNvSpPr/>
            <p:nvPr/>
          </p:nvSpPr>
          <p:spPr>
            <a:xfrm>
              <a:off x="14257796" y="1913030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8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86" y="97976"/>
                  </a:lnTo>
                  <a:lnTo>
                    <a:pt x="979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6">
              <a:extLst>
                <a:ext uri="{FF2B5EF4-FFF2-40B4-BE49-F238E27FC236}">
                  <a16:creationId xmlns:a16="http://schemas.microsoft.com/office/drawing/2014/main" id="{F37EF2EF-CB93-8648-AE75-D8A5F245F605}"/>
                </a:ext>
              </a:extLst>
            </p:cNvPr>
            <p:cNvSpPr/>
            <p:nvPr/>
          </p:nvSpPr>
          <p:spPr>
            <a:xfrm>
              <a:off x="14355782" y="1815054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7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76" y="97976"/>
                  </a:lnTo>
                  <a:lnTo>
                    <a:pt x="97976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7">
              <a:extLst>
                <a:ext uri="{FF2B5EF4-FFF2-40B4-BE49-F238E27FC236}">
                  <a16:creationId xmlns:a16="http://schemas.microsoft.com/office/drawing/2014/main" id="{A4FEF8B7-287C-A04A-894D-DDC0AA6B17C4}"/>
                </a:ext>
              </a:extLst>
            </p:cNvPr>
            <p:cNvSpPr/>
            <p:nvPr/>
          </p:nvSpPr>
          <p:spPr>
            <a:xfrm>
              <a:off x="13890985" y="1894409"/>
              <a:ext cx="0" cy="78740"/>
            </a:xfrm>
            <a:custGeom>
              <a:avLst/>
              <a:gdLst/>
              <a:ahLst/>
              <a:cxnLst/>
              <a:rect l="l" t="t" r="r" b="b"/>
              <a:pathLst>
                <a:path h="78739">
                  <a:moveTo>
                    <a:pt x="0" y="0"/>
                  </a:moveTo>
                  <a:lnTo>
                    <a:pt x="0" y="78709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8">
              <a:extLst>
                <a:ext uri="{FF2B5EF4-FFF2-40B4-BE49-F238E27FC236}">
                  <a16:creationId xmlns:a16="http://schemas.microsoft.com/office/drawing/2014/main" id="{3B1B25E6-AF1F-C74C-9D69-3E6B58FA71C7}"/>
                </a:ext>
              </a:extLst>
            </p:cNvPr>
            <p:cNvSpPr/>
            <p:nvPr/>
          </p:nvSpPr>
          <p:spPr>
            <a:xfrm>
              <a:off x="13861594" y="1847003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1" y="0"/>
                  </a:moveTo>
                  <a:lnTo>
                    <a:pt x="17947" y="2310"/>
                  </a:lnTo>
                  <a:lnTo>
                    <a:pt x="8605" y="8609"/>
                  </a:lnTo>
                  <a:lnTo>
                    <a:pt x="2308" y="17952"/>
                  </a:lnTo>
                  <a:lnTo>
                    <a:pt x="0" y="29391"/>
                  </a:lnTo>
                  <a:lnTo>
                    <a:pt x="2308" y="40835"/>
                  </a:lnTo>
                  <a:lnTo>
                    <a:pt x="8605" y="50177"/>
                  </a:lnTo>
                  <a:lnTo>
                    <a:pt x="17947" y="56474"/>
                  </a:lnTo>
                  <a:lnTo>
                    <a:pt x="29391" y="58783"/>
                  </a:lnTo>
                  <a:lnTo>
                    <a:pt x="40831" y="56474"/>
                  </a:lnTo>
                  <a:lnTo>
                    <a:pt x="50173" y="50177"/>
                  </a:lnTo>
                  <a:lnTo>
                    <a:pt x="56473" y="40835"/>
                  </a:lnTo>
                  <a:lnTo>
                    <a:pt x="58783" y="29391"/>
                  </a:lnTo>
                  <a:lnTo>
                    <a:pt x="56473" y="17952"/>
                  </a:lnTo>
                  <a:lnTo>
                    <a:pt x="50173" y="8609"/>
                  </a:lnTo>
                  <a:lnTo>
                    <a:pt x="40831" y="2310"/>
                  </a:lnTo>
                  <a:lnTo>
                    <a:pt x="29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9">
              <a:extLst>
                <a:ext uri="{FF2B5EF4-FFF2-40B4-BE49-F238E27FC236}">
                  <a16:creationId xmlns:a16="http://schemas.microsoft.com/office/drawing/2014/main" id="{9BBF82EA-1162-F647-A979-6815C4CC6F2A}"/>
                </a:ext>
              </a:extLst>
            </p:cNvPr>
            <p:cNvSpPr/>
            <p:nvPr/>
          </p:nvSpPr>
          <p:spPr>
            <a:xfrm>
              <a:off x="13765810" y="1946260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80" h="55880">
                  <a:moveTo>
                    <a:pt x="0" y="0"/>
                  </a:moveTo>
                  <a:lnTo>
                    <a:pt x="55663" y="55652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0">
              <a:extLst>
                <a:ext uri="{FF2B5EF4-FFF2-40B4-BE49-F238E27FC236}">
                  <a16:creationId xmlns:a16="http://schemas.microsoft.com/office/drawing/2014/main" id="{DBFE8D14-8485-5244-817A-DBBDA2A8C087}"/>
                </a:ext>
              </a:extLst>
            </p:cNvPr>
            <p:cNvSpPr/>
            <p:nvPr/>
          </p:nvSpPr>
          <p:spPr>
            <a:xfrm>
              <a:off x="13723681" y="1904128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1" y="0"/>
                  </a:moveTo>
                  <a:lnTo>
                    <a:pt x="18329" y="2151"/>
                  </a:lnTo>
                  <a:lnTo>
                    <a:pt x="8607" y="8607"/>
                  </a:lnTo>
                  <a:lnTo>
                    <a:pt x="2151" y="18334"/>
                  </a:lnTo>
                  <a:lnTo>
                    <a:pt x="0" y="29395"/>
                  </a:lnTo>
                  <a:lnTo>
                    <a:pt x="2151" y="40455"/>
                  </a:lnTo>
                  <a:lnTo>
                    <a:pt x="8607" y="50176"/>
                  </a:lnTo>
                  <a:lnTo>
                    <a:pt x="18329" y="56631"/>
                  </a:lnTo>
                  <a:lnTo>
                    <a:pt x="29391" y="58783"/>
                  </a:lnTo>
                  <a:lnTo>
                    <a:pt x="40453" y="56631"/>
                  </a:lnTo>
                  <a:lnTo>
                    <a:pt x="50176" y="50176"/>
                  </a:lnTo>
                  <a:lnTo>
                    <a:pt x="56631" y="40455"/>
                  </a:lnTo>
                  <a:lnTo>
                    <a:pt x="58783" y="29395"/>
                  </a:lnTo>
                  <a:lnTo>
                    <a:pt x="56631" y="18334"/>
                  </a:lnTo>
                  <a:lnTo>
                    <a:pt x="50176" y="8607"/>
                  </a:lnTo>
                  <a:lnTo>
                    <a:pt x="40453" y="2151"/>
                  </a:lnTo>
                  <a:lnTo>
                    <a:pt x="29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1">
              <a:extLst>
                <a:ext uri="{FF2B5EF4-FFF2-40B4-BE49-F238E27FC236}">
                  <a16:creationId xmlns:a16="http://schemas.microsoft.com/office/drawing/2014/main" id="{873CB8EF-598E-6A4E-84F7-954827E35C27}"/>
                </a:ext>
              </a:extLst>
            </p:cNvPr>
            <p:cNvSpPr/>
            <p:nvPr/>
          </p:nvSpPr>
          <p:spPr>
            <a:xfrm>
              <a:off x="13713963" y="2071432"/>
              <a:ext cx="78740" cy="0"/>
            </a:xfrm>
            <a:custGeom>
              <a:avLst/>
              <a:gdLst/>
              <a:ahLst/>
              <a:cxnLst/>
              <a:rect l="l" t="t" r="r" b="b"/>
              <a:pathLst>
                <a:path w="78740">
                  <a:moveTo>
                    <a:pt x="0" y="0"/>
                  </a:moveTo>
                  <a:lnTo>
                    <a:pt x="78709" y="0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2">
              <a:extLst>
                <a:ext uri="{FF2B5EF4-FFF2-40B4-BE49-F238E27FC236}">
                  <a16:creationId xmlns:a16="http://schemas.microsoft.com/office/drawing/2014/main" id="{3DD25A8E-1860-7446-BAAD-E3023255A44B}"/>
                </a:ext>
              </a:extLst>
            </p:cNvPr>
            <p:cNvSpPr/>
            <p:nvPr/>
          </p:nvSpPr>
          <p:spPr>
            <a:xfrm>
              <a:off x="13666553" y="2042038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1" y="0"/>
                  </a:moveTo>
                  <a:lnTo>
                    <a:pt x="17952" y="2310"/>
                  </a:lnTo>
                  <a:lnTo>
                    <a:pt x="8609" y="8609"/>
                  </a:lnTo>
                  <a:lnTo>
                    <a:pt x="2310" y="17952"/>
                  </a:lnTo>
                  <a:lnTo>
                    <a:pt x="0" y="29391"/>
                  </a:lnTo>
                  <a:lnTo>
                    <a:pt x="2310" y="40831"/>
                  </a:lnTo>
                  <a:lnTo>
                    <a:pt x="8609" y="50173"/>
                  </a:lnTo>
                  <a:lnTo>
                    <a:pt x="17952" y="56473"/>
                  </a:lnTo>
                  <a:lnTo>
                    <a:pt x="29391" y="58783"/>
                  </a:lnTo>
                  <a:lnTo>
                    <a:pt x="40835" y="56473"/>
                  </a:lnTo>
                  <a:lnTo>
                    <a:pt x="50177" y="50173"/>
                  </a:lnTo>
                  <a:lnTo>
                    <a:pt x="56474" y="40831"/>
                  </a:lnTo>
                  <a:lnTo>
                    <a:pt x="58783" y="29391"/>
                  </a:lnTo>
                  <a:lnTo>
                    <a:pt x="56474" y="17952"/>
                  </a:lnTo>
                  <a:lnTo>
                    <a:pt x="50177" y="8609"/>
                  </a:lnTo>
                  <a:lnTo>
                    <a:pt x="40835" y="2310"/>
                  </a:lnTo>
                  <a:lnTo>
                    <a:pt x="29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3">
              <a:extLst>
                <a:ext uri="{FF2B5EF4-FFF2-40B4-BE49-F238E27FC236}">
                  <a16:creationId xmlns:a16="http://schemas.microsoft.com/office/drawing/2014/main" id="{9C873CC6-F384-BC49-9109-6B190B6CF746}"/>
                </a:ext>
              </a:extLst>
            </p:cNvPr>
            <p:cNvSpPr/>
            <p:nvPr/>
          </p:nvSpPr>
          <p:spPr>
            <a:xfrm>
              <a:off x="13765810" y="2140950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80" h="55880">
                  <a:moveTo>
                    <a:pt x="0" y="55652"/>
                  </a:moveTo>
                  <a:lnTo>
                    <a:pt x="55663" y="0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4">
              <a:extLst>
                <a:ext uri="{FF2B5EF4-FFF2-40B4-BE49-F238E27FC236}">
                  <a16:creationId xmlns:a16="http://schemas.microsoft.com/office/drawing/2014/main" id="{0C59876C-C9F9-1442-9FE1-E79C73F65757}"/>
                </a:ext>
              </a:extLst>
            </p:cNvPr>
            <p:cNvSpPr/>
            <p:nvPr/>
          </p:nvSpPr>
          <p:spPr>
            <a:xfrm>
              <a:off x="13723677" y="2179949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9" y="0"/>
                  </a:moveTo>
                  <a:lnTo>
                    <a:pt x="18335" y="2151"/>
                  </a:lnTo>
                  <a:lnTo>
                    <a:pt x="8607" y="8607"/>
                  </a:lnTo>
                  <a:lnTo>
                    <a:pt x="2151" y="18334"/>
                  </a:lnTo>
                  <a:lnTo>
                    <a:pt x="0" y="29395"/>
                  </a:lnTo>
                  <a:lnTo>
                    <a:pt x="2151" y="40455"/>
                  </a:lnTo>
                  <a:lnTo>
                    <a:pt x="8607" y="50176"/>
                  </a:lnTo>
                  <a:lnTo>
                    <a:pt x="18335" y="56631"/>
                  </a:lnTo>
                  <a:lnTo>
                    <a:pt x="29399" y="58783"/>
                  </a:lnTo>
                  <a:lnTo>
                    <a:pt x="40459" y="56631"/>
                  </a:lnTo>
                  <a:lnTo>
                    <a:pt x="50176" y="50176"/>
                  </a:lnTo>
                  <a:lnTo>
                    <a:pt x="56631" y="40455"/>
                  </a:lnTo>
                  <a:lnTo>
                    <a:pt x="58783" y="29395"/>
                  </a:lnTo>
                  <a:lnTo>
                    <a:pt x="56631" y="18334"/>
                  </a:lnTo>
                  <a:lnTo>
                    <a:pt x="50176" y="8607"/>
                  </a:lnTo>
                  <a:lnTo>
                    <a:pt x="40459" y="2151"/>
                  </a:lnTo>
                  <a:lnTo>
                    <a:pt x="293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5">
              <a:extLst>
                <a:ext uri="{FF2B5EF4-FFF2-40B4-BE49-F238E27FC236}">
                  <a16:creationId xmlns:a16="http://schemas.microsoft.com/office/drawing/2014/main" id="{EF1396F2-ABC4-F542-9023-1943A90ECBAA}"/>
                </a:ext>
              </a:extLst>
            </p:cNvPr>
            <p:cNvSpPr/>
            <p:nvPr/>
          </p:nvSpPr>
          <p:spPr>
            <a:xfrm>
              <a:off x="13890985" y="2169733"/>
              <a:ext cx="0" cy="78740"/>
            </a:xfrm>
            <a:custGeom>
              <a:avLst/>
              <a:gdLst/>
              <a:ahLst/>
              <a:cxnLst/>
              <a:rect l="l" t="t" r="r" b="b"/>
              <a:pathLst>
                <a:path h="78739">
                  <a:moveTo>
                    <a:pt x="0" y="78720"/>
                  </a:moveTo>
                  <a:lnTo>
                    <a:pt x="0" y="0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6">
              <a:extLst>
                <a:ext uri="{FF2B5EF4-FFF2-40B4-BE49-F238E27FC236}">
                  <a16:creationId xmlns:a16="http://schemas.microsoft.com/office/drawing/2014/main" id="{C27AAFA7-16C9-E747-921C-15E706F0FF2F}"/>
                </a:ext>
              </a:extLst>
            </p:cNvPr>
            <p:cNvSpPr/>
            <p:nvPr/>
          </p:nvSpPr>
          <p:spPr>
            <a:xfrm>
              <a:off x="13861592" y="2237073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1" y="0"/>
                  </a:moveTo>
                  <a:lnTo>
                    <a:pt x="17947" y="2310"/>
                  </a:lnTo>
                  <a:lnTo>
                    <a:pt x="8605" y="8609"/>
                  </a:lnTo>
                  <a:lnTo>
                    <a:pt x="2308" y="17952"/>
                  </a:lnTo>
                  <a:lnTo>
                    <a:pt x="0" y="29391"/>
                  </a:lnTo>
                  <a:lnTo>
                    <a:pt x="2308" y="40835"/>
                  </a:lnTo>
                  <a:lnTo>
                    <a:pt x="8605" y="50177"/>
                  </a:lnTo>
                  <a:lnTo>
                    <a:pt x="17947" y="56474"/>
                  </a:lnTo>
                  <a:lnTo>
                    <a:pt x="29391" y="58783"/>
                  </a:lnTo>
                  <a:lnTo>
                    <a:pt x="40831" y="56474"/>
                  </a:lnTo>
                  <a:lnTo>
                    <a:pt x="50173" y="50177"/>
                  </a:lnTo>
                  <a:lnTo>
                    <a:pt x="56473" y="40835"/>
                  </a:lnTo>
                  <a:lnTo>
                    <a:pt x="58783" y="29391"/>
                  </a:lnTo>
                  <a:lnTo>
                    <a:pt x="56473" y="17952"/>
                  </a:lnTo>
                  <a:lnTo>
                    <a:pt x="50173" y="8609"/>
                  </a:lnTo>
                  <a:lnTo>
                    <a:pt x="40831" y="2310"/>
                  </a:lnTo>
                  <a:lnTo>
                    <a:pt x="29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7">
              <a:extLst>
                <a:ext uri="{FF2B5EF4-FFF2-40B4-BE49-F238E27FC236}">
                  <a16:creationId xmlns:a16="http://schemas.microsoft.com/office/drawing/2014/main" id="{5FA0A08B-D78E-9947-BC80-B1D782E2D5D5}"/>
                </a:ext>
              </a:extLst>
            </p:cNvPr>
            <p:cNvSpPr/>
            <p:nvPr/>
          </p:nvSpPr>
          <p:spPr>
            <a:xfrm>
              <a:off x="13960501" y="2140950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80" h="55880">
                  <a:moveTo>
                    <a:pt x="55652" y="55652"/>
                  </a:moveTo>
                  <a:lnTo>
                    <a:pt x="0" y="0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8">
              <a:extLst>
                <a:ext uri="{FF2B5EF4-FFF2-40B4-BE49-F238E27FC236}">
                  <a16:creationId xmlns:a16="http://schemas.microsoft.com/office/drawing/2014/main" id="{4A727271-E56A-C64F-B44B-EC07A8C40374}"/>
                </a:ext>
              </a:extLst>
            </p:cNvPr>
            <p:cNvSpPr/>
            <p:nvPr/>
          </p:nvSpPr>
          <p:spPr>
            <a:xfrm>
              <a:off x="13999499" y="2179949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9" y="0"/>
                  </a:moveTo>
                  <a:lnTo>
                    <a:pt x="18335" y="2151"/>
                  </a:lnTo>
                  <a:lnTo>
                    <a:pt x="8607" y="8607"/>
                  </a:lnTo>
                  <a:lnTo>
                    <a:pt x="2151" y="18329"/>
                  </a:lnTo>
                  <a:lnTo>
                    <a:pt x="0" y="29391"/>
                  </a:lnTo>
                  <a:lnTo>
                    <a:pt x="2151" y="40453"/>
                  </a:lnTo>
                  <a:lnTo>
                    <a:pt x="8607" y="50176"/>
                  </a:lnTo>
                  <a:lnTo>
                    <a:pt x="18335" y="56637"/>
                  </a:lnTo>
                  <a:lnTo>
                    <a:pt x="29399" y="58791"/>
                  </a:lnTo>
                  <a:lnTo>
                    <a:pt x="40459" y="56637"/>
                  </a:lnTo>
                  <a:lnTo>
                    <a:pt x="50176" y="50176"/>
                  </a:lnTo>
                  <a:lnTo>
                    <a:pt x="56631" y="40453"/>
                  </a:lnTo>
                  <a:lnTo>
                    <a:pt x="58783" y="29391"/>
                  </a:lnTo>
                  <a:lnTo>
                    <a:pt x="56631" y="18329"/>
                  </a:lnTo>
                  <a:lnTo>
                    <a:pt x="50176" y="8607"/>
                  </a:lnTo>
                  <a:lnTo>
                    <a:pt x="40459" y="2151"/>
                  </a:lnTo>
                  <a:lnTo>
                    <a:pt x="293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19">
              <a:extLst>
                <a:ext uri="{FF2B5EF4-FFF2-40B4-BE49-F238E27FC236}">
                  <a16:creationId xmlns:a16="http://schemas.microsoft.com/office/drawing/2014/main" id="{B3307388-E9B1-5749-BD26-A07F9ADBF158}"/>
                </a:ext>
              </a:extLst>
            </p:cNvPr>
            <p:cNvSpPr/>
            <p:nvPr/>
          </p:nvSpPr>
          <p:spPr>
            <a:xfrm>
              <a:off x="13989291" y="2071432"/>
              <a:ext cx="78740" cy="0"/>
            </a:xfrm>
            <a:custGeom>
              <a:avLst/>
              <a:gdLst/>
              <a:ahLst/>
              <a:cxnLst/>
              <a:rect l="l" t="t" r="r" b="b"/>
              <a:pathLst>
                <a:path w="78740">
                  <a:moveTo>
                    <a:pt x="78709" y="0"/>
                  </a:moveTo>
                  <a:lnTo>
                    <a:pt x="0" y="0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20">
              <a:extLst>
                <a:ext uri="{FF2B5EF4-FFF2-40B4-BE49-F238E27FC236}">
                  <a16:creationId xmlns:a16="http://schemas.microsoft.com/office/drawing/2014/main" id="{49D162F6-AC52-A14F-83AD-D4CAB5E315B2}"/>
                </a:ext>
              </a:extLst>
            </p:cNvPr>
            <p:cNvSpPr/>
            <p:nvPr/>
          </p:nvSpPr>
          <p:spPr>
            <a:xfrm>
              <a:off x="14056628" y="2042041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1" y="0"/>
                  </a:moveTo>
                  <a:lnTo>
                    <a:pt x="17947" y="2310"/>
                  </a:lnTo>
                  <a:lnTo>
                    <a:pt x="8605" y="8609"/>
                  </a:lnTo>
                  <a:lnTo>
                    <a:pt x="2308" y="17952"/>
                  </a:lnTo>
                  <a:lnTo>
                    <a:pt x="0" y="29391"/>
                  </a:lnTo>
                  <a:lnTo>
                    <a:pt x="2308" y="40831"/>
                  </a:lnTo>
                  <a:lnTo>
                    <a:pt x="8605" y="50173"/>
                  </a:lnTo>
                  <a:lnTo>
                    <a:pt x="17947" y="56473"/>
                  </a:lnTo>
                  <a:lnTo>
                    <a:pt x="29391" y="58783"/>
                  </a:lnTo>
                  <a:lnTo>
                    <a:pt x="40835" y="56473"/>
                  </a:lnTo>
                  <a:lnTo>
                    <a:pt x="50177" y="50173"/>
                  </a:lnTo>
                  <a:lnTo>
                    <a:pt x="56474" y="40831"/>
                  </a:lnTo>
                  <a:lnTo>
                    <a:pt x="58783" y="29391"/>
                  </a:lnTo>
                  <a:lnTo>
                    <a:pt x="56474" y="17952"/>
                  </a:lnTo>
                  <a:lnTo>
                    <a:pt x="50177" y="8609"/>
                  </a:lnTo>
                  <a:lnTo>
                    <a:pt x="40835" y="2310"/>
                  </a:lnTo>
                  <a:lnTo>
                    <a:pt x="29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21">
              <a:extLst>
                <a:ext uri="{FF2B5EF4-FFF2-40B4-BE49-F238E27FC236}">
                  <a16:creationId xmlns:a16="http://schemas.microsoft.com/office/drawing/2014/main" id="{5FAC92A4-E4CD-3A4F-B206-02FF7D0BA075}"/>
                </a:ext>
              </a:extLst>
            </p:cNvPr>
            <p:cNvSpPr/>
            <p:nvPr/>
          </p:nvSpPr>
          <p:spPr>
            <a:xfrm>
              <a:off x="13960501" y="1946260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80" h="55880">
                  <a:moveTo>
                    <a:pt x="55652" y="0"/>
                  </a:moveTo>
                  <a:lnTo>
                    <a:pt x="0" y="55652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22">
              <a:extLst>
                <a:ext uri="{FF2B5EF4-FFF2-40B4-BE49-F238E27FC236}">
                  <a16:creationId xmlns:a16="http://schemas.microsoft.com/office/drawing/2014/main" id="{9D0BC800-42EC-4743-87CA-611403BD651D}"/>
                </a:ext>
              </a:extLst>
            </p:cNvPr>
            <p:cNvSpPr/>
            <p:nvPr/>
          </p:nvSpPr>
          <p:spPr>
            <a:xfrm>
              <a:off x="13999501" y="1904127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3" y="0"/>
                  </a:moveTo>
                  <a:lnTo>
                    <a:pt x="18328" y="2151"/>
                  </a:lnTo>
                  <a:lnTo>
                    <a:pt x="8599" y="8607"/>
                  </a:lnTo>
                  <a:lnTo>
                    <a:pt x="2149" y="18329"/>
                  </a:lnTo>
                  <a:lnTo>
                    <a:pt x="0" y="29391"/>
                  </a:lnTo>
                  <a:lnTo>
                    <a:pt x="2149" y="40453"/>
                  </a:lnTo>
                  <a:lnTo>
                    <a:pt x="8599" y="50176"/>
                  </a:lnTo>
                  <a:lnTo>
                    <a:pt x="18328" y="56637"/>
                  </a:lnTo>
                  <a:lnTo>
                    <a:pt x="29393" y="58791"/>
                  </a:lnTo>
                  <a:lnTo>
                    <a:pt x="40456" y="56637"/>
                  </a:lnTo>
                  <a:lnTo>
                    <a:pt x="50179" y="50176"/>
                  </a:lnTo>
                  <a:lnTo>
                    <a:pt x="56634" y="40453"/>
                  </a:lnTo>
                  <a:lnTo>
                    <a:pt x="58786" y="29391"/>
                  </a:lnTo>
                  <a:lnTo>
                    <a:pt x="56634" y="18329"/>
                  </a:lnTo>
                  <a:lnTo>
                    <a:pt x="50179" y="8607"/>
                  </a:lnTo>
                  <a:lnTo>
                    <a:pt x="40456" y="2151"/>
                  </a:lnTo>
                  <a:lnTo>
                    <a:pt x="293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23">
              <a:extLst>
                <a:ext uri="{FF2B5EF4-FFF2-40B4-BE49-F238E27FC236}">
                  <a16:creationId xmlns:a16="http://schemas.microsoft.com/office/drawing/2014/main" id="{4AF5F6C8-65E8-154D-A7FC-B2AF0BA8A958}"/>
                </a:ext>
              </a:extLst>
            </p:cNvPr>
            <p:cNvSpPr/>
            <p:nvPr/>
          </p:nvSpPr>
          <p:spPr>
            <a:xfrm>
              <a:off x="13815826" y="1994057"/>
              <a:ext cx="151130" cy="154940"/>
            </a:xfrm>
            <a:custGeom>
              <a:avLst/>
              <a:gdLst/>
              <a:ahLst/>
              <a:cxnLst/>
              <a:rect l="l" t="t" r="r" b="b"/>
              <a:pathLst>
                <a:path w="151130" h="154939">
                  <a:moveTo>
                    <a:pt x="102608" y="0"/>
                  </a:moveTo>
                  <a:lnTo>
                    <a:pt x="105832" y="9161"/>
                  </a:lnTo>
                  <a:lnTo>
                    <a:pt x="107231" y="15063"/>
                  </a:lnTo>
                  <a:lnTo>
                    <a:pt x="107099" y="20268"/>
                  </a:lnTo>
                  <a:lnTo>
                    <a:pt x="105729" y="27339"/>
                  </a:lnTo>
                  <a:lnTo>
                    <a:pt x="102721" y="34205"/>
                  </a:lnTo>
                  <a:lnTo>
                    <a:pt x="97474" y="39197"/>
                  </a:lnTo>
                  <a:lnTo>
                    <a:pt x="90729" y="41858"/>
                  </a:lnTo>
                  <a:lnTo>
                    <a:pt x="83227" y="41726"/>
                  </a:lnTo>
                  <a:lnTo>
                    <a:pt x="76365" y="38692"/>
                  </a:lnTo>
                  <a:lnTo>
                    <a:pt x="71372" y="33447"/>
                  </a:lnTo>
                  <a:lnTo>
                    <a:pt x="68710" y="26717"/>
                  </a:lnTo>
                  <a:lnTo>
                    <a:pt x="68840" y="19224"/>
                  </a:lnTo>
                  <a:lnTo>
                    <a:pt x="69206" y="17570"/>
                  </a:lnTo>
                  <a:lnTo>
                    <a:pt x="70546" y="14575"/>
                  </a:lnTo>
                  <a:lnTo>
                    <a:pt x="58669" y="16310"/>
                  </a:lnTo>
                  <a:lnTo>
                    <a:pt x="16223" y="43122"/>
                  </a:lnTo>
                  <a:lnTo>
                    <a:pt x="0" y="94516"/>
                  </a:lnTo>
                  <a:lnTo>
                    <a:pt x="13354" y="129681"/>
                  </a:lnTo>
                  <a:lnTo>
                    <a:pt x="21619" y="123139"/>
                  </a:lnTo>
                  <a:lnTo>
                    <a:pt x="31025" y="118209"/>
                  </a:lnTo>
                  <a:lnTo>
                    <a:pt x="41368" y="115100"/>
                  </a:lnTo>
                  <a:lnTo>
                    <a:pt x="52442" y="114017"/>
                  </a:lnTo>
                  <a:lnTo>
                    <a:pt x="70842" y="117071"/>
                  </a:lnTo>
                  <a:lnTo>
                    <a:pt x="86713" y="125556"/>
                  </a:lnTo>
                  <a:lnTo>
                    <a:pt x="99043" y="138454"/>
                  </a:lnTo>
                  <a:lnTo>
                    <a:pt x="106818" y="154749"/>
                  </a:lnTo>
                  <a:lnTo>
                    <a:pt x="133014" y="134910"/>
                  </a:lnTo>
                  <a:lnTo>
                    <a:pt x="145932" y="112255"/>
                  </a:lnTo>
                  <a:lnTo>
                    <a:pt x="150250" y="93618"/>
                  </a:lnTo>
                  <a:lnTo>
                    <a:pt x="150649" y="85829"/>
                  </a:lnTo>
                  <a:lnTo>
                    <a:pt x="143142" y="50186"/>
                  </a:lnTo>
                  <a:lnTo>
                    <a:pt x="126628" y="23152"/>
                  </a:lnTo>
                  <a:lnTo>
                    <a:pt x="110115" y="5999"/>
                  </a:lnTo>
                  <a:lnTo>
                    <a:pt x="102608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C7608762-74E2-9C4E-A6FF-2F22A19C5F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5140" y="1523751"/>
            <a:ext cx="3424584" cy="10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3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Earth Imaging &amp; Sounding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604EBDF-D149-6241-BCA5-A8C9C7C85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 flipH="1">
            <a:off x="1087956" y="2429953"/>
            <a:ext cx="8132244" cy="398672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ts val="11400"/>
              </a:lnSpc>
              <a:defRPr sz="9900" b="0" i="0" baseline="0">
                <a:solidFill>
                  <a:srgbClr val="282572"/>
                </a:solidFill>
                <a:latin typeface="Calibre Light" panose="020B0303030202060203" pitchFamily="34" charset="77"/>
                <a:cs typeface="Calibre Light" panose="020B0303030202060203" pitchFamily="34" charset="77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spc="30" dirty="0">
                <a:solidFill>
                  <a:srgbClr val="282471"/>
                </a:solidFill>
              </a:rPr>
              <a:t>@auscope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AA2C17A6-5CEB-374F-90CD-2B7BFF7FEEFA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2CE06AF3-7E41-E249-AA29-4D431B552D71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44DE9A-7358-F749-9759-0BCA94FA3E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5991" y="6569075"/>
            <a:ext cx="6657975" cy="89768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spcAft>
                <a:spcPts val="0"/>
              </a:spcAft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  <a:lvl2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2pPr>
            <a:lvl3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3pPr>
            <a:lvl4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4pPr>
            <a:lvl5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Speaker Name (Affiliation)</a:t>
            </a:r>
            <a:br>
              <a:rPr lang="en-GB" dirty="0"/>
            </a:br>
            <a:r>
              <a:rPr lang="en-GB" dirty="0"/>
              <a:t>Speaker Name (Affiliation)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7E2D44-2B0D-E54C-A7FA-14893D9AC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375" y="7765619"/>
            <a:ext cx="6657975" cy="44884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</a:lstStyle>
          <a:p>
            <a:pPr lvl="0"/>
            <a:r>
              <a:rPr lang="en-GB" dirty="0"/>
              <a:t>XX Month YYYY</a:t>
            </a:r>
            <a:endParaRPr lang="en-US" dirty="0"/>
          </a:p>
        </p:txBody>
      </p:sp>
      <p:grpSp>
        <p:nvGrpSpPr>
          <p:cNvPr id="38" name="object 2">
            <a:extLst>
              <a:ext uri="{FF2B5EF4-FFF2-40B4-BE49-F238E27FC236}">
                <a16:creationId xmlns:a16="http://schemas.microsoft.com/office/drawing/2014/main" id="{2A27D3E2-763A-AF42-A6E7-E61452975725}"/>
              </a:ext>
            </a:extLst>
          </p:cNvPr>
          <p:cNvGrpSpPr/>
          <p:nvPr userDrawn="1"/>
        </p:nvGrpSpPr>
        <p:grpSpPr>
          <a:xfrm>
            <a:off x="13402740" y="1582957"/>
            <a:ext cx="967740" cy="979805"/>
            <a:chOff x="13402740" y="1582957"/>
            <a:chExt cx="967740" cy="979805"/>
          </a:xfrm>
        </p:grpSpPr>
        <p:sp>
          <p:nvSpPr>
            <p:cNvPr id="39" name="object 3">
              <a:extLst>
                <a:ext uri="{FF2B5EF4-FFF2-40B4-BE49-F238E27FC236}">
                  <a16:creationId xmlns:a16="http://schemas.microsoft.com/office/drawing/2014/main" id="{084F4C03-F1BD-EA4B-805D-C3EAA1057261}"/>
                </a:ext>
              </a:extLst>
            </p:cNvPr>
            <p:cNvSpPr/>
            <p:nvPr/>
          </p:nvSpPr>
          <p:spPr>
            <a:xfrm>
              <a:off x="13402740" y="1595532"/>
              <a:ext cx="967740" cy="967740"/>
            </a:xfrm>
            <a:custGeom>
              <a:avLst/>
              <a:gdLst/>
              <a:ahLst/>
              <a:cxnLst/>
              <a:rect l="l" t="t" r="r" b="b"/>
              <a:pathLst>
                <a:path w="967740" h="967739">
                  <a:moveTo>
                    <a:pt x="483597" y="0"/>
                  </a:moveTo>
                  <a:lnTo>
                    <a:pt x="437027" y="2214"/>
                  </a:lnTo>
                  <a:lnTo>
                    <a:pt x="391709" y="8721"/>
                  </a:lnTo>
                  <a:lnTo>
                    <a:pt x="347845" y="19318"/>
                  </a:lnTo>
                  <a:lnTo>
                    <a:pt x="305638" y="33803"/>
                  </a:lnTo>
                  <a:lnTo>
                    <a:pt x="265291" y="51973"/>
                  </a:lnTo>
                  <a:lnTo>
                    <a:pt x="227007" y="73624"/>
                  </a:lnTo>
                  <a:lnTo>
                    <a:pt x="190988" y="98555"/>
                  </a:lnTo>
                  <a:lnTo>
                    <a:pt x="157437" y="126562"/>
                  </a:lnTo>
                  <a:lnTo>
                    <a:pt x="126558" y="157443"/>
                  </a:lnTo>
                  <a:lnTo>
                    <a:pt x="98551" y="190995"/>
                  </a:lnTo>
                  <a:lnTo>
                    <a:pt x="73621" y="227015"/>
                  </a:lnTo>
                  <a:lnTo>
                    <a:pt x="51971" y="265300"/>
                  </a:lnTo>
                  <a:lnTo>
                    <a:pt x="33802" y="305647"/>
                  </a:lnTo>
                  <a:lnTo>
                    <a:pt x="19317" y="347855"/>
                  </a:lnTo>
                  <a:lnTo>
                    <a:pt x="8720" y="391719"/>
                  </a:lnTo>
                  <a:lnTo>
                    <a:pt x="2214" y="437038"/>
                  </a:lnTo>
                  <a:lnTo>
                    <a:pt x="0" y="483608"/>
                  </a:lnTo>
                  <a:lnTo>
                    <a:pt x="2214" y="530184"/>
                  </a:lnTo>
                  <a:lnTo>
                    <a:pt x="8720" y="575508"/>
                  </a:lnTo>
                  <a:lnTo>
                    <a:pt x="19317" y="619376"/>
                  </a:lnTo>
                  <a:lnTo>
                    <a:pt x="33802" y="661586"/>
                  </a:lnTo>
                  <a:lnTo>
                    <a:pt x="51971" y="701934"/>
                  </a:lnTo>
                  <a:lnTo>
                    <a:pt x="73621" y="740220"/>
                  </a:lnTo>
                  <a:lnTo>
                    <a:pt x="98551" y="776239"/>
                  </a:lnTo>
                  <a:lnTo>
                    <a:pt x="126558" y="809789"/>
                  </a:lnTo>
                  <a:lnTo>
                    <a:pt x="157437" y="840668"/>
                  </a:lnTo>
                  <a:lnTo>
                    <a:pt x="190988" y="868673"/>
                  </a:lnTo>
                  <a:lnTo>
                    <a:pt x="227007" y="893601"/>
                  </a:lnTo>
                  <a:lnTo>
                    <a:pt x="265291" y="915251"/>
                  </a:lnTo>
                  <a:lnTo>
                    <a:pt x="305638" y="933418"/>
                  </a:lnTo>
                  <a:lnTo>
                    <a:pt x="347845" y="947901"/>
                  </a:lnTo>
                  <a:lnTo>
                    <a:pt x="391709" y="958496"/>
                  </a:lnTo>
                  <a:lnTo>
                    <a:pt x="437027" y="965002"/>
                  </a:lnTo>
                  <a:lnTo>
                    <a:pt x="483597" y="967216"/>
                  </a:lnTo>
                  <a:lnTo>
                    <a:pt x="530169" y="965002"/>
                  </a:lnTo>
                  <a:lnTo>
                    <a:pt x="575489" y="958496"/>
                  </a:lnTo>
                  <a:lnTo>
                    <a:pt x="619354" y="947901"/>
                  </a:lnTo>
                  <a:lnTo>
                    <a:pt x="661562" y="933418"/>
                  </a:lnTo>
                  <a:lnTo>
                    <a:pt x="701910" y="915251"/>
                  </a:lnTo>
                  <a:lnTo>
                    <a:pt x="740195" y="893601"/>
                  </a:lnTo>
                  <a:lnTo>
                    <a:pt x="776215" y="868673"/>
                  </a:lnTo>
                  <a:lnTo>
                    <a:pt x="809766" y="840668"/>
                  </a:lnTo>
                  <a:lnTo>
                    <a:pt x="840647" y="809789"/>
                  </a:lnTo>
                  <a:lnTo>
                    <a:pt x="868653" y="776239"/>
                  </a:lnTo>
                  <a:lnTo>
                    <a:pt x="893583" y="740220"/>
                  </a:lnTo>
                  <a:lnTo>
                    <a:pt x="915234" y="701934"/>
                  </a:lnTo>
                  <a:lnTo>
                    <a:pt x="933403" y="661586"/>
                  </a:lnTo>
                  <a:lnTo>
                    <a:pt x="947888" y="619376"/>
                  </a:lnTo>
                  <a:lnTo>
                    <a:pt x="958485" y="575508"/>
                  </a:lnTo>
                  <a:lnTo>
                    <a:pt x="964992" y="530184"/>
                  </a:lnTo>
                  <a:lnTo>
                    <a:pt x="967206" y="483608"/>
                  </a:lnTo>
                  <a:lnTo>
                    <a:pt x="964992" y="437038"/>
                  </a:lnTo>
                  <a:lnTo>
                    <a:pt x="958485" y="391719"/>
                  </a:lnTo>
                  <a:lnTo>
                    <a:pt x="947888" y="347855"/>
                  </a:lnTo>
                  <a:lnTo>
                    <a:pt x="933403" y="305647"/>
                  </a:lnTo>
                  <a:lnTo>
                    <a:pt x="915234" y="265300"/>
                  </a:lnTo>
                  <a:lnTo>
                    <a:pt x="893583" y="227015"/>
                  </a:lnTo>
                  <a:lnTo>
                    <a:pt x="868653" y="190995"/>
                  </a:lnTo>
                  <a:lnTo>
                    <a:pt x="840647" y="157443"/>
                  </a:lnTo>
                  <a:lnTo>
                    <a:pt x="809766" y="126562"/>
                  </a:lnTo>
                  <a:lnTo>
                    <a:pt x="776215" y="98555"/>
                  </a:lnTo>
                  <a:lnTo>
                    <a:pt x="740195" y="73624"/>
                  </a:lnTo>
                  <a:lnTo>
                    <a:pt x="701910" y="51973"/>
                  </a:lnTo>
                  <a:lnTo>
                    <a:pt x="661562" y="33803"/>
                  </a:lnTo>
                  <a:lnTo>
                    <a:pt x="619354" y="19318"/>
                  </a:lnTo>
                  <a:lnTo>
                    <a:pt x="575489" y="8721"/>
                  </a:lnTo>
                  <a:lnTo>
                    <a:pt x="530169" y="2214"/>
                  </a:lnTo>
                  <a:lnTo>
                    <a:pt x="483597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">
              <a:extLst>
                <a:ext uri="{FF2B5EF4-FFF2-40B4-BE49-F238E27FC236}">
                  <a16:creationId xmlns:a16="http://schemas.microsoft.com/office/drawing/2014/main" id="{F01AB418-177F-0747-9763-C54F8B9E223D}"/>
                </a:ext>
              </a:extLst>
            </p:cNvPr>
            <p:cNvSpPr/>
            <p:nvPr/>
          </p:nvSpPr>
          <p:spPr>
            <a:xfrm>
              <a:off x="13596173" y="1788992"/>
              <a:ext cx="580390" cy="580390"/>
            </a:xfrm>
            <a:custGeom>
              <a:avLst/>
              <a:gdLst/>
              <a:ahLst/>
              <a:cxnLst/>
              <a:rect l="l" t="t" r="r" b="b"/>
              <a:pathLst>
                <a:path w="580390" h="580389">
                  <a:moveTo>
                    <a:pt x="290158" y="0"/>
                  </a:moveTo>
                  <a:lnTo>
                    <a:pt x="243096" y="3798"/>
                  </a:lnTo>
                  <a:lnTo>
                    <a:pt x="198451" y="14793"/>
                  </a:lnTo>
                  <a:lnTo>
                    <a:pt x="156820" y="32389"/>
                  </a:lnTo>
                  <a:lnTo>
                    <a:pt x="118800" y="55987"/>
                  </a:lnTo>
                  <a:lnTo>
                    <a:pt x="84990" y="84989"/>
                  </a:lnTo>
                  <a:lnTo>
                    <a:pt x="55987" y="118798"/>
                  </a:lnTo>
                  <a:lnTo>
                    <a:pt x="32389" y="156816"/>
                  </a:lnTo>
                  <a:lnTo>
                    <a:pt x="14793" y="198446"/>
                  </a:lnTo>
                  <a:lnTo>
                    <a:pt x="3798" y="243089"/>
                  </a:lnTo>
                  <a:lnTo>
                    <a:pt x="0" y="290148"/>
                  </a:lnTo>
                  <a:lnTo>
                    <a:pt x="3798" y="337214"/>
                  </a:lnTo>
                  <a:lnTo>
                    <a:pt x="14793" y="381862"/>
                  </a:lnTo>
                  <a:lnTo>
                    <a:pt x="32389" y="423493"/>
                  </a:lnTo>
                  <a:lnTo>
                    <a:pt x="55987" y="461511"/>
                  </a:lnTo>
                  <a:lnTo>
                    <a:pt x="84990" y="495318"/>
                  </a:lnTo>
                  <a:lnTo>
                    <a:pt x="118800" y="524318"/>
                  </a:lnTo>
                  <a:lnTo>
                    <a:pt x="156820" y="547913"/>
                  </a:lnTo>
                  <a:lnTo>
                    <a:pt x="198451" y="565505"/>
                  </a:lnTo>
                  <a:lnTo>
                    <a:pt x="243096" y="576499"/>
                  </a:lnTo>
                  <a:lnTo>
                    <a:pt x="290158" y="580296"/>
                  </a:lnTo>
                  <a:lnTo>
                    <a:pt x="337223" y="576499"/>
                  </a:lnTo>
                  <a:lnTo>
                    <a:pt x="381870" y="565505"/>
                  </a:lnTo>
                  <a:lnTo>
                    <a:pt x="423503" y="547913"/>
                  </a:lnTo>
                  <a:lnTo>
                    <a:pt x="461524" y="524318"/>
                  </a:lnTo>
                  <a:lnTo>
                    <a:pt x="495335" y="495318"/>
                  </a:lnTo>
                  <a:lnTo>
                    <a:pt x="524339" y="461511"/>
                  </a:lnTo>
                  <a:lnTo>
                    <a:pt x="547937" y="423493"/>
                  </a:lnTo>
                  <a:lnTo>
                    <a:pt x="565533" y="381862"/>
                  </a:lnTo>
                  <a:lnTo>
                    <a:pt x="576529" y="337214"/>
                  </a:lnTo>
                  <a:lnTo>
                    <a:pt x="580327" y="290148"/>
                  </a:lnTo>
                  <a:lnTo>
                    <a:pt x="576529" y="243089"/>
                  </a:lnTo>
                  <a:lnTo>
                    <a:pt x="565533" y="198446"/>
                  </a:lnTo>
                  <a:lnTo>
                    <a:pt x="547937" y="156816"/>
                  </a:lnTo>
                  <a:lnTo>
                    <a:pt x="524339" y="118798"/>
                  </a:lnTo>
                  <a:lnTo>
                    <a:pt x="495335" y="84989"/>
                  </a:lnTo>
                  <a:lnTo>
                    <a:pt x="461524" y="55987"/>
                  </a:lnTo>
                  <a:lnTo>
                    <a:pt x="423503" y="32389"/>
                  </a:lnTo>
                  <a:lnTo>
                    <a:pt x="381870" y="14793"/>
                  </a:lnTo>
                  <a:lnTo>
                    <a:pt x="337223" y="3798"/>
                  </a:lnTo>
                  <a:lnTo>
                    <a:pt x="290158" y="0"/>
                  </a:lnTo>
                  <a:close/>
                </a:path>
              </a:pathLst>
            </a:custGeom>
            <a:solidFill>
              <a:srgbClr val="58C2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5">
              <a:extLst>
                <a:ext uri="{FF2B5EF4-FFF2-40B4-BE49-F238E27FC236}">
                  <a16:creationId xmlns:a16="http://schemas.microsoft.com/office/drawing/2014/main" id="{CA96898B-9B61-B64D-BAA9-12FA42464B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72686" y="1872104"/>
              <a:ext cx="220683" cy="234337"/>
            </a:xfrm>
            <a:prstGeom prst="rect">
              <a:avLst/>
            </a:prstGeom>
          </p:spPr>
        </p:pic>
        <p:sp>
          <p:nvSpPr>
            <p:cNvPr id="42" name="object 6">
              <a:extLst>
                <a:ext uri="{FF2B5EF4-FFF2-40B4-BE49-F238E27FC236}">
                  <a16:creationId xmlns:a16="http://schemas.microsoft.com/office/drawing/2014/main" id="{65503697-1953-1A44-AD90-6E710C518A17}"/>
                </a:ext>
              </a:extLst>
            </p:cNvPr>
            <p:cNvSpPr/>
            <p:nvPr/>
          </p:nvSpPr>
          <p:spPr>
            <a:xfrm>
              <a:off x="13872690" y="1782490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5">
                  <a:moveTo>
                    <a:pt x="0" y="0"/>
                  </a:moveTo>
                  <a:lnTo>
                    <a:pt x="0" y="323948"/>
                  </a:lnTo>
                  <a:lnTo>
                    <a:pt x="309351" y="323948"/>
                  </a:lnTo>
                </a:path>
              </a:pathLst>
            </a:custGeom>
            <a:ln w="20470">
              <a:solidFill>
                <a:srgbClr val="2724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7">
              <a:extLst>
                <a:ext uri="{FF2B5EF4-FFF2-40B4-BE49-F238E27FC236}">
                  <a16:creationId xmlns:a16="http://schemas.microsoft.com/office/drawing/2014/main" id="{13B9060C-ABD6-1040-8343-46BA069054E5}"/>
                </a:ext>
              </a:extLst>
            </p:cNvPr>
            <p:cNvSpPr/>
            <p:nvPr/>
          </p:nvSpPr>
          <p:spPr>
            <a:xfrm>
              <a:off x="14062230" y="1679687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8">
              <a:extLst>
                <a:ext uri="{FF2B5EF4-FFF2-40B4-BE49-F238E27FC236}">
                  <a16:creationId xmlns:a16="http://schemas.microsoft.com/office/drawing/2014/main" id="{A0C6ECDF-3018-694E-81D8-5DAED04C9FD1}"/>
                </a:ext>
              </a:extLst>
            </p:cNvPr>
            <p:cNvSpPr/>
            <p:nvPr/>
          </p:nvSpPr>
          <p:spPr>
            <a:xfrm>
              <a:off x="14158950" y="1582957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30"/>
                  </a:lnTo>
                  <a:lnTo>
                    <a:pt x="96719" y="96730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2A8F6E1-8901-AD4A-A642-FEF5AE0DB45F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59C2AA"/>
                </a:solidFill>
                <a:latin typeface="Calibre Regular" panose="020B0503030202060203" pitchFamily="34" charset="77"/>
              </a:rPr>
              <a:t>Earth Imaging &amp; Sounding</a:t>
            </a:r>
            <a:endParaRPr lang="en-US" sz="2800" b="0" i="0" dirty="0">
              <a:solidFill>
                <a:srgbClr val="59C2AA"/>
              </a:solidFill>
              <a:latin typeface="Calibre Regular" panose="020B0503030202060203" pitchFamily="34" charset="77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B673E9C-5160-2543-9FFD-AA234DA53D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1163" y="1523747"/>
            <a:ext cx="3421596" cy="103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41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- Pilot Project">
    <p:bg>
      <p:bgPr>
        <a:solidFill>
          <a:srgbClr val="28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9209663-D88F-244A-B9A8-16F9C3779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077313" y="2442742"/>
            <a:ext cx="8132244" cy="2923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11400"/>
              </a:lnSpc>
              <a:defRPr sz="9900" baseline="0">
                <a:solidFill>
                  <a:schemeClr val="bg1"/>
                </a:solidFill>
                <a:latin typeface="Calibre Light" panose="020B0303030202060203" pitchFamily="34" charset="77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93993" y="10349686"/>
            <a:ext cx="146812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30" dirty="0"/>
              <a:t>@</a:t>
            </a:r>
            <a:r>
              <a:rPr lang="en-AU" spc="30" dirty="0" err="1"/>
              <a:t>auscope</a:t>
            </a:r>
            <a:endParaRPr lang="en-AU" spc="3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07684" y="10349686"/>
            <a:ext cx="2236470" cy="415498"/>
          </a:xfr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/>
              <a:t>auscope.org.au</a:t>
            </a:r>
            <a:endParaRPr lang="en-AU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pPr marL="38100">
                <a:lnSpc>
                  <a:spcPts val="3165"/>
                </a:lnSpc>
              </a:pPr>
              <a:t>‹#›</a:t>
            </a:fld>
            <a:endParaRPr lang="en-AU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4BF19FA2-4F58-2143-85C7-4208D974508C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438B67FF-263C-3447-81FC-F6702DABF35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58F2C1-14E8-C947-8C4B-66E48D651202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59C2AA"/>
                </a:solidFill>
                <a:latin typeface="Calibre Regular" panose="020B0503030202060203" pitchFamily="34" charset="77"/>
              </a:rPr>
              <a:t>Pilot Project Title</a:t>
            </a:r>
            <a:endParaRPr lang="en-US" sz="2800" b="0" i="0" dirty="0">
              <a:solidFill>
                <a:srgbClr val="59C2AA"/>
              </a:solidFill>
              <a:latin typeface="Calibre Regular" panose="020B0503030202060203" pitchFamily="34" charset="77"/>
            </a:endParaRPr>
          </a:p>
        </p:txBody>
      </p:sp>
      <p:pic>
        <p:nvPicPr>
          <p:cNvPr id="23" name="Picture 22" descr="Logo&#10;&#10;Description automatically generated with medium confidence">
            <a:extLst>
              <a:ext uri="{FF2B5EF4-FFF2-40B4-BE49-F238E27FC236}">
                <a16:creationId xmlns:a16="http://schemas.microsoft.com/office/drawing/2014/main" id="{2C66C76D-18AA-AF4B-8BDE-C889E2613F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000" y="1396800"/>
            <a:ext cx="5134499" cy="11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End - AuScope HQ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2920D17-2F95-EF4A-9510-55D9B1B944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6" cy="1130855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295DC-2571-014D-97F8-7F7BCA27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7FF83-6431-954A-BD54-68272A73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0EF38-A4BA-8641-8DC5-0E7F707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FB0B4A3B-67FC-3443-84BA-DF818850B55F}"/>
              </a:ext>
            </a:extLst>
          </p:cNvPr>
          <p:cNvSpPr txBox="1"/>
          <p:nvPr userDrawn="1"/>
        </p:nvSpPr>
        <p:spPr>
          <a:xfrm>
            <a:off x="13075907" y="1307002"/>
            <a:ext cx="4482465" cy="33570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41045">
              <a:lnSpc>
                <a:spcPct val="135500"/>
              </a:lnSpc>
              <a:spcBef>
                <a:spcPts val="90"/>
              </a:spcBef>
            </a:pPr>
            <a:r>
              <a:rPr sz="4500" spc="4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aus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7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p</a:t>
            </a:r>
            <a:r>
              <a:rPr sz="4500" spc="8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e</a:t>
            </a:r>
            <a:r>
              <a:rPr sz="4500" spc="3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114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m</a:t>
            </a:r>
            <a:r>
              <a:rPr sz="4500" spc="9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4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</a:t>
            </a:r>
            <a:r>
              <a:rPr sz="4500" spc="40" dirty="0">
                <a:solidFill>
                  <a:srgbClr val="282471"/>
                </a:solidFill>
                <a:latin typeface="Calibre-Medium"/>
                <a:cs typeface="Calibre-Medium"/>
              </a:rPr>
              <a:t>  </a:t>
            </a:r>
            <a:r>
              <a:rPr sz="4500" spc="-175" dirty="0">
                <a:solidFill>
                  <a:srgbClr val="282471"/>
                </a:solidFill>
                <a:latin typeface="Calibre-Medium"/>
                <a:cs typeface="Calibre-Medium"/>
              </a:rPr>
              <a:t>Tw</a:t>
            </a:r>
            <a:r>
              <a:rPr sz="4500" spc="204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@AuScope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spc="35" dirty="0">
                <a:solidFill>
                  <a:srgbClr val="282471"/>
                </a:solidFill>
                <a:latin typeface="Calibre-Medium"/>
                <a:cs typeface="Calibre-Medium"/>
              </a:rPr>
              <a:t>Ig</a:t>
            </a:r>
            <a:r>
              <a:rPr sz="4500" spc="19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-25" dirty="0">
                <a:solidFill>
                  <a:srgbClr val="282471"/>
                </a:solidFill>
                <a:latin typeface="Calibre-Light"/>
                <a:cs typeface="Calibre-Light"/>
              </a:rPr>
              <a:t>@AuScopeToolkit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dirty="0">
                <a:solidFill>
                  <a:srgbClr val="282471"/>
                </a:solidFill>
                <a:latin typeface="Calibre-Medium"/>
                <a:cs typeface="Calibre-Medium"/>
              </a:rPr>
              <a:t>Li</a:t>
            </a:r>
            <a:r>
              <a:rPr sz="4500" spc="21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/auscope-limited</a:t>
            </a:r>
            <a:endParaRPr sz="4500" dirty="0">
              <a:latin typeface="Calibre-Light"/>
              <a:cs typeface="Calibre-Light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57B5A664-2198-1842-AAF4-5A81DF81797F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871456-A22A-2E42-8B70-59F8762263F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3D846E-7BF4-F546-9266-22402399BD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9644" y="1411936"/>
            <a:ext cx="5096451" cy="11511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End - Earth Imaging &amp; Sounding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2920D17-2F95-EF4A-9510-55D9B1B944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6" cy="1130855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295DC-2571-014D-97F8-7F7BCA27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7FF83-6431-954A-BD54-68272A73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0EF38-A4BA-8641-8DC5-0E7F707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FB0B4A3B-67FC-3443-84BA-DF818850B55F}"/>
              </a:ext>
            </a:extLst>
          </p:cNvPr>
          <p:cNvSpPr txBox="1"/>
          <p:nvPr userDrawn="1"/>
        </p:nvSpPr>
        <p:spPr>
          <a:xfrm>
            <a:off x="13075907" y="1307002"/>
            <a:ext cx="4482465" cy="33570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41045">
              <a:lnSpc>
                <a:spcPct val="135500"/>
              </a:lnSpc>
              <a:spcBef>
                <a:spcPts val="90"/>
              </a:spcBef>
            </a:pPr>
            <a:r>
              <a:rPr sz="4500" spc="4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aus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7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p</a:t>
            </a:r>
            <a:r>
              <a:rPr sz="4500" spc="8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e</a:t>
            </a:r>
            <a:r>
              <a:rPr sz="4500" spc="3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114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m</a:t>
            </a:r>
            <a:r>
              <a:rPr sz="4500" spc="9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4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</a:t>
            </a:r>
            <a:r>
              <a:rPr sz="4500" spc="40" dirty="0">
                <a:solidFill>
                  <a:srgbClr val="282471"/>
                </a:solidFill>
                <a:latin typeface="Calibre-Medium"/>
                <a:cs typeface="Calibre-Medium"/>
              </a:rPr>
              <a:t>  </a:t>
            </a:r>
            <a:r>
              <a:rPr sz="4500" spc="-175" dirty="0">
                <a:solidFill>
                  <a:srgbClr val="282471"/>
                </a:solidFill>
                <a:latin typeface="Calibre-Medium"/>
                <a:cs typeface="Calibre-Medium"/>
              </a:rPr>
              <a:t>Tw</a:t>
            </a:r>
            <a:r>
              <a:rPr sz="4500" spc="204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@AuScope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spc="35" dirty="0">
                <a:solidFill>
                  <a:srgbClr val="282471"/>
                </a:solidFill>
                <a:latin typeface="Calibre-Medium"/>
                <a:cs typeface="Calibre-Medium"/>
              </a:rPr>
              <a:t>Ig</a:t>
            </a:r>
            <a:r>
              <a:rPr sz="4500" spc="19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-25" dirty="0">
                <a:solidFill>
                  <a:srgbClr val="282471"/>
                </a:solidFill>
                <a:latin typeface="Calibre-Light"/>
                <a:cs typeface="Calibre-Light"/>
              </a:rPr>
              <a:t>@AuScopeToolkit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dirty="0">
                <a:solidFill>
                  <a:srgbClr val="282471"/>
                </a:solidFill>
                <a:latin typeface="Calibre-Medium"/>
                <a:cs typeface="Calibre-Medium"/>
              </a:rPr>
              <a:t>Li</a:t>
            </a:r>
            <a:r>
              <a:rPr sz="4500" spc="21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/auscope-limited</a:t>
            </a:r>
            <a:endParaRPr sz="4500" dirty="0">
              <a:latin typeface="Calibre-Light"/>
              <a:cs typeface="Calibre-Light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57B5A664-2198-1842-AAF4-5A81DF81797F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871456-A22A-2E42-8B70-59F8762263F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3D846E-7BF4-F546-9266-22402399BD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9644" y="1411936"/>
            <a:ext cx="5096451" cy="1151149"/>
          </a:xfrm>
          <a:prstGeom prst="rect">
            <a:avLst/>
          </a:prstGeom>
        </p:spPr>
      </p:pic>
      <p:grpSp>
        <p:nvGrpSpPr>
          <p:cNvPr id="10" name="object 2">
            <a:extLst>
              <a:ext uri="{FF2B5EF4-FFF2-40B4-BE49-F238E27FC236}">
                <a16:creationId xmlns:a16="http://schemas.microsoft.com/office/drawing/2014/main" id="{22E5194B-9063-3142-99E1-BED0073B6880}"/>
              </a:ext>
            </a:extLst>
          </p:cNvPr>
          <p:cNvGrpSpPr/>
          <p:nvPr userDrawn="1"/>
        </p:nvGrpSpPr>
        <p:grpSpPr>
          <a:xfrm>
            <a:off x="10057731" y="2953287"/>
            <a:ext cx="967740" cy="979805"/>
            <a:chOff x="13402740" y="1582957"/>
            <a:chExt cx="967740" cy="979805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FFBD3A4A-BDD9-3648-A7DA-6A35C80A2F35}"/>
                </a:ext>
              </a:extLst>
            </p:cNvPr>
            <p:cNvSpPr/>
            <p:nvPr/>
          </p:nvSpPr>
          <p:spPr>
            <a:xfrm>
              <a:off x="13402740" y="1595532"/>
              <a:ext cx="967740" cy="967740"/>
            </a:xfrm>
            <a:custGeom>
              <a:avLst/>
              <a:gdLst/>
              <a:ahLst/>
              <a:cxnLst/>
              <a:rect l="l" t="t" r="r" b="b"/>
              <a:pathLst>
                <a:path w="967740" h="967739">
                  <a:moveTo>
                    <a:pt x="483597" y="0"/>
                  </a:moveTo>
                  <a:lnTo>
                    <a:pt x="437027" y="2214"/>
                  </a:lnTo>
                  <a:lnTo>
                    <a:pt x="391709" y="8721"/>
                  </a:lnTo>
                  <a:lnTo>
                    <a:pt x="347845" y="19318"/>
                  </a:lnTo>
                  <a:lnTo>
                    <a:pt x="305638" y="33803"/>
                  </a:lnTo>
                  <a:lnTo>
                    <a:pt x="265291" y="51973"/>
                  </a:lnTo>
                  <a:lnTo>
                    <a:pt x="227007" y="73624"/>
                  </a:lnTo>
                  <a:lnTo>
                    <a:pt x="190988" y="98555"/>
                  </a:lnTo>
                  <a:lnTo>
                    <a:pt x="157437" y="126562"/>
                  </a:lnTo>
                  <a:lnTo>
                    <a:pt x="126558" y="157443"/>
                  </a:lnTo>
                  <a:lnTo>
                    <a:pt x="98551" y="190995"/>
                  </a:lnTo>
                  <a:lnTo>
                    <a:pt x="73621" y="227015"/>
                  </a:lnTo>
                  <a:lnTo>
                    <a:pt x="51971" y="265300"/>
                  </a:lnTo>
                  <a:lnTo>
                    <a:pt x="33802" y="305647"/>
                  </a:lnTo>
                  <a:lnTo>
                    <a:pt x="19317" y="347855"/>
                  </a:lnTo>
                  <a:lnTo>
                    <a:pt x="8720" y="391719"/>
                  </a:lnTo>
                  <a:lnTo>
                    <a:pt x="2214" y="437038"/>
                  </a:lnTo>
                  <a:lnTo>
                    <a:pt x="0" y="483608"/>
                  </a:lnTo>
                  <a:lnTo>
                    <a:pt x="2214" y="530184"/>
                  </a:lnTo>
                  <a:lnTo>
                    <a:pt x="8720" y="575508"/>
                  </a:lnTo>
                  <a:lnTo>
                    <a:pt x="19317" y="619376"/>
                  </a:lnTo>
                  <a:lnTo>
                    <a:pt x="33802" y="661586"/>
                  </a:lnTo>
                  <a:lnTo>
                    <a:pt x="51971" y="701934"/>
                  </a:lnTo>
                  <a:lnTo>
                    <a:pt x="73621" y="740220"/>
                  </a:lnTo>
                  <a:lnTo>
                    <a:pt x="98551" y="776239"/>
                  </a:lnTo>
                  <a:lnTo>
                    <a:pt x="126558" y="809789"/>
                  </a:lnTo>
                  <a:lnTo>
                    <a:pt x="157437" y="840668"/>
                  </a:lnTo>
                  <a:lnTo>
                    <a:pt x="190988" y="868673"/>
                  </a:lnTo>
                  <a:lnTo>
                    <a:pt x="227007" y="893601"/>
                  </a:lnTo>
                  <a:lnTo>
                    <a:pt x="265291" y="915251"/>
                  </a:lnTo>
                  <a:lnTo>
                    <a:pt x="305638" y="933418"/>
                  </a:lnTo>
                  <a:lnTo>
                    <a:pt x="347845" y="947901"/>
                  </a:lnTo>
                  <a:lnTo>
                    <a:pt x="391709" y="958496"/>
                  </a:lnTo>
                  <a:lnTo>
                    <a:pt x="437027" y="965002"/>
                  </a:lnTo>
                  <a:lnTo>
                    <a:pt x="483597" y="967216"/>
                  </a:lnTo>
                  <a:lnTo>
                    <a:pt x="530169" y="965002"/>
                  </a:lnTo>
                  <a:lnTo>
                    <a:pt x="575489" y="958496"/>
                  </a:lnTo>
                  <a:lnTo>
                    <a:pt x="619354" y="947901"/>
                  </a:lnTo>
                  <a:lnTo>
                    <a:pt x="661562" y="933418"/>
                  </a:lnTo>
                  <a:lnTo>
                    <a:pt x="701910" y="915251"/>
                  </a:lnTo>
                  <a:lnTo>
                    <a:pt x="740195" y="893601"/>
                  </a:lnTo>
                  <a:lnTo>
                    <a:pt x="776215" y="868673"/>
                  </a:lnTo>
                  <a:lnTo>
                    <a:pt x="809766" y="840668"/>
                  </a:lnTo>
                  <a:lnTo>
                    <a:pt x="840647" y="809789"/>
                  </a:lnTo>
                  <a:lnTo>
                    <a:pt x="868653" y="776239"/>
                  </a:lnTo>
                  <a:lnTo>
                    <a:pt x="893583" y="740220"/>
                  </a:lnTo>
                  <a:lnTo>
                    <a:pt x="915234" y="701934"/>
                  </a:lnTo>
                  <a:lnTo>
                    <a:pt x="933403" y="661586"/>
                  </a:lnTo>
                  <a:lnTo>
                    <a:pt x="947888" y="619376"/>
                  </a:lnTo>
                  <a:lnTo>
                    <a:pt x="958485" y="575508"/>
                  </a:lnTo>
                  <a:lnTo>
                    <a:pt x="964992" y="530184"/>
                  </a:lnTo>
                  <a:lnTo>
                    <a:pt x="967206" y="483608"/>
                  </a:lnTo>
                  <a:lnTo>
                    <a:pt x="964992" y="437038"/>
                  </a:lnTo>
                  <a:lnTo>
                    <a:pt x="958485" y="391719"/>
                  </a:lnTo>
                  <a:lnTo>
                    <a:pt x="947888" y="347855"/>
                  </a:lnTo>
                  <a:lnTo>
                    <a:pt x="933403" y="305647"/>
                  </a:lnTo>
                  <a:lnTo>
                    <a:pt x="915234" y="265300"/>
                  </a:lnTo>
                  <a:lnTo>
                    <a:pt x="893583" y="227015"/>
                  </a:lnTo>
                  <a:lnTo>
                    <a:pt x="868653" y="190995"/>
                  </a:lnTo>
                  <a:lnTo>
                    <a:pt x="840647" y="157443"/>
                  </a:lnTo>
                  <a:lnTo>
                    <a:pt x="809766" y="126562"/>
                  </a:lnTo>
                  <a:lnTo>
                    <a:pt x="776215" y="98555"/>
                  </a:lnTo>
                  <a:lnTo>
                    <a:pt x="740195" y="73624"/>
                  </a:lnTo>
                  <a:lnTo>
                    <a:pt x="701910" y="51973"/>
                  </a:lnTo>
                  <a:lnTo>
                    <a:pt x="661562" y="33803"/>
                  </a:lnTo>
                  <a:lnTo>
                    <a:pt x="619354" y="19318"/>
                  </a:lnTo>
                  <a:lnTo>
                    <a:pt x="575489" y="8721"/>
                  </a:lnTo>
                  <a:lnTo>
                    <a:pt x="530169" y="2214"/>
                  </a:lnTo>
                  <a:lnTo>
                    <a:pt x="483597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015FA3ED-DBA7-7B40-B098-FFAB3D85A5D8}"/>
                </a:ext>
              </a:extLst>
            </p:cNvPr>
            <p:cNvSpPr/>
            <p:nvPr/>
          </p:nvSpPr>
          <p:spPr>
            <a:xfrm>
              <a:off x="13596173" y="1788992"/>
              <a:ext cx="580390" cy="580390"/>
            </a:xfrm>
            <a:custGeom>
              <a:avLst/>
              <a:gdLst/>
              <a:ahLst/>
              <a:cxnLst/>
              <a:rect l="l" t="t" r="r" b="b"/>
              <a:pathLst>
                <a:path w="580390" h="580389">
                  <a:moveTo>
                    <a:pt x="290158" y="0"/>
                  </a:moveTo>
                  <a:lnTo>
                    <a:pt x="243096" y="3798"/>
                  </a:lnTo>
                  <a:lnTo>
                    <a:pt x="198451" y="14793"/>
                  </a:lnTo>
                  <a:lnTo>
                    <a:pt x="156820" y="32389"/>
                  </a:lnTo>
                  <a:lnTo>
                    <a:pt x="118800" y="55987"/>
                  </a:lnTo>
                  <a:lnTo>
                    <a:pt x="84990" y="84989"/>
                  </a:lnTo>
                  <a:lnTo>
                    <a:pt x="55987" y="118798"/>
                  </a:lnTo>
                  <a:lnTo>
                    <a:pt x="32389" y="156816"/>
                  </a:lnTo>
                  <a:lnTo>
                    <a:pt x="14793" y="198446"/>
                  </a:lnTo>
                  <a:lnTo>
                    <a:pt x="3798" y="243089"/>
                  </a:lnTo>
                  <a:lnTo>
                    <a:pt x="0" y="290148"/>
                  </a:lnTo>
                  <a:lnTo>
                    <a:pt x="3798" y="337214"/>
                  </a:lnTo>
                  <a:lnTo>
                    <a:pt x="14793" y="381862"/>
                  </a:lnTo>
                  <a:lnTo>
                    <a:pt x="32389" y="423493"/>
                  </a:lnTo>
                  <a:lnTo>
                    <a:pt x="55987" y="461511"/>
                  </a:lnTo>
                  <a:lnTo>
                    <a:pt x="84990" y="495318"/>
                  </a:lnTo>
                  <a:lnTo>
                    <a:pt x="118800" y="524318"/>
                  </a:lnTo>
                  <a:lnTo>
                    <a:pt x="156820" y="547913"/>
                  </a:lnTo>
                  <a:lnTo>
                    <a:pt x="198451" y="565505"/>
                  </a:lnTo>
                  <a:lnTo>
                    <a:pt x="243096" y="576499"/>
                  </a:lnTo>
                  <a:lnTo>
                    <a:pt x="290158" y="580296"/>
                  </a:lnTo>
                  <a:lnTo>
                    <a:pt x="337223" y="576499"/>
                  </a:lnTo>
                  <a:lnTo>
                    <a:pt x="381870" y="565505"/>
                  </a:lnTo>
                  <a:lnTo>
                    <a:pt x="423503" y="547913"/>
                  </a:lnTo>
                  <a:lnTo>
                    <a:pt x="461524" y="524318"/>
                  </a:lnTo>
                  <a:lnTo>
                    <a:pt x="495335" y="495318"/>
                  </a:lnTo>
                  <a:lnTo>
                    <a:pt x="524339" y="461511"/>
                  </a:lnTo>
                  <a:lnTo>
                    <a:pt x="547937" y="423493"/>
                  </a:lnTo>
                  <a:lnTo>
                    <a:pt x="565533" y="381862"/>
                  </a:lnTo>
                  <a:lnTo>
                    <a:pt x="576529" y="337214"/>
                  </a:lnTo>
                  <a:lnTo>
                    <a:pt x="580327" y="290148"/>
                  </a:lnTo>
                  <a:lnTo>
                    <a:pt x="576529" y="243089"/>
                  </a:lnTo>
                  <a:lnTo>
                    <a:pt x="565533" y="198446"/>
                  </a:lnTo>
                  <a:lnTo>
                    <a:pt x="547937" y="156816"/>
                  </a:lnTo>
                  <a:lnTo>
                    <a:pt x="524339" y="118798"/>
                  </a:lnTo>
                  <a:lnTo>
                    <a:pt x="495335" y="84989"/>
                  </a:lnTo>
                  <a:lnTo>
                    <a:pt x="461524" y="55987"/>
                  </a:lnTo>
                  <a:lnTo>
                    <a:pt x="423503" y="32389"/>
                  </a:lnTo>
                  <a:lnTo>
                    <a:pt x="381870" y="14793"/>
                  </a:lnTo>
                  <a:lnTo>
                    <a:pt x="337223" y="3798"/>
                  </a:lnTo>
                  <a:lnTo>
                    <a:pt x="290158" y="0"/>
                  </a:lnTo>
                  <a:close/>
                </a:path>
              </a:pathLst>
            </a:custGeom>
            <a:solidFill>
              <a:srgbClr val="58C2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5">
              <a:extLst>
                <a:ext uri="{FF2B5EF4-FFF2-40B4-BE49-F238E27FC236}">
                  <a16:creationId xmlns:a16="http://schemas.microsoft.com/office/drawing/2014/main" id="{78541E32-C37C-8F46-A4BA-4A4B91F6FE1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72686" y="1872104"/>
              <a:ext cx="220683" cy="234337"/>
            </a:xfrm>
            <a:prstGeom prst="rect">
              <a:avLst/>
            </a:prstGeom>
          </p:spPr>
        </p:pic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788970BB-C4E8-8F4A-BC54-60E73EC0B877}"/>
                </a:ext>
              </a:extLst>
            </p:cNvPr>
            <p:cNvSpPr/>
            <p:nvPr/>
          </p:nvSpPr>
          <p:spPr>
            <a:xfrm>
              <a:off x="13872690" y="1782490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5">
                  <a:moveTo>
                    <a:pt x="0" y="0"/>
                  </a:moveTo>
                  <a:lnTo>
                    <a:pt x="0" y="323948"/>
                  </a:lnTo>
                  <a:lnTo>
                    <a:pt x="309351" y="323948"/>
                  </a:lnTo>
                </a:path>
              </a:pathLst>
            </a:custGeom>
            <a:ln w="20470">
              <a:solidFill>
                <a:srgbClr val="2724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C9BBA3EA-CFF4-C74A-A9DB-12CE4CA7B149}"/>
                </a:ext>
              </a:extLst>
            </p:cNvPr>
            <p:cNvSpPr/>
            <p:nvPr/>
          </p:nvSpPr>
          <p:spPr>
            <a:xfrm>
              <a:off x="14062230" y="1679687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12F6FC10-B183-6945-A162-0FB9814AB4E6}"/>
                </a:ext>
              </a:extLst>
            </p:cNvPr>
            <p:cNvSpPr/>
            <p:nvPr/>
          </p:nvSpPr>
          <p:spPr>
            <a:xfrm>
              <a:off x="14158950" y="1582957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30"/>
                  </a:lnTo>
                  <a:lnTo>
                    <a:pt x="96719" y="96730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0051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End - Subsurface Observatory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2920D17-2F95-EF4A-9510-55D9B1B944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6" cy="11308554"/>
          </a:xfrm>
          <a:prstGeom prst="rect">
            <a:avLst/>
          </a:prstGeom>
        </p:spPr>
      </p:pic>
      <p:grpSp>
        <p:nvGrpSpPr>
          <p:cNvPr id="20" name="object 2">
            <a:extLst>
              <a:ext uri="{FF2B5EF4-FFF2-40B4-BE49-F238E27FC236}">
                <a16:creationId xmlns:a16="http://schemas.microsoft.com/office/drawing/2014/main" id="{C1D02F01-43BA-CD41-8503-17419BAF587D}"/>
              </a:ext>
            </a:extLst>
          </p:cNvPr>
          <p:cNvGrpSpPr/>
          <p:nvPr userDrawn="1"/>
        </p:nvGrpSpPr>
        <p:grpSpPr>
          <a:xfrm>
            <a:off x="10057731" y="2965151"/>
            <a:ext cx="967740" cy="967740"/>
            <a:chOff x="13402740" y="1582962"/>
            <a:chExt cx="967740" cy="967740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A5EE2D65-A9AA-4048-8270-AE46FA7D2BFF}"/>
                </a:ext>
              </a:extLst>
            </p:cNvPr>
            <p:cNvSpPr/>
            <p:nvPr/>
          </p:nvSpPr>
          <p:spPr>
            <a:xfrm>
              <a:off x="13402740" y="1582962"/>
              <a:ext cx="967740" cy="967740"/>
            </a:xfrm>
            <a:custGeom>
              <a:avLst/>
              <a:gdLst/>
              <a:ahLst/>
              <a:cxnLst/>
              <a:rect l="l" t="t" r="r" b="b"/>
              <a:pathLst>
                <a:path w="967740" h="967739">
                  <a:moveTo>
                    <a:pt x="483597" y="0"/>
                  </a:moveTo>
                  <a:lnTo>
                    <a:pt x="437027" y="2214"/>
                  </a:lnTo>
                  <a:lnTo>
                    <a:pt x="391709" y="8721"/>
                  </a:lnTo>
                  <a:lnTo>
                    <a:pt x="347845" y="19318"/>
                  </a:lnTo>
                  <a:lnTo>
                    <a:pt x="305638" y="33803"/>
                  </a:lnTo>
                  <a:lnTo>
                    <a:pt x="265291" y="51973"/>
                  </a:lnTo>
                  <a:lnTo>
                    <a:pt x="227007" y="73624"/>
                  </a:lnTo>
                  <a:lnTo>
                    <a:pt x="190988" y="98555"/>
                  </a:lnTo>
                  <a:lnTo>
                    <a:pt x="157437" y="126562"/>
                  </a:lnTo>
                  <a:lnTo>
                    <a:pt x="126558" y="157443"/>
                  </a:lnTo>
                  <a:lnTo>
                    <a:pt x="98551" y="190995"/>
                  </a:lnTo>
                  <a:lnTo>
                    <a:pt x="73621" y="227015"/>
                  </a:lnTo>
                  <a:lnTo>
                    <a:pt x="51971" y="265300"/>
                  </a:lnTo>
                  <a:lnTo>
                    <a:pt x="33802" y="305647"/>
                  </a:lnTo>
                  <a:lnTo>
                    <a:pt x="19317" y="347855"/>
                  </a:lnTo>
                  <a:lnTo>
                    <a:pt x="8720" y="391719"/>
                  </a:lnTo>
                  <a:lnTo>
                    <a:pt x="2214" y="437038"/>
                  </a:lnTo>
                  <a:lnTo>
                    <a:pt x="0" y="483608"/>
                  </a:lnTo>
                  <a:lnTo>
                    <a:pt x="2214" y="530184"/>
                  </a:lnTo>
                  <a:lnTo>
                    <a:pt x="8720" y="575508"/>
                  </a:lnTo>
                  <a:lnTo>
                    <a:pt x="19317" y="619376"/>
                  </a:lnTo>
                  <a:lnTo>
                    <a:pt x="33802" y="661586"/>
                  </a:lnTo>
                  <a:lnTo>
                    <a:pt x="51971" y="701934"/>
                  </a:lnTo>
                  <a:lnTo>
                    <a:pt x="73621" y="740220"/>
                  </a:lnTo>
                  <a:lnTo>
                    <a:pt x="98551" y="776239"/>
                  </a:lnTo>
                  <a:lnTo>
                    <a:pt x="126558" y="809789"/>
                  </a:lnTo>
                  <a:lnTo>
                    <a:pt x="157437" y="840668"/>
                  </a:lnTo>
                  <a:lnTo>
                    <a:pt x="190988" y="868673"/>
                  </a:lnTo>
                  <a:lnTo>
                    <a:pt x="227007" y="893601"/>
                  </a:lnTo>
                  <a:lnTo>
                    <a:pt x="265291" y="915251"/>
                  </a:lnTo>
                  <a:lnTo>
                    <a:pt x="305638" y="933418"/>
                  </a:lnTo>
                  <a:lnTo>
                    <a:pt x="347845" y="947901"/>
                  </a:lnTo>
                  <a:lnTo>
                    <a:pt x="391709" y="958496"/>
                  </a:lnTo>
                  <a:lnTo>
                    <a:pt x="437027" y="965002"/>
                  </a:lnTo>
                  <a:lnTo>
                    <a:pt x="483597" y="967216"/>
                  </a:lnTo>
                  <a:lnTo>
                    <a:pt x="530169" y="965002"/>
                  </a:lnTo>
                  <a:lnTo>
                    <a:pt x="575489" y="958496"/>
                  </a:lnTo>
                  <a:lnTo>
                    <a:pt x="619354" y="947901"/>
                  </a:lnTo>
                  <a:lnTo>
                    <a:pt x="661562" y="933418"/>
                  </a:lnTo>
                  <a:lnTo>
                    <a:pt x="701910" y="915251"/>
                  </a:lnTo>
                  <a:lnTo>
                    <a:pt x="740195" y="893601"/>
                  </a:lnTo>
                  <a:lnTo>
                    <a:pt x="776215" y="868673"/>
                  </a:lnTo>
                  <a:lnTo>
                    <a:pt x="809766" y="840668"/>
                  </a:lnTo>
                  <a:lnTo>
                    <a:pt x="840647" y="809789"/>
                  </a:lnTo>
                  <a:lnTo>
                    <a:pt x="868653" y="776239"/>
                  </a:lnTo>
                  <a:lnTo>
                    <a:pt x="893583" y="740220"/>
                  </a:lnTo>
                  <a:lnTo>
                    <a:pt x="915234" y="701934"/>
                  </a:lnTo>
                  <a:lnTo>
                    <a:pt x="933403" y="661586"/>
                  </a:lnTo>
                  <a:lnTo>
                    <a:pt x="947888" y="619376"/>
                  </a:lnTo>
                  <a:lnTo>
                    <a:pt x="958485" y="575508"/>
                  </a:lnTo>
                  <a:lnTo>
                    <a:pt x="964992" y="530184"/>
                  </a:lnTo>
                  <a:lnTo>
                    <a:pt x="967206" y="483608"/>
                  </a:lnTo>
                  <a:lnTo>
                    <a:pt x="964992" y="437038"/>
                  </a:lnTo>
                  <a:lnTo>
                    <a:pt x="958485" y="391719"/>
                  </a:lnTo>
                  <a:lnTo>
                    <a:pt x="947888" y="347855"/>
                  </a:lnTo>
                  <a:lnTo>
                    <a:pt x="933403" y="305647"/>
                  </a:lnTo>
                  <a:lnTo>
                    <a:pt x="915234" y="265300"/>
                  </a:lnTo>
                  <a:lnTo>
                    <a:pt x="893583" y="227015"/>
                  </a:lnTo>
                  <a:lnTo>
                    <a:pt x="868653" y="190995"/>
                  </a:lnTo>
                  <a:lnTo>
                    <a:pt x="840647" y="157443"/>
                  </a:lnTo>
                  <a:lnTo>
                    <a:pt x="809766" y="126562"/>
                  </a:lnTo>
                  <a:lnTo>
                    <a:pt x="776215" y="98555"/>
                  </a:lnTo>
                  <a:lnTo>
                    <a:pt x="740195" y="73624"/>
                  </a:lnTo>
                  <a:lnTo>
                    <a:pt x="701910" y="51973"/>
                  </a:lnTo>
                  <a:lnTo>
                    <a:pt x="661562" y="33803"/>
                  </a:lnTo>
                  <a:lnTo>
                    <a:pt x="619354" y="19318"/>
                  </a:lnTo>
                  <a:lnTo>
                    <a:pt x="575489" y="8721"/>
                  </a:lnTo>
                  <a:lnTo>
                    <a:pt x="530169" y="2214"/>
                  </a:lnTo>
                  <a:lnTo>
                    <a:pt x="483597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0CA170D1-2133-264C-8206-CF9214995706}"/>
                </a:ext>
              </a:extLst>
            </p:cNvPr>
            <p:cNvSpPr/>
            <p:nvPr/>
          </p:nvSpPr>
          <p:spPr>
            <a:xfrm>
              <a:off x="14164520" y="2275313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1D479C7-DD15-9E48-962A-B5967857D780}"/>
                </a:ext>
              </a:extLst>
            </p:cNvPr>
            <p:cNvSpPr/>
            <p:nvPr/>
          </p:nvSpPr>
          <p:spPr>
            <a:xfrm>
              <a:off x="14261240" y="2372032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D6951E00-0857-C140-9394-F70AD59CCE45}"/>
                </a:ext>
              </a:extLst>
            </p:cNvPr>
            <p:cNvSpPr/>
            <p:nvPr/>
          </p:nvSpPr>
          <p:spPr>
            <a:xfrm>
              <a:off x="13596173" y="1776422"/>
              <a:ext cx="580390" cy="580390"/>
            </a:xfrm>
            <a:custGeom>
              <a:avLst/>
              <a:gdLst/>
              <a:ahLst/>
              <a:cxnLst/>
              <a:rect l="l" t="t" r="r" b="b"/>
              <a:pathLst>
                <a:path w="580390" h="580389">
                  <a:moveTo>
                    <a:pt x="290158" y="0"/>
                  </a:moveTo>
                  <a:lnTo>
                    <a:pt x="243096" y="3798"/>
                  </a:lnTo>
                  <a:lnTo>
                    <a:pt x="198451" y="14793"/>
                  </a:lnTo>
                  <a:lnTo>
                    <a:pt x="156820" y="32389"/>
                  </a:lnTo>
                  <a:lnTo>
                    <a:pt x="118800" y="55987"/>
                  </a:lnTo>
                  <a:lnTo>
                    <a:pt x="84990" y="84989"/>
                  </a:lnTo>
                  <a:lnTo>
                    <a:pt x="55987" y="118798"/>
                  </a:lnTo>
                  <a:lnTo>
                    <a:pt x="32389" y="156816"/>
                  </a:lnTo>
                  <a:lnTo>
                    <a:pt x="14793" y="198446"/>
                  </a:lnTo>
                  <a:lnTo>
                    <a:pt x="3798" y="243089"/>
                  </a:lnTo>
                  <a:lnTo>
                    <a:pt x="0" y="290148"/>
                  </a:lnTo>
                  <a:lnTo>
                    <a:pt x="3798" y="337214"/>
                  </a:lnTo>
                  <a:lnTo>
                    <a:pt x="14793" y="381862"/>
                  </a:lnTo>
                  <a:lnTo>
                    <a:pt x="32389" y="423493"/>
                  </a:lnTo>
                  <a:lnTo>
                    <a:pt x="55987" y="461511"/>
                  </a:lnTo>
                  <a:lnTo>
                    <a:pt x="84990" y="495318"/>
                  </a:lnTo>
                  <a:lnTo>
                    <a:pt x="118800" y="524318"/>
                  </a:lnTo>
                  <a:lnTo>
                    <a:pt x="156820" y="547913"/>
                  </a:lnTo>
                  <a:lnTo>
                    <a:pt x="198451" y="565505"/>
                  </a:lnTo>
                  <a:lnTo>
                    <a:pt x="243096" y="576499"/>
                  </a:lnTo>
                  <a:lnTo>
                    <a:pt x="290158" y="580296"/>
                  </a:lnTo>
                  <a:lnTo>
                    <a:pt x="337223" y="576499"/>
                  </a:lnTo>
                  <a:lnTo>
                    <a:pt x="381870" y="565505"/>
                  </a:lnTo>
                  <a:lnTo>
                    <a:pt x="423503" y="547913"/>
                  </a:lnTo>
                  <a:lnTo>
                    <a:pt x="461524" y="524318"/>
                  </a:lnTo>
                  <a:lnTo>
                    <a:pt x="495335" y="495318"/>
                  </a:lnTo>
                  <a:lnTo>
                    <a:pt x="524339" y="461511"/>
                  </a:lnTo>
                  <a:lnTo>
                    <a:pt x="547937" y="423493"/>
                  </a:lnTo>
                  <a:lnTo>
                    <a:pt x="565533" y="381862"/>
                  </a:lnTo>
                  <a:lnTo>
                    <a:pt x="576529" y="337214"/>
                  </a:lnTo>
                  <a:lnTo>
                    <a:pt x="580327" y="290148"/>
                  </a:lnTo>
                  <a:lnTo>
                    <a:pt x="576529" y="243089"/>
                  </a:lnTo>
                  <a:lnTo>
                    <a:pt x="565533" y="198446"/>
                  </a:lnTo>
                  <a:lnTo>
                    <a:pt x="547937" y="156816"/>
                  </a:lnTo>
                  <a:lnTo>
                    <a:pt x="524339" y="118798"/>
                  </a:lnTo>
                  <a:lnTo>
                    <a:pt x="495335" y="84989"/>
                  </a:lnTo>
                  <a:lnTo>
                    <a:pt x="461524" y="55987"/>
                  </a:lnTo>
                  <a:lnTo>
                    <a:pt x="423503" y="32389"/>
                  </a:lnTo>
                  <a:lnTo>
                    <a:pt x="381870" y="14793"/>
                  </a:lnTo>
                  <a:lnTo>
                    <a:pt x="337223" y="3798"/>
                  </a:lnTo>
                  <a:lnTo>
                    <a:pt x="290158" y="0"/>
                  </a:lnTo>
                  <a:close/>
                </a:path>
              </a:pathLst>
            </a:custGeom>
            <a:solidFill>
              <a:srgbClr val="D43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6DC0555E-9FC0-874E-8F31-22DD7F377EB6}"/>
                </a:ext>
              </a:extLst>
            </p:cNvPr>
            <p:cNvSpPr/>
            <p:nvPr/>
          </p:nvSpPr>
          <p:spPr>
            <a:xfrm>
              <a:off x="13597267" y="1947030"/>
              <a:ext cx="578485" cy="313055"/>
            </a:xfrm>
            <a:custGeom>
              <a:avLst/>
              <a:gdLst/>
              <a:ahLst/>
              <a:cxnLst/>
              <a:rect l="l" t="t" r="r" b="b"/>
              <a:pathLst>
                <a:path w="578484" h="313055">
                  <a:moveTo>
                    <a:pt x="186410" y="195694"/>
                  </a:moveTo>
                  <a:lnTo>
                    <a:pt x="9855" y="195694"/>
                  </a:lnTo>
                  <a:lnTo>
                    <a:pt x="9855" y="209334"/>
                  </a:lnTo>
                  <a:lnTo>
                    <a:pt x="186410" y="209334"/>
                  </a:lnTo>
                  <a:lnTo>
                    <a:pt x="186410" y="195694"/>
                  </a:lnTo>
                  <a:close/>
                </a:path>
                <a:path w="578484" h="313055">
                  <a:moveTo>
                    <a:pt x="186410" y="99123"/>
                  </a:moveTo>
                  <a:lnTo>
                    <a:pt x="0" y="99123"/>
                  </a:lnTo>
                  <a:lnTo>
                    <a:pt x="0" y="105956"/>
                  </a:lnTo>
                  <a:lnTo>
                    <a:pt x="186410" y="105956"/>
                  </a:lnTo>
                  <a:lnTo>
                    <a:pt x="186410" y="99123"/>
                  </a:lnTo>
                  <a:close/>
                </a:path>
                <a:path w="578484" h="313055">
                  <a:moveTo>
                    <a:pt x="186410" y="0"/>
                  </a:moveTo>
                  <a:lnTo>
                    <a:pt x="23291" y="0"/>
                  </a:lnTo>
                  <a:lnTo>
                    <a:pt x="23291" y="5118"/>
                  </a:lnTo>
                  <a:lnTo>
                    <a:pt x="186410" y="5118"/>
                  </a:lnTo>
                  <a:lnTo>
                    <a:pt x="186410" y="0"/>
                  </a:lnTo>
                  <a:close/>
                </a:path>
                <a:path w="578484" h="313055">
                  <a:moveTo>
                    <a:pt x="522084" y="292252"/>
                  </a:moveTo>
                  <a:lnTo>
                    <a:pt x="56032" y="292252"/>
                  </a:lnTo>
                  <a:lnTo>
                    <a:pt x="73596" y="312712"/>
                  </a:lnTo>
                  <a:lnTo>
                    <a:pt x="504520" y="312712"/>
                  </a:lnTo>
                  <a:lnTo>
                    <a:pt x="522084" y="292252"/>
                  </a:lnTo>
                  <a:close/>
                </a:path>
                <a:path w="578484" h="313055">
                  <a:moveTo>
                    <a:pt x="554824" y="0"/>
                  </a:moveTo>
                  <a:lnTo>
                    <a:pt x="391718" y="0"/>
                  </a:lnTo>
                  <a:lnTo>
                    <a:pt x="391718" y="5118"/>
                  </a:lnTo>
                  <a:lnTo>
                    <a:pt x="554824" y="5118"/>
                  </a:lnTo>
                  <a:lnTo>
                    <a:pt x="554824" y="0"/>
                  </a:lnTo>
                  <a:close/>
                </a:path>
                <a:path w="578484" h="313055">
                  <a:moveTo>
                    <a:pt x="568261" y="195694"/>
                  </a:moveTo>
                  <a:lnTo>
                    <a:pt x="391718" y="195694"/>
                  </a:lnTo>
                  <a:lnTo>
                    <a:pt x="391718" y="209334"/>
                  </a:lnTo>
                  <a:lnTo>
                    <a:pt x="568261" y="209334"/>
                  </a:lnTo>
                  <a:lnTo>
                    <a:pt x="568261" y="195694"/>
                  </a:lnTo>
                  <a:close/>
                </a:path>
                <a:path w="578484" h="313055">
                  <a:moveTo>
                    <a:pt x="578129" y="99123"/>
                  </a:moveTo>
                  <a:lnTo>
                    <a:pt x="391718" y="99123"/>
                  </a:lnTo>
                  <a:lnTo>
                    <a:pt x="391718" y="105956"/>
                  </a:lnTo>
                  <a:lnTo>
                    <a:pt x="578129" y="105956"/>
                  </a:lnTo>
                  <a:lnTo>
                    <a:pt x="578129" y="99123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A821460A-2394-994F-AC03-EA7CF076B2D1}"/>
                </a:ext>
              </a:extLst>
            </p:cNvPr>
            <p:cNvSpPr/>
            <p:nvPr/>
          </p:nvSpPr>
          <p:spPr>
            <a:xfrm>
              <a:off x="13783684" y="1832164"/>
              <a:ext cx="205740" cy="354965"/>
            </a:xfrm>
            <a:custGeom>
              <a:avLst/>
              <a:gdLst/>
              <a:ahLst/>
              <a:cxnLst/>
              <a:rect l="l" t="t" r="r" b="b"/>
              <a:pathLst>
                <a:path w="205740" h="354964">
                  <a:moveTo>
                    <a:pt x="205302" y="0"/>
                  </a:moveTo>
                  <a:lnTo>
                    <a:pt x="0" y="0"/>
                  </a:lnTo>
                  <a:lnTo>
                    <a:pt x="0" y="354512"/>
                  </a:lnTo>
                  <a:lnTo>
                    <a:pt x="205302" y="354512"/>
                  </a:lnTo>
                  <a:lnTo>
                    <a:pt x="205302" y="0"/>
                  </a:lnTo>
                  <a:close/>
                </a:path>
              </a:pathLst>
            </a:custGeom>
            <a:solidFill>
              <a:srgbClr val="D43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9">
              <a:extLst>
                <a:ext uri="{FF2B5EF4-FFF2-40B4-BE49-F238E27FC236}">
                  <a16:creationId xmlns:a16="http://schemas.microsoft.com/office/drawing/2014/main" id="{339B968F-0BC1-1745-9665-6794941F5DA4}"/>
                </a:ext>
              </a:extLst>
            </p:cNvPr>
            <p:cNvSpPr/>
            <p:nvPr/>
          </p:nvSpPr>
          <p:spPr>
            <a:xfrm>
              <a:off x="13856182" y="1582971"/>
              <a:ext cx="60325" cy="556895"/>
            </a:xfrm>
            <a:custGeom>
              <a:avLst/>
              <a:gdLst/>
              <a:ahLst/>
              <a:cxnLst/>
              <a:rect l="l" t="t" r="r" b="b"/>
              <a:pathLst>
                <a:path w="60325" h="556894">
                  <a:moveTo>
                    <a:pt x="60299" y="388264"/>
                  </a:moveTo>
                  <a:lnTo>
                    <a:pt x="0" y="431927"/>
                  </a:lnTo>
                  <a:lnTo>
                    <a:pt x="0" y="477862"/>
                  </a:lnTo>
                  <a:lnTo>
                    <a:pt x="60299" y="434200"/>
                  </a:lnTo>
                  <a:lnTo>
                    <a:pt x="60299" y="388264"/>
                  </a:lnTo>
                  <a:close/>
                </a:path>
                <a:path w="60325" h="556894">
                  <a:moveTo>
                    <a:pt x="60299" y="308470"/>
                  </a:moveTo>
                  <a:lnTo>
                    <a:pt x="0" y="352132"/>
                  </a:lnTo>
                  <a:lnTo>
                    <a:pt x="0" y="398068"/>
                  </a:lnTo>
                  <a:lnTo>
                    <a:pt x="60299" y="354406"/>
                  </a:lnTo>
                  <a:lnTo>
                    <a:pt x="60299" y="308470"/>
                  </a:lnTo>
                  <a:close/>
                </a:path>
                <a:path w="60325" h="556894">
                  <a:moveTo>
                    <a:pt x="60299" y="228650"/>
                  </a:moveTo>
                  <a:lnTo>
                    <a:pt x="0" y="272326"/>
                  </a:lnTo>
                  <a:lnTo>
                    <a:pt x="0" y="318249"/>
                  </a:lnTo>
                  <a:lnTo>
                    <a:pt x="60299" y="274586"/>
                  </a:lnTo>
                  <a:lnTo>
                    <a:pt x="60299" y="228650"/>
                  </a:lnTo>
                  <a:close/>
                </a:path>
                <a:path w="60325" h="556894">
                  <a:moveTo>
                    <a:pt x="60299" y="1028"/>
                  </a:moveTo>
                  <a:lnTo>
                    <a:pt x="45288" y="279"/>
                  </a:lnTo>
                  <a:lnTo>
                    <a:pt x="30149" y="0"/>
                  </a:lnTo>
                  <a:lnTo>
                    <a:pt x="15024" y="279"/>
                  </a:lnTo>
                  <a:lnTo>
                    <a:pt x="0" y="1028"/>
                  </a:lnTo>
                  <a:lnTo>
                    <a:pt x="0" y="238442"/>
                  </a:lnTo>
                  <a:lnTo>
                    <a:pt x="60299" y="194779"/>
                  </a:lnTo>
                  <a:lnTo>
                    <a:pt x="60299" y="1028"/>
                  </a:lnTo>
                  <a:close/>
                </a:path>
                <a:path w="60325" h="556894">
                  <a:moveTo>
                    <a:pt x="60312" y="534720"/>
                  </a:moveTo>
                  <a:lnTo>
                    <a:pt x="60299" y="468071"/>
                  </a:lnTo>
                  <a:lnTo>
                    <a:pt x="0" y="511733"/>
                  </a:lnTo>
                  <a:lnTo>
                    <a:pt x="0" y="534720"/>
                  </a:lnTo>
                  <a:lnTo>
                    <a:pt x="30149" y="556552"/>
                  </a:lnTo>
                  <a:lnTo>
                    <a:pt x="60312" y="5347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295DC-2571-014D-97F8-7F7BCA27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7FF83-6431-954A-BD54-68272A73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0EF38-A4BA-8641-8DC5-0E7F707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FB0B4A3B-67FC-3443-84BA-DF818850B55F}"/>
              </a:ext>
            </a:extLst>
          </p:cNvPr>
          <p:cNvSpPr txBox="1"/>
          <p:nvPr userDrawn="1"/>
        </p:nvSpPr>
        <p:spPr>
          <a:xfrm>
            <a:off x="13075907" y="1307002"/>
            <a:ext cx="4482465" cy="33570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41045">
              <a:lnSpc>
                <a:spcPct val="135500"/>
              </a:lnSpc>
              <a:spcBef>
                <a:spcPts val="90"/>
              </a:spcBef>
            </a:pPr>
            <a:r>
              <a:rPr sz="4500" spc="4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aus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7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p</a:t>
            </a:r>
            <a:r>
              <a:rPr sz="4500" spc="8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e</a:t>
            </a:r>
            <a:r>
              <a:rPr sz="4500" spc="3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114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m</a:t>
            </a:r>
            <a:r>
              <a:rPr sz="4500" spc="9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4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</a:t>
            </a:r>
            <a:r>
              <a:rPr sz="4500" spc="40" dirty="0">
                <a:solidFill>
                  <a:srgbClr val="282471"/>
                </a:solidFill>
                <a:latin typeface="Calibre-Medium"/>
                <a:cs typeface="Calibre-Medium"/>
              </a:rPr>
              <a:t>  </a:t>
            </a:r>
            <a:r>
              <a:rPr sz="4500" spc="-175" dirty="0">
                <a:solidFill>
                  <a:srgbClr val="282471"/>
                </a:solidFill>
                <a:latin typeface="Calibre-Medium"/>
                <a:cs typeface="Calibre-Medium"/>
              </a:rPr>
              <a:t>Tw</a:t>
            </a:r>
            <a:r>
              <a:rPr sz="4500" spc="204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@AuScope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spc="35" dirty="0">
                <a:solidFill>
                  <a:srgbClr val="282471"/>
                </a:solidFill>
                <a:latin typeface="Calibre-Medium"/>
                <a:cs typeface="Calibre-Medium"/>
              </a:rPr>
              <a:t>Ig</a:t>
            </a:r>
            <a:r>
              <a:rPr sz="4500" spc="19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-25" dirty="0">
                <a:solidFill>
                  <a:srgbClr val="282471"/>
                </a:solidFill>
                <a:latin typeface="Calibre-Light"/>
                <a:cs typeface="Calibre-Light"/>
              </a:rPr>
              <a:t>@AuScopeToolkit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dirty="0">
                <a:solidFill>
                  <a:srgbClr val="282471"/>
                </a:solidFill>
                <a:latin typeface="Calibre-Medium"/>
                <a:cs typeface="Calibre-Medium"/>
              </a:rPr>
              <a:t>Li</a:t>
            </a:r>
            <a:r>
              <a:rPr sz="4500" spc="21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/auscope-limited</a:t>
            </a:r>
            <a:endParaRPr sz="4500" dirty="0">
              <a:latin typeface="Calibre-Light"/>
              <a:cs typeface="Calibre-Light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57B5A664-2198-1842-AAF4-5A81DF81797F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871456-A22A-2E42-8B70-59F8762263F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3D846E-7BF4-F546-9266-22402399BD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9644" y="1411936"/>
            <a:ext cx="5096451" cy="11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66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End - Geodesy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2920D17-2F95-EF4A-9510-55D9B1B944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6" cy="11308554"/>
          </a:xfrm>
          <a:prstGeom prst="rect">
            <a:avLst/>
          </a:prstGeom>
        </p:spPr>
      </p:pic>
      <p:grpSp>
        <p:nvGrpSpPr>
          <p:cNvPr id="18" name="object 2">
            <a:extLst>
              <a:ext uri="{FF2B5EF4-FFF2-40B4-BE49-F238E27FC236}">
                <a16:creationId xmlns:a16="http://schemas.microsoft.com/office/drawing/2014/main" id="{DE2EDBDA-6275-AB43-92C5-F7BCF3A79CE7}"/>
              </a:ext>
            </a:extLst>
          </p:cNvPr>
          <p:cNvGrpSpPr/>
          <p:nvPr userDrawn="1"/>
        </p:nvGrpSpPr>
        <p:grpSpPr>
          <a:xfrm>
            <a:off x="10046370" y="2965151"/>
            <a:ext cx="967740" cy="949960"/>
            <a:chOff x="13402733" y="1598084"/>
            <a:chExt cx="967740" cy="949960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32DA68AF-E251-4A47-90E8-C5F3240BABD7}"/>
                </a:ext>
              </a:extLst>
            </p:cNvPr>
            <p:cNvSpPr/>
            <p:nvPr/>
          </p:nvSpPr>
          <p:spPr>
            <a:xfrm>
              <a:off x="13420416" y="1598084"/>
              <a:ext cx="949960" cy="949960"/>
            </a:xfrm>
            <a:custGeom>
              <a:avLst/>
              <a:gdLst/>
              <a:ahLst/>
              <a:cxnLst/>
              <a:rect l="l" t="t" r="r" b="b"/>
              <a:pathLst>
                <a:path w="949959" h="949960">
                  <a:moveTo>
                    <a:pt x="474760" y="0"/>
                  </a:moveTo>
                  <a:lnTo>
                    <a:pt x="426222" y="2451"/>
                  </a:lnTo>
                  <a:lnTo>
                    <a:pt x="379086" y="9646"/>
                  </a:lnTo>
                  <a:lnTo>
                    <a:pt x="333589" y="21347"/>
                  </a:lnTo>
                  <a:lnTo>
                    <a:pt x="289971" y="37313"/>
                  </a:lnTo>
                  <a:lnTo>
                    <a:pt x="248471" y="57307"/>
                  </a:lnTo>
                  <a:lnTo>
                    <a:pt x="209327" y="81090"/>
                  </a:lnTo>
                  <a:lnTo>
                    <a:pt x="172778" y="108423"/>
                  </a:lnTo>
                  <a:lnTo>
                    <a:pt x="139062" y="139067"/>
                  </a:lnTo>
                  <a:lnTo>
                    <a:pt x="108419" y="172784"/>
                  </a:lnTo>
                  <a:lnTo>
                    <a:pt x="81087" y="209334"/>
                  </a:lnTo>
                  <a:lnTo>
                    <a:pt x="57305" y="248479"/>
                  </a:lnTo>
                  <a:lnTo>
                    <a:pt x="37312" y="289980"/>
                  </a:lnTo>
                  <a:lnTo>
                    <a:pt x="21346" y="333599"/>
                  </a:lnTo>
                  <a:lnTo>
                    <a:pt x="9646" y="379096"/>
                  </a:lnTo>
                  <a:lnTo>
                    <a:pt x="2451" y="426232"/>
                  </a:lnTo>
                  <a:lnTo>
                    <a:pt x="0" y="474770"/>
                  </a:lnTo>
                  <a:lnTo>
                    <a:pt x="2451" y="523315"/>
                  </a:lnTo>
                  <a:lnTo>
                    <a:pt x="9646" y="570457"/>
                  </a:lnTo>
                  <a:lnTo>
                    <a:pt x="21346" y="615958"/>
                  </a:lnTo>
                  <a:lnTo>
                    <a:pt x="37312" y="659578"/>
                  </a:lnTo>
                  <a:lnTo>
                    <a:pt x="57305" y="701080"/>
                  </a:lnTo>
                  <a:lnTo>
                    <a:pt x="81087" y="740225"/>
                  </a:lnTo>
                  <a:lnTo>
                    <a:pt x="108419" y="776774"/>
                  </a:lnTo>
                  <a:lnTo>
                    <a:pt x="139062" y="810489"/>
                  </a:lnTo>
                  <a:lnTo>
                    <a:pt x="172778" y="841131"/>
                  </a:lnTo>
                  <a:lnTo>
                    <a:pt x="209327" y="868461"/>
                  </a:lnTo>
                  <a:lnTo>
                    <a:pt x="248471" y="892242"/>
                  </a:lnTo>
                  <a:lnTo>
                    <a:pt x="289971" y="912233"/>
                  </a:lnTo>
                  <a:lnTo>
                    <a:pt x="333589" y="928198"/>
                  </a:lnTo>
                  <a:lnTo>
                    <a:pt x="379086" y="939896"/>
                  </a:lnTo>
                  <a:lnTo>
                    <a:pt x="426222" y="947090"/>
                  </a:lnTo>
                  <a:lnTo>
                    <a:pt x="474760" y="949541"/>
                  </a:lnTo>
                  <a:lnTo>
                    <a:pt x="523300" y="947090"/>
                  </a:lnTo>
                  <a:lnTo>
                    <a:pt x="570438" y="939896"/>
                  </a:lnTo>
                  <a:lnTo>
                    <a:pt x="615936" y="928198"/>
                  </a:lnTo>
                  <a:lnTo>
                    <a:pt x="659555" y="912233"/>
                  </a:lnTo>
                  <a:lnTo>
                    <a:pt x="701056" y="892242"/>
                  </a:lnTo>
                  <a:lnTo>
                    <a:pt x="740201" y="868461"/>
                  </a:lnTo>
                  <a:lnTo>
                    <a:pt x="776751" y="841131"/>
                  </a:lnTo>
                  <a:lnTo>
                    <a:pt x="810467" y="810489"/>
                  </a:lnTo>
                  <a:lnTo>
                    <a:pt x="841110" y="776774"/>
                  </a:lnTo>
                  <a:lnTo>
                    <a:pt x="868443" y="740225"/>
                  </a:lnTo>
                  <a:lnTo>
                    <a:pt x="892225" y="701080"/>
                  </a:lnTo>
                  <a:lnTo>
                    <a:pt x="912218" y="659578"/>
                  </a:lnTo>
                  <a:lnTo>
                    <a:pt x="928185" y="615958"/>
                  </a:lnTo>
                  <a:lnTo>
                    <a:pt x="939884" y="570457"/>
                  </a:lnTo>
                  <a:lnTo>
                    <a:pt x="947079" y="523315"/>
                  </a:lnTo>
                  <a:lnTo>
                    <a:pt x="949531" y="474770"/>
                  </a:lnTo>
                  <a:lnTo>
                    <a:pt x="947079" y="426232"/>
                  </a:lnTo>
                  <a:lnTo>
                    <a:pt x="939884" y="379096"/>
                  </a:lnTo>
                  <a:lnTo>
                    <a:pt x="928185" y="333599"/>
                  </a:lnTo>
                  <a:lnTo>
                    <a:pt x="912218" y="289980"/>
                  </a:lnTo>
                  <a:lnTo>
                    <a:pt x="892225" y="248479"/>
                  </a:lnTo>
                  <a:lnTo>
                    <a:pt x="868443" y="209334"/>
                  </a:lnTo>
                  <a:lnTo>
                    <a:pt x="841110" y="172784"/>
                  </a:lnTo>
                  <a:lnTo>
                    <a:pt x="810467" y="139067"/>
                  </a:lnTo>
                  <a:lnTo>
                    <a:pt x="776751" y="108423"/>
                  </a:lnTo>
                  <a:lnTo>
                    <a:pt x="740201" y="81090"/>
                  </a:lnTo>
                  <a:lnTo>
                    <a:pt x="701056" y="57307"/>
                  </a:lnTo>
                  <a:lnTo>
                    <a:pt x="659555" y="37313"/>
                  </a:lnTo>
                  <a:lnTo>
                    <a:pt x="615936" y="21347"/>
                  </a:lnTo>
                  <a:lnTo>
                    <a:pt x="570438" y="9646"/>
                  </a:lnTo>
                  <a:lnTo>
                    <a:pt x="523300" y="2451"/>
                  </a:lnTo>
                  <a:lnTo>
                    <a:pt x="474760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F326BC02-EC90-0846-9676-2194CB52220B}"/>
                </a:ext>
              </a:extLst>
            </p:cNvPr>
            <p:cNvSpPr/>
            <p:nvPr/>
          </p:nvSpPr>
          <p:spPr>
            <a:xfrm>
              <a:off x="13609335" y="1787336"/>
              <a:ext cx="568960" cy="568960"/>
            </a:xfrm>
            <a:custGeom>
              <a:avLst/>
              <a:gdLst/>
              <a:ahLst/>
              <a:cxnLst/>
              <a:rect l="l" t="t" r="r" b="b"/>
              <a:pathLst>
                <a:path w="568959" h="568960">
                  <a:moveTo>
                    <a:pt x="293363" y="0"/>
                  </a:moveTo>
                  <a:lnTo>
                    <a:pt x="210634" y="8939"/>
                  </a:lnTo>
                  <a:lnTo>
                    <a:pt x="168082" y="23994"/>
                  </a:lnTo>
                  <a:lnTo>
                    <a:pt x="129114" y="45205"/>
                  </a:lnTo>
                  <a:lnTo>
                    <a:pt x="94260" y="71929"/>
                  </a:lnTo>
                  <a:lnTo>
                    <a:pt x="64035" y="103532"/>
                  </a:lnTo>
                  <a:lnTo>
                    <a:pt x="38970" y="139366"/>
                  </a:lnTo>
                  <a:lnTo>
                    <a:pt x="19592" y="178790"/>
                  </a:lnTo>
                  <a:lnTo>
                    <a:pt x="6426" y="221163"/>
                  </a:lnTo>
                  <a:lnTo>
                    <a:pt x="0" y="265844"/>
                  </a:lnTo>
                  <a:lnTo>
                    <a:pt x="838" y="312185"/>
                  </a:lnTo>
                  <a:lnTo>
                    <a:pt x="9096" y="357793"/>
                  </a:lnTo>
                  <a:lnTo>
                    <a:pt x="24153" y="400348"/>
                  </a:lnTo>
                  <a:lnTo>
                    <a:pt x="45366" y="439319"/>
                  </a:lnTo>
                  <a:lnTo>
                    <a:pt x="72095" y="474182"/>
                  </a:lnTo>
                  <a:lnTo>
                    <a:pt x="103696" y="504410"/>
                  </a:lnTo>
                  <a:lnTo>
                    <a:pt x="139529" y="529477"/>
                  </a:lnTo>
                  <a:lnTo>
                    <a:pt x="178953" y="548857"/>
                  </a:lnTo>
                  <a:lnTo>
                    <a:pt x="221325" y="562022"/>
                  </a:lnTo>
                  <a:lnTo>
                    <a:pt x="266003" y="568447"/>
                  </a:lnTo>
                  <a:lnTo>
                    <a:pt x="312346" y="567606"/>
                  </a:lnTo>
                  <a:lnTo>
                    <a:pt x="357958" y="559347"/>
                  </a:lnTo>
                  <a:lnTo>
                    <a:pt x="400511" y="544290"/>
                  </a:lnTo>
                  <a:lnTo>
                    <a:pt x="439480" y="523077"/>
                  </a:lnTo>
                  <a:lnTo>
                    <a:pt x="474339" y="496348"/>
                  </a:lnTo>
                  <a:lnTo>
                    <a:pt x="504563" y="464746"/>
                  </a:lnTo>
                  <a:lnTo>
                    <a:pt x="529626" y="428911"/>
                  </a:lnTo>
                  <a:lnTo>
                    <a:pt x="549002" y="389488"/>
                  </a:lnTo>
                  <a:lnTo>
                    <a:pt x="562165" y="347115"/>
                  </a:lnTo>
                  <a:lnTo>
                    <a:pt x="568590" y="302435"/>
                  </a:lnTo>
                  <a:lnTo>
                    <a:pt x="567751" y="256089"/>
                  </a:lnTo>
                  <a:lnTo>
                    <a:pt x="559150" y="209507"/>
                  </a:lnTo>
                  <a:lnTo>
                    <a:pt x="543480" y="166166"/>
                  </a:lnTo>
                  <a:lnTo>
                    <a:pt x="521430" y="126615"/>
                  </a:lnTo>
                  <a:lnTo>
                    <a:pt x="493688" y="91408"/>
                  </a:lnTo>
                  <a:lnTo>
                    <a:pt x="460936" y="61098"/>
                  </a:lnTo>
                  <a:lnTo>
                    <a:pt x="423851" y="36241"/>
                  </a:lnTo>
                  <a:lnTo>
                    <a:pt x="383109" y="17396"/>
                  </a:lnTo>
                  <a:lnTo>
                    <a:pt x="339387" y="5126"/>
                  </a:lnTo>
                  <a:lnTo>
                    <a:pt x="293363" y="0"/>
                  </a:lnTo>
                  <a:close/>
                </a:path>
              </a:pathLst>
            </a:custGeom>
            <a:solidFill>
              <a:srgbClr val="F1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5">
              <a:extLst>
                <a:ext uri="{FF2B5EF4-FFF2-40B4-BE49-F238E27FC236}">
                  <a16:creationId xmlns:a16="http://schemas.microsoft.com/office/drawing/2014/main" id="{029F2BD8-9B27-F445-A99A-05B1949FBDB9}"/>
                </a:ext>
              </a:extLst>
            </p:cNvPr>
            <p:cNvSpPr/>
            <p:nvPr/>
          </p:nvSpPr>
          <p:spPr>
            <a:xfrm>
              <a:off x="13809866" y="1877083"/>
              <a:ext cx="243204" cy="260985"/>
            </a:xfrm>
            <a:custGeom>
              <a:avLst/>
              <a:gdLst/>
              <a:ahLst/>
              <a:cxnLst/>
              <a:rect l="l" t="t" r="r" b="b"/>
              <a:pathLst>
                <a:path w="243205" h="260985">
                  <a:moveTo>
                    <a:pt x="152644" y="0"/>
                  </a:moveTo>
                  <a:lnTo>
                    <a:pt x="0" y="74332"/>
                  </a:lnTo>
                  <a:lnTo>
                    <a:pt x="90499" y="260567"/>
                  </a:lnTo>
                  <a:lnTo>
                    <a:pt x="243144" y="186245"/>
                  </a:lnTo>
                  <a:lnTo>
                    <a:pt x="152644" y="0"/>
                  </a:lnTo>
                  <a:close/>
                </a:path>
              </a:pathLst>
            </a:custGeom>
            <a:solidFill>
              <a:srgbClr val="F9CE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6">
              <a:extLst>
                <a:ext uri="{FF2B5EF4-FFF2-40B4-BE49-F238E27FC236}">
                  <a16:creationId xmlns:a16="http://schemas.microsoft.com/office/drawing/2014/main" id="{CEE108FC-1172-0C4D-AD6C-545D43E962FE}"/>
                </a:ext>
              </a:extLst>
            </p:cNvPr>
            <p:cNvSpPr/>
            <p:nvPr/>
          </p:nvSpPr>
          <p:spPr>
            <a:xfrm>
              <a:off x="13805391" y="1872604"/>
              <a:ext cx="252095" cy="269875"/>
            </a:xfrm>
            <a:custGeom>
              <a:avLst/>
              <a:gdLst/>
              <a:ahLst/>
              <a:cxnLst/>
              <a:rect l="l" t="t" r="r" b="b"/>
              <a:pathLst>
                <a:path w="252094" h="269875">
                  <a:moveTo>
                    <a:pt x="158665" y="0"/>
                  </a:moveTo>
                  <a:lnTo>
                    <a:pt x="0" y="77264"/>
                  </a:lnTo>
                  <a:lnTo>
                    <a:pt x="93431" y="269531"/>
                  </a:lnTo>
                  <a:lnTo>
                    <a:pt x="111816" y="260578"/>
                  </a:lnTo>
                  <a:lnTo>
                    <a:pt x="96531" y="260578"/>
                  </a:lnTo>
                  <a:lnTo>
                    <a:pt x="8952" y="80364"/>
                  </a:lnTo>
                  <a:lnTo>
                    <a:pt x="155565" y="8952"/>
                  </a:lnTo>
                  <a:lnTo>
                    <a:pt x="163015" y="8952"/>
                  </a:lnTo>
                  <a:lnTo>
                    <a:pt x="158665" y="0"/>
                  </a:lnTo>
                  <a:close/>
                </a:path>
                <a:path w="252094" h="269875">
                  <a:moveTo>
                    <a:pt x="163015" y="8952"/>
                  </a:moveTo>
                  <a:lnTo>
                    <a:pt x="155565" y="8952"/>
                  </a:lnTo>
                  <a:lnTo>
                    <a:pt x="243144" y="189177"/>
                  </a:lnTo>
                  <a:lnTo>
                    <a:pt x="96531" y="260578"/>
                  </a:lnTo>
                  <a:lnTo>
                    <a:pt x="111816" y="260578"/>
                  </a:lnTo>
                  <a:lnTo>
                    <a:pt x="252097" y="192266"/>
                  </a:lnTo>
                  <a:lnTo>
                    <a:pt x="163015" y="8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7">
              <a:extLst>
                <a:ext uri="{FF2B5EF4-FFF2-40B4-BE49-F238E27FC236}">
                  <a16:creationId xmlns:a16="http://schemas.microsoft.com/office/drawing/2014/main" id="{C5F9CA58-3F0B-C242-905B-1B9AEEF6E32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69882" y="2033399"/>
              <a:ext cx="158989" cy="166738"/>
            </a:xfrm>
            <a:prstGeom prst="rect">
              <a:avLst/>
            </a:prstGeom>
          </p:spPr>
        </p:pic>
        <p:pic>
          <p:nvPicPr>
            <p:cNvPr id="34" name="object 8">
              <a:extLst>
                <a:ext uri="{FF2B5EF4-FFF2-40B4-BE49-F238E27FC236}">
                  <a16:creationId xmlns:a16="http://schemas.microsoft.com/office/drawing/2014/main" id="{FBD76A53-AECC-0448-82E0-8AB549CD4D4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25092" y="2116717"/>
              <a:ext cx="176435" cy="135184"/>
            </a:xfrm>
            <a:prstGeom prst="rect">
              <a:avLst/>
            </a:prstGeom>
          </p:spPr>
        </p:pic>
        <p:sp>
          <p:nvSpPr>
            <p:cNvPr id="35" name="object 9">
              <a:extLst>
                <a:ext uri="{FF2B5EF4-FFF2-40B4-BE49-F238E27FC236}">
                  <a16:creationId xmlns:a16="http://schemas.microsoft.com/office/drawing/2014/main" id="{2DECF0BA-8C6A-B344-B750-F2437970F328}"/>
                </a:ext>
              </a:extLst>
            </p:cNvPr>
            <p:cNvSpPr/>
            <p:nvPr/>
          </p:nvSpPr>
          <p:spPr>
            <a:xfrm>
              <a:off x="13497694" y="2237586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94949" y="0"/>
                  </a:moveTo>
                  <a:lnTo>
                    <a:pt x="0" y="0"/>
                  </a:lnTo>
                  <a:lnTo>
                    <a:pt x="0" y="94949"/>
                  </a:lnTo>
                  <a:lnTo>
                    <a:pt x="94949" y="94949"/>
                  </a:lnTo>
                  <a:lnTo>
                    <a:pt x="94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0">
              <a:extLst>
                <a:ext uri="{FF2B5EF4-FFF2-40B4-BE49-F238E27FC236}">
                  <a16:creationId xmlns:a16="http://schemas.microsoft.com/office/drawing/2014/main" id="{1ED611D5-9389-7E48-8502-AFCE9DF48827}"/>
                </a:ext>
              </a:extLst>
            </p:cNvPr>
            <p:cNvSpPr/>
            <p:nvPr/>
          </p:nvSpPr>
          <p:spPr>
            <a:xfrm>
              <a:off x="13402733" y="2332536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94949" y="0"/>
                  </a:moveTo>
                  <a:lnTo>
                    <a:pt x="0" y="0"/>
                  </a:lnTo>
                  <a:lnTo>
                    <a:pt x="0" y="94949"/>
                  </a:lnTo>
                  <a:lnTo>
                    <a:pt x="94949" y="94949"/>
                  </a:lnTo>
                  <a:lnTo>
                    <a:pt x="94949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11">
              <a:extLst>
                <a:ext uri="{FF2B5EF4-FFF2-40B4-BE49-F238E27FC236}">
                  <a16:creationId xmlns:a16="http://schemas.microsoft.com/office/drawing/2014/main" id="{03765B94-F8B9-714C-A9F6-2E4330FB16B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50165" y="1848210"/>
              <a:ext cx="158989" cy="166727"/>
            </a:xfrm>
            <a:prstGeom prst="rect">
              <a:avLst/>
            </a:prstGeom>
          </p:spPr>
        </p:pic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295DC-2571-014D-97F8-7F7BCA27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7FF83-6431-954A-BD54-68272A73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0EF38-A4BA-8641-8DC5-0E7F707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FB0B4A3B-67FC-3443-84BA-DF818850B55F}"/>
              </a:ext>
            </a:extLst>
          </p:cNvPr>
          <p:cNvSpPr txBox="1"/>
          <p:nvPr userDrawn="1"/>
        </p:nvSpPr>
        <p:spPr>
          <a:xfrm>
            <a:off x="13075907" y="1307002"/>
            <a:ext cx="4482465" cy="33570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41045">
              <a:lnSpc>
                <a:spcPct val="135500"/>
              </a:lnSpc>
              <a:spcBef>
                <a:spcPts val="90"/>
              </a:spcBef>
            </a:pPr>
            <a:r>
              <a:rPr sz="4500" spc="4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aus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7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p</a:t>
            </a:r>
            <a:r>
              <a:rPr sz="4500" spc="8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e</a:t>
            </a:r>
            <a:r>
              <a:rPr sz="4500" spc="3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114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m</a:t>
            </a:r>
            <a:r>
              <a:rPr sz="4500" spc="9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4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</a:t>
            </a:r>
            <a:r>
              <a:rPr sz="4500" spc="40" dirty="0">
                <a:solidFill>
                  <a:srgbClr val="282471"/>
                </a:solidFill>
                <a:latin typeface="Calibre-Medium"/>
                <a:cs typeface="Calibre-Medium"/>
              </a:rPr>
              <a:t>  </a:t>
            </a:r>
            <a:r>
              <a:rPr sz="4500" spc="-175" dirty="0">
                <a:solidFill>
                  <a:srgbClr val="282471"/>
                </a:solidFill>
                <a:latin typeface="Calibre-Medium"/>
                <a:cs typeface="Calibre-Medium"/>
              </a:rPr>
              <a:t>Tw</a:t>
            </a:r>
            <a:r>
              <a:rPr sz="4500" spc="204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@AuScope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spc="35" dirty="0">
                <a:solidFill>
                  <a:srgbClr val="282471"/>
                </a:solidFill>
                <a:latin typeface="Calibre-Medium"/>
                <a:cs typeface="Calibre-Medium"/>
              </a:rPr>
              <a:t>Ig</a:t>
            </a:r>
            <a:r>
              <a:rPr sz="4500" spc="19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-25" dirty="0">
                <a:solidFill>
                  <a:srgbClr val="282471"/>
                </a:solidFill>
                <a:latin typeface="Calibre-Light"/>
                <a:cs typeface="Calibre-Light"/>
              </a:rPr>
              <a:t>@AuScopeToolkit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dirty="0">
                <a:solidFill>
                  <a:srgbClr val="282471"/>
                </a:solidFill>
                <a:latin typeface="Calibre-Medium"/>
                <a:cs typeface="Calibre-Medium"/>
              </a:rPr>
              <a:t>Li</a:t>
            </a:r>
            <a:r>
              <a:rPr sz="4500" spc="21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/auscope-limited</a:t>
            </a:r>
            <a:endParaRPr sz="4500" dirty="0">
              <a:latin typeface="Calibre-Light"/>
              <a:cs typeface="Calibre-Light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57B5A664-2198-1842-AAF4-5A81DF81797F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871456-A22A-2E42-8B70-59F8762263F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3D846E-7BF4-F546-9266-22402399BD9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39644" y="1411936"/>
            <a:ext cx="5096451" cy="11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37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End - Earth Comp &amp; Evolution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id="{FB0B4A3B-67FC-3443-84BA-DF818850B55F}"/>
              </a:ext>
            </a:extLst>
          </p:cNvPr>
          <p:cNvSpPr txBox="1"/>
          <p:nvPr userDrawn="1"/>
        </p:nvSpPr>
        <p:spPr>
          <a:xfrm>
            <a:off x="13075907" y="1307002"/>
            <a:ext cx="4482465" cy="33570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41045">
              <a:lnSpc>
                <a:spcPct val="135500"/>
              </a:lnSpc>
              <a:spcBef>
                <a:spcPts val="90"/>
              </a:spcBef>
            </a:pPr>
            <a:r>
              <a:rPr sz="4500" spc="4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aus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7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p</a:t>
            </a:r>
            <a:r>
              <a:rPr sz="4500" spc="8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e</a:t>
            </a:r>
            <a:r>
              <a:rPr sz="4500" spc="3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114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m</a:t>
            </a:r>
            <a:r>
              <a:rPr sz="4500" spc="9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4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</a:t>
            </a:r>
            <a:r>
              <a:rPr sz="4500" spc="40" dirty="0">
                <a:solidFill>
                  <a:srgbClr val="282471"/>
                </a:solidFill>
                <a:latin typeface="Calibre-Medium"/>
                <a:cs typeface="Calibre-Medium"/>
              </a:rPr>
              <a:t>  </a:t>
            </a:r>
            <a:r>
              <a:rPr sz="4500" spc="-175" dirty="0">
                <a:solidFill>
                  <a:srgbClr val="282471"/>
                </a:solidFill>
                <a:latin typeface="Calibre-Medium"/>
                <a:cs typeface="Calibre-Medium"/>
              </a:rPr>
              <a:t>Tw</a:t>
            </a:r>
            <a:r>
              <a:rPr sz="4500" spc="204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@AuScope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spc="35" dirty="0">
                <a:solidFill>
                  <a:srgbClr val="282471"/>
                </a:solidFill>
                <a:latin typeface="Calibre-Medium"/>
                <a:cs typeface="Calibre-Medium"/>
              </a:rPr>
              <a:t>Ig</a:t>
            </a:r>
            <a:r>
              <a:rPr sz="4500" spc="19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-25" dirty="0">
                <a:solidFill>
                  <a:srgbClr val="282471"/>
                </a:solidFill>
                <a:latin typeface="Calibre-Light"/>
                <a:cs typeface="Calibre-Light"/>
              </a:rPr>
              <a:t>@AuScopeToolkit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dirty="0">
                <a:solidFill>
                  <a:srgbClr val="282471"/>
                </a:solidFill>
                <a:latin typeface="Calibre-Medium"/>
                <a:cs typeface="Calibre-Medium"/>
              </a:rPr>
              <a:t>Li</a:t>
            </a:r>
            <a:r>
              <a:rPr sz="4500" spc="21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/auscope-limited</a:t>
            </a:r>
            <a:endParaRPr sz="4500" dirty="0">
              <a:latin typeface="Calibre-Light"/>
              <a:cs typeface="Calibre-Light"/>
            </a:endParaRPr>
          </a:p>
        </p:txBody>
      </p:sp>
      <p:grpSp>
        <p:nvGrpSpPr>
          <p:cNvPr id="20" name="object 2">
            <a:extLst>
              <a:ext uri="{FF2B5EF4-FFF2-40B4-BE49-F238E27FC236}">
                <a16:creationId xmlns:a16="http://schemas.microsoft.com/office/drawing/2014/main" id="{99C7BFC6-D7D9-C343-B3D9-B022819B9690}"/>
              </a:ext>
            </a:extLst>
          </p:cNvPr>
          <p:cNvGrpSpPr/>
          <p:nvPr userDrawn="1"/>
        </p:nvGrpSpPr>
        <p:grpSpPr>
          <a:xfrm>
            <a:off x="10052049" y="2965151"/>
            <a:ext cx="967740" cy="979805"/>
            <a:chOff x="13402730" y="1582967"/>
            <a:chExt cx="967740" cy="979805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93255CBD-5210-D64B-BAFD-A7AFDCE89D30}"/>
                </a:ext>
              </a:extLst>
            </p:cNvPr>
            <p:cNvSpPr/>
            <p:nvPr/>
          </p:nvSpPr>
          <p:spPr>
            <a:xfrm>
              <a:off x="13402730" y="1595532"/>
              <a:ext cx="967740" cy="967740"/>
            </a:xfrm>
            <a:custGeom>
              <a:avLst/>
              <a:gdLst/>
              <a:ahLst/>
              <a:cxnLst/>
              <a:rect l="l" t="t" r="r" b="b"/>
              <a:pathLst>
                <a:path w="967740" h="967739">
                  <a:moveTo>
                    <a:pt x="483608" y="0"/>
                  </a:moveTo>
                  <a:lnTo>
                    <a:pt x="437036" y="2214"/>
                  </a:lnTo>
                  <a:lnTo>
                    <a:pt x="391716" y="8721"/>
                  </a:lnTo>
                  <a:lnTo>
                    <a:pt x="347851" y="19318"/>
                  </a:lnTo>
                  <a:lnTo>
                    <a:pt x="305643" y="33803"/>
                  </a:lnTo>
                  <a:lnTo>
                    <a:pt x="265295" y="51973"/>
                  </a:lnTo>
                  <a:lnTo>
                    <a:pt x="227010" y="73624"/>
                  </a:lnTo>
                  <a:lnTo>
                    <a:pt x="190990" y="98555"/>
                  </a:lnTo>
                  <a:lnTo>
                    <a:pt x="157439" y="126562"/>
                  </a:lnTo>
                  <a:lnTo>
                    <a:pt x="126559" y="157443"/>
                  </a:lnTo>
                  <a:lnTo>
                    <a:pt x="98552" y="190995"/>
                  </a:lnTo>
                  <a:lnTo>
                    <a:pt x="73622" y="227015"/>
                  </a:lnTo>
                  <a:lnTo>
                    <a:pt x="51971" y="265300"/>
                  </a:lnTo>
                  <a:lnTo>
                    <a:pt x="33802" y="305647"/>
                  </a:lnTo>
                  <a:lnTo>
                    <a:pt x="19317" y="347855"/>
                  </a:lnTo>
                  <a:lnTo>
                    <a:pt x="8720" y="391719"/>
                  </a:lnTo>
                  <a:lnTo>
                    <a:pt x="2214" y="437038"/>
                  </a:lnTo>
                  <a:lnTo>
                    <a:pt x="0" y="483608"/>
                  </a:lnTo>
                  <a:lnTo>
                    <a:pt x="2214" y="530184"/>
                  </a:lnTo>
                  <a:lnTo>
                    <a:pt x="8720" y="575508"/>
                  </a:lnTo>
                  <a:lnTo>
                    <a:pt x="19317" y="619376"/>
                  </a:lnTo>
                  <a:lnTo>
                    <a:pt x="33802" y="661586"/>
                  </a:lnTo>
                  <a:lnTo>
                    <a:pt x="51971" y="701934"/>
                  </a:lnTo>
                  <a:lnTo>
                    <a:pt x="73622" y="740220"/>
                  </a:lnTo>
                  <a:lnTo>
                    <a:pt x="98552" y="776239"/>
                  </a:lnTo>
                  <a:lnTo>
                    <a:pt x="126559" y="809789"/>
                  </a:lnTo>
                  <a:lnTo>
                    <a:pt x="157439" y="840668"/>
                  </a:lnTo>
                  <a:lnTo>
                    <a:pt x="190990" y="868673"/>
                  </a:lnTo>
                  <a:lnTo>
                    <a:pt x="227010" y="893601"/>
                  </a:lnTo>
                  <a:lnTo>
                    <a:pt x="265295" y="915251"/>
                  </a:lnTo>
                  <a:lnTo>
                    <a:pt x="305643" y="933418"/>
                  </a:lnTo>
                  <a:lnTo>
                    <a:pt x="347851" y="947901"/>
                  </a:lnTo>
                  <a:lnTo>
                    <a:pt x="391716" y="958496"/>
                  </a:lnTo>
                  <a:lnTo>
                    <a:pt x="437036" y="965002"/>
                  </a:lnTo>
                  <a:lnTo>
                    <a:pt x="483608" y="967216"/>
                  </a:lnTo>
                  <a:lnTo>
                    <a:pt x="530180" y="965002"/>
                  </a:lnTo>
                  <a:lnTo>
                    <a:pt x="575499" y="958496"/>
                  </a:lnTo>
                  <a:lnTo>
                    <a:pt x="619365" y="947901"/>
                  </a:lnTo>
                  <a:lnTo>
                    <a:pt x="661573" y="933418"/>
                  </a:lnTo>
                  <a:lnTo>
                    <a:pt x="701921" y="915251"/>
                  </a:lnTo>
                  <a:lnTo>
                    <a:pt x="740206" y="893601"/>
                  </a:lnTo>
                  <a:lnTo>
                    <a:pt x="776225" y="868673"/>
                  </a:lnTo>
                  <a:lnTo>
                    <a:pt x="809777" y="840668"/>
                  </a:lnTo>
                  <a:lnTo>
                    <a:pt x="840657" y="809789"/>
                  </a:lnTo>
                  <a:lnTo>
                    <a:pt x="868664" y="776239"/>
                  </a:lnTo>
                  <a:lnTo>
                    <a:pt x="893594" y="740220"/>
                  </a:lnTo>
                  <a:lnTo>
                    <a:pt x="915245" y="701934"/>
                  </a:lnTo>
                  <a:lnTo>
                    <a:pt x="933414" y="661586"/>
                  </a:lnTo>
                  <a:lnTo>
                    <a:pt x="947898" y="619376"/>
                  </a:lnTo>
                  <a:lnTo>
                    <a:pt x="958495" y="575508"/>
                  </a:lnTo>
                  <a:lnTo>
                    <a:pt x="965002" y="530184"/>
                  </a:lnTo>
                  <a:lnTo>
                    <a:pt x="967216" y="483608"/>
                  </a:lnTo>
                  <a:lnTo>
                    <a:pt x="965002" y="437038"/>
                  </a:lnTo>
                  <a:lnTo>
                    <a:pt x="958495" y="391719"/>
                  </a:lnTo>
                  <a:lnTo>
                    <a:pt x="947898" y="347855"/>
                  </a:lnTo>
                  <a:lnTo>
                    <a:pt x="933414" y="305647"/>
                  </a:lnTo>
                  <a:lnTo>
                    <a:pt x="915245" y="265300"/>
                  </a:lnTo>
                  <a:lnTo>
                    <a:pt x="893594" y="227015"/>
                  </a:lnTo>
                  <a:lnTo>
                    <a:pt x="868664" y="190995"/>
                  </a:lnTo>
                  <a:lnTo>
                    <a:pt x="840657" y="157443"/>
                  </a:lnTo>
                  <a:lnTo>
                    <a:pt x="809777" y="126562"/>
                  </a:lnTo>
                  <a:lnTo>
                    <a:pt x="776225" y="98555"/>
                  </a:lnTo>
                  <a:lnTo>
                    <a:pt x="740206" y="73624"/>
                  </a:lnTo>
                  <a:lnTo>
                    <a:pt x="701921" y="51973"/>
                  </a:lnTo>
                  <a:lnTo>
                    <a:pt x="661573" y="33803"/>
                  </a:lnTo>
                  <a:lnTo>
                    <a:pt x="619365" y="19318"/>
                  </a:lnTo>
                  <a:lnTo>
                    <a:pt x="575499" y="8721"/>
                  </a:lnTo>
                  <a:lnTo>
                    <a:pt x="530180" y="2214"/>
                  </a:lnTo>
                  <a:lnTo>
                    <a:pt x="483608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627FCBDA-8007-654F-9CE2-E44CD6836D3C}"/>
                </a:ext>
              </a:extLst>
            </p:cNvPr>
            <p:cNvSpPr/>
            <p:nvPr/>
          </p:nvSpPr>
          <p:spPr>
            <a:xfrm>
              <a:off x="13704354" y="1789004"/>
              <a:ext cx="472440" cy="383540"/>
            </a:xfrm>
            <a:custGeom>
              <a:avLst/>
              <a:gdLst/>
              <a:ahLst/>
              <a:cxnLst/>
              <a:rect l="l" t="t" r="r" b="b"/>
              <a:pathLst>
                <a:path w="472440" h="383539">
                  <a:moveTo>
                    <a:pt x="471589" y="301104"/>
                  </a:moveTo>
                  <a:lnTo>
                    <a:pt x="403987" y="297230"/>
                  </a:lnTo>
                  <a:lnTo>
                    <a:pt x="382016" y="312369"/>
                  </a:lnTo>
                  <a:lnTo>
                    <a:pt x="364185" y="321805"/>
                  </a:lnTo>
                  <a:lnTo>
                    <a:pt x="341045" y="329463"/>
                  </a:lnTo>
                  <a:lnTo>
                    <a:pt x="303149" y="339305"/>
                  </a:lnTo>
                  <a:lnTo>
                    <a:pt x="257492" y="347700"/>
                  </a:lnTo>
                  <a:lnTo>
                    <a:pt x="203949" y="352132"/>
                  </a:lnTo>
                  <a:lnTo>
                    <a:pt x="147459" y="351866"/>
                  </a:lnTo>
                  <a:lnTo>
                    <a:pt x="92976" y="346138"/>
                  </a:lnTo>
                  <a:lnTo>
                    <a:pt x="45478" y="334187"/>
                  </a:lnTo>
                  <a:lnTo>
                    <a:pt x="0" y="348843"/>
                  </a:lnTo>
                  <a:lnTo>
                    <a:pt x="44780" y="366814"/>
                  </a:lnTo>
                  <a:lnTo>
                    <a:pt x="96443" y="377964"/>
                  </a:lnTo>
                  <a:lnTo>
                    <a:pt x="152615" y="383019"/>
                  </a:lnTo>
                  <a:lnTo>
                    <a:pt x="210896" y="382676"/>
                  </a:lnTo>
                  <a:lnTo>
                    <a:pt x="268909" y="377634"/>
                  </a:lnTo>
                  <a:lnTo>
                    <a:pt x="324256" y="368592"/>
                  </a:lnTo>
                  <a:lnTo>
                    <a:pt x="374561" y="356273"/>
                  </a:lnTo>
                  <a:lnTo>
                    <a:pt x="386435" y="352132"/>
                  </a:lnTo>
                  <a:lnTo>
                    <a:pt x="417423" y="341350"/>
                  </a:lnTo>
                  <a:lnTo>
                    <a:pt x="450469" y="324548"/>
                  </a:lnTo>
                  <a:lnTo>
                    <a:pt x="471309" y="306565"/>
                  </a:lnTo>
                  <a:lnTo>
                    <a:pt x="471525" y="302920"/>
                  </a:lnTo>
                  <a:lnTo>
                    <a:pt x="471589" y="301104"/>
                  </a:lnTo>
                  <a:close/>
                </a:path>
                <a:path w="472440" h="383539">
                  <a:moveTo>
                    <a:pt x="472147" y="290144"/>
                  </a:moveTo>
                  <a:lnTo>
                    <a:pt x="468350" y="243090"/>
                  </a:lnTo>
                  <a:lnTo>
                    <a:pt x="457352" y="198437"/>
                  </a:lnTo>
                  <a:lnTo>
                    <a:pt x="439750" y="156819"/>
                  </a:lnTo>
                  <a:lnTo>
                    <a:pt x="416153" y="118795"/>
                  </a:lnTo>
                  <a:lnTo>
                    <a:pt x="387146" y="84988"/>
                  </a:lnTo>
                  <a:lnTo>
                    <a:pt x="353339" y="55981"/>
                  </a:lnTo>
                  <a:lnTo>
                    <a:pt x="315328" y="32385"/>
                  </a:lnTo>
                  <a:lnTo>
                    <a:pt x="273697" y="14795"/>
                  </a:lnTo>
                  <a:lnTo>
                    <a:pt x="229044" y="3797"/>
                  </a:lnTo>
                  <a:lnTo>
                    <a:pt x="181978" y="0"/>
                  </a:lnTo>
                  <a:lnTo>
                    <a:pt x="181978" y="72491"/>
                  </a:lnTo>
                  <a:lnTo>
                    <a:pt x="226034" y="77228"/>
                  </a:lnTo>
                  <a:lnTo>
                    <a:pt x="267385" y="90703"/>
                  </a:lnTo>
                  <a:lnTo>
                    <a:pt x="305054" y="111912"/>
                  </a:lnTo>
                  <a:lnTo>
                    <a:pt x="338061" y="139788"/>
                  </a:lnTo>
                  <a:lnTo>
                    <a:pt x="365442" y="173304"/>
                  </a:lnTo>
                  <a:lnTo>
                    <a:pt x="386207" y="211404"/>
                  </a:lnTo>
                  <a:lnTo>
                    <a:pt x="399376" y="253060"/>
                  </a:lnTo>
                  <a:lnTo>
                    <a:pt x="403987" y="297218"/>
                  </a:lnTo>
                  <a:lnTo>
                    <a:pt x="471589" y="301091"/>
                  </a:lnTo>
                  <a:lnTo>
                    <a:pt x="471728" y="297434"/>
                  </a:lnTo>
                  <a:lnTo>
                    <a:pt x="472147" y="293839"/>
                  </a:lnTo>
                  <a:lnTo>
                    <a:pt x="472147" y="290144"/>
                  </a:lnTo>
                  <a:close/>
                </a:path>
              </a:pathLst>
            </a:custGeom>
            <a:solidFill>
              <a:srgbClr val="A1C2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95EDC9BB-0F59-A144-AAE3-6892BE50B3FA}"/>
                </a:ext>
              </a:extLst>
            </p:cNvPr>
            <p:cNvSpPr/>
            <p:nvPr/>
          </p:nvSpPr>
          <p:spPr>
            <a:xfrm>
              <a:off x="13596175" y="1789569"/>
              <a:ext cx="579755" cy="579755"/>
            </a:xfrm>
            <a:custGeom>
              <a:avLst/>
              <a:gdLst/>
              <a:ahLst/>
              <a:cxnLst/>
              <a:rect l="l" t="t" r="r" b="b"/>
              <a:pathLst>
                <a:path w="579755" h="579755">
                  <a:moveTo>
                    <a:pt x="278818" y="0"/>
                  </a:moveTo>
                  <a:lnTo>
                    <a:pt x="233364" y="5345"/>
                  </a:lnTo>
                  <a:lnTo>
                    <a:pt x="190329" y="17409"/>
                  </a:lnTo>
                  <a:lnTo>
                    <a:pt x="150270" y="35639"/>
                  </a:lnTo>
                  <a:lnTo>
                    <a:pt x="113745" y="59484"/>
                  </a:lnTo>
                  <a:lnTo>
                    <a:pt x="81311" y="88392"/>
                  </a:lnTo>
                  <a:lnTo>
                    <a:pt x="53525" y="121811"/>
                  </a:lnTo>
                  <a:lnTo>
                    <a:pt x="30943" y="159191"/>
                  </a:lnTo>
                  <a:lnTo>
                    <a:pt x="14124" y="199978"/>
                  </a:lnTo>
                  <a:lnTo>
                    <a:pt x="3623" y="243623"/>
                  </a:lnTo>
                  <a:lnTo>
                    <a:pt x="0" y="289572"/>
                  </a:lnTo>
                  <a:lnTo>
                    <a:pt x="3798" y="336639"/>
                  </a:lnTo>
                  <a:lnTo>
                    <a:pt x="14793" y="381287"/>
                  </a:lnTo>
                  <a:lnTo>
                    <a:pt x="32389" y="422919"/>
                  </a:lnTo>
                  <a:lnTo>
                    <a:pt x="55988" y="460939"/>
                  </a:lnTo>
                  <a:lnTo>
                    <a:pt x="84992" y="494748"/>
                  </a:lnTo>
                  <a:lnTo>
                    <a:pt x="118803" y="523749"/>
                  </a:lnTo>
                  <a:lnTo>
                    <a:pt x="156823" y="547345"/>
                  </a:lnTo>
                  <a:lnTo>
                    <a:pt x="198456" y="564939"/>
                  </a:lnTo>
                  <a:lnTo>
                    <a:pt x="243104" y="575933"/>
                  </a:lnTo>
                  <a:lnTo>
                    <a:pt x="290169" y="579731"/>
                  </a:lnTo>
                  <a:lnTo>
                    <a:pt x="340552" y="575366"/>
                  </a:lnTo>
                  <a:lnTo>
                    <a:pt x="388083" y="562765"/>
                  </a:lnTo>
                  <a:lnTo>
                    <a:pt x="432031" y="542666"/>
                  </a:lnTo>
                  <a:lnTo>
                    <a:pt x="471664" y="515808"/>
                  </a:lnTo>
                  <a:lnTo>
                    <a:pt x="506250" y="482931"/>
                  </a:lnTo>
                  <a:lnTo>
                    <a:pt x="535059" y="444772"/>
                  </a:lnTo>
                  <a:lnTo>
                    <a:pt x="557357" y="402072"/>
                  </a:lnTo>
                  <a:lnTo>
                    <a:pt x="572415" y="355568"/>
                  </a:lnTo>
                  <a:lnTo>
                    <a:pt x="579500" y="306001"/>
                  </a:lnTo>
                  <a:lnTo>
                    <a:pt x="558657" y="323983"/>
                  </a:lnTo>
                  <a:lnTo>
                    <a:pt x="525608" y="340782"/>
                  </a:lnTo>
                  <a:lnTo>
                    <a:pt x="482739" y="355697"/>
                  </a:lnTo>
                  <a:lnTo>
                    <a:pt x="432437" y="368024"/>
                  </a:lnTo>
                  <a:lnTo>
                    <a:pt x="377089" y="377060"/>
                  </a:lnTo>
                  <a:lnTo>
                    <a:pt x="319081" y="382103"/>
                  </a:lnTo>
                  <a:lnTo>
                    <a:pt x="260800" y="382449"/>
                  </a:lnTo>
                  <a:lnTo>
                    <a:pt x="204632" y="377396"/>
                  </a:lnTo>
                  <a:lnTo>
                    <a:pt x="152965" y="366242"/>
                  </a:lnTo>
                  <a:lnTo>
                    <a:pt x="108185" y="348282"/>
                  </a:lnTo>
                  <a:lnTo>
                    <a:pt x="108185" y="344282"/>
                  </a:lnTo>
                  <a:lnTo>
                    <a:pt x="111613" y="286884"/>
                  </a:lnTo>
                  <a:lnTo>
                    <a:pt x="121461" y="231108"/>
                  </a:lnTo>
                  <a:lnTo>
                    <a:pt x="137078" y="178194"/>
                  </a:lnTo>
                  <a:lnTo>
                    <a:pt x="157809" y="129384"/>
                  </a:lnTo>
                  <a:lnTo>
                    <a:pt x="183001" y="85919"/>
                  </a:lnTo>
                  <a:lnTo>
                    <a:pt x="212003" y="49039"/>
                  </a:lnTo>
                  <a:lnTo>
                    <a:pt x="244159" y="19986"/>
                  </a:lnTo>
                  <a:lnTo>
                    <a:pt x="278818" y="0"/>
                  </a:lnTo>
                  <a:close/>
                </a:path>
              </a:pathLst>
            </a:custGeom>
            <a:solidFill>
              <a:srgbClr val="639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8F95A52A-649D-6D46-9A2F-33679753DE4A}"/>
                </a:ext>
              </a:extLst>
            </p:cNvPr>
            <p:cNvSpPr/>
            <p:nvPr/>
          </p:nvSpPr>
          <p:spPr>
            <a:xfrm>
              <a:off x="13704360" y="1788994"/>
              <a:ext cx="182245" cy="349250"/>
            </a:xfrm>
            <a:custGeom>
              <a:avLst/>
              <a:gdLst/>
              <a:ahLst/>
              <a:cxnLst/>
              <a:rect l="l" t="t" r="r" b="b"/>
              <a:pathLst>
                <a:path w="182244" h="349250">
                  <a:moveTo>
                    <a:pt x="181983" y="0"/>
                  </a:moveTo>
                  <a:lnTo>
                    <a:pt x="178151" y="0"/>
                  </a:lnTo>
                  <a:lnTo>
                    <a:pt x="174434" y="429"/>
                  </a:lnTo>
                  <a:lnTo>
                    <a:pt x="170633" y="575"/>
                  </a:lnTo>
                  <a:lnTo>
                    <a:pt x="135974" y="20562"/>
                  </a:lnTo>
                  <a:lnTo>
                    <a:pt x="103817" y="49615"/>
                  </a:lnTo>
                  <a:lnTo>
                    <a:pt x="74816" y="86495"/>
                  </a:lnTo>
                  <a:lnTo>
                    <a:pt x="49624" y="129960"/>
                  </a:lnTo>
                  <a:lnTo>
                    <a:pt x="28893" y="178770"/>
                  </a:lnTo>
                  <a:lnTo>
                    <a:pt x="13276" y="231684"/>
                  </a:lnTo>
                  <a:lnTo>
                    <a:pt x="3428" y="287460"/>
                  </a:lnTo>
                  <a:lnTo>
                    <a:pt x="0" y="344858"/>
                  </a:lnTo>
                  <a:lnTo>
                    <a:pt x="0" y="348858"/>
                  </a:lnTo>
                  <a:lnTo>
                    <a:pt x="45485" y="334136"/>
                  </a:lnTo>
                  <a:lnTo>
                    <a:pt x="49094" y="283080"/>
                  </a:lnTo>
                  <a:lnTo>
                    <a:pt x="59365" y="233967"/>
                  </a:lnTo>
                  <a:lnTo>
                    <a:pt x="75479" y="188366"/>
                  </a:lnTo>
                  <a:lnTo>
                    <a:pt x="96617" y="147849"/>
                  </a:lnTo>
                  <a:lnTo>
                    <a:pt x="121959" y="113985"/>
                  </a:lnTo>
                  <a:lnTo>
                    <a:pt x="150688" y="88345"/>
                  </a:lnTo>
                  <a:lnTo>
                    <a:pt x="181983" y="72500"/>
                  </a:lnTo>
                  <a:lnTo>
                    <a:pt x="181983" y="0"/>
                  </a:lnTo>
                  <a:close/>
                </a:path>
              </a:pathLst>
            </a:custGeom>
            <a:solidFill>
              <a:srgbClr val="A1C2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7">
              <a:extLst>
                <a:ext uri="{FF2B5EF4-FFF2-40B4-BE49-F238E27FC236}">
                  <a16:creationId xmlns:a16="http://schemas.microsoft.com/office/drawing/2014/main" id="{27B25673-E0EB-BB46-AF4D-E753F3626DF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86339" y="1861502"/>
              <a:ext cx="222014" cy="224715"/>
            </a:xfrm>
            <a:prstGeom prst="rect">
              <a:avLst/>
            </a:prstGeom>
          </p:spPr>
        </p:pic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C6585CA2-4342-EF40-BA85-66BA7F8F03AE}"/>
                </a:ext>
              </a:extLst>
            </p:cNvPr>
            <p:cNvSpPr/>
            <p:nvPr/>
          </p:nvSpPr>
          <p:spPr>
            <a:xfrm>
              <a:off x="13749832" y="1861508"/>
              <a:ext cx="358775" cy="280035"/>
            </a:xfrm>
            <a:custGeom>
              <a:avLst/>
              <a:gdLst/>
              <a:ahLst/>
              <a:cxnLst/>
              <a:rect l="l" t="t" r="r" b="b"/>
              <a:pathLst>
                <a:path w="358775" h="280035">
                  <a:moveTo>
                    <a:pt x="358508" y="224713"/>
                  </a:moveTo>
                  <a:lnTo>
                    <a:pt x="286181" y="220573"/>
                  </a:lnTo>
                  <a:lnTo>
                    <a:pt x="244132" y="237617"/>
                  </a:lnTo>
                  <a:lnTo>
                    <a:pt x="194995" y="248716"/>
                  </a:lnTo>
                  <a:lnTo>
                    <a:pt x="142811" y="253936"/>
                  </a:lnTo>
                  <a:lnTo>
                    <a:pt x="91592" y="253339"/>
                  </a:lnTo>
                  <a:lnTo>
                    <a:pt x="45504" y="247002"/>
                  </a:lnTo>
                  <a:lnTo>
                    <a:pt x="52679" y="188150"/>
                  </a:lnTo>
                  <a:lnTo>
                    <a:pt x="72174" y="135763"/>
                  </a:lnTo>
                  <a:lnTo>
                    <a:pt x="101092" y="95364"/>
                  </a:lnTo>
                  <a:lnTo>
                    <a:pt x="136499" y="72555"/>
                  </a:lnTo>
                  <a:lnTo>
                    <a:pt x="136499" y="0"/>
                  </a:lnTo>
                  <a:lnTo>
                    <a:pt x="76479" y="41478"/>
                  </a:lnTo>
                  <a:lnTo>
                    <a:pt x="51130" y="75349"/>
                  </a:lnTo>
                  <a:lnTo>
                    <a:pt x="29997" y="115862"/>
                  </a:lnTo>
                  <a:lnTo>
                    <a:pt x="13881" y="161467"/>
                  </a:lnTo>
                  <a:lnTo>
                    <a:pt x="3606" y="210578"/>
                  </a:lnTo>
                  <a:lnTo>
                    <a:pt x="0" y="261632"/>
                  </a:lnTo>
                  <a:lnTo>
                    <a:pt x="47510" y="273634"/>
                  </a:lnTo>
                  <a:lnTo>
                    <a:pt x="101981" y="279361"/>
                  </a:lnTo>
                  <a:lnTo>
                    <a:pt x="158470" y="279628"/>
                  </a:lnTo>
                  <a:lnTo>
                    <a:pt x="212013" y="275183"/>
                  </a:lnTo>
                  <a:lnTo>
                    <a:pt x="257670" y="266801"/>
                  </a:lnTo>
                  <a:lnTo>
                    <a:pt x="298754" y="253936"/>
                  </a:lnTo>
                  <a:lnTo>
                    <a:pt x="351828" y="228993"/>
                  </a:lnTo>
                  <a:lnTo>
                    <a:pt x="358508" y="224713"/>
                  </a:lnTo>
                  <a:close/>
                </a:path>
              </a:pathLst>
            </a:custGeom>
            <a:solidFill>
              <a:srgbClr val="D8E5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9">
              <a:extLst>
                <a:ext uri="{FF2B5EF4-FFF2-40B4-BE49-F238E27FC236}">
                  <a16:creationId xmlns:a16="http://schemas.microsoft.com/office/drawing/2014/main" id="{6EDF18E9-F27F-4940-AC15-10FAAC189F6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95348" y="1783449"/>
              <a:ext cx="240674" cy="331991"/>
            </a:xfrm>
            <a:prstGeom prst="rect">
              <a:avLst/>
            </a:prstGeom>
          </p:spPr>
        </p:pic>
        <p:sp>
          <p:nvSpPr>
            <p:cNvPr id="38" name="object 10">
              <a:extLst>
                <a:ext uri="{FF2B5EF4-FFF2-40B4-BE49-F238E27FC236}">
                  <a16:creationId xmlns:a16="http://schemas.microsoft.com/office/drawing/2014/main" id="{A93A8DA1-0C57-A140-8803-1F152C3E87EC}"/>
                </a:ext>
              </a:extLst>
            </p:cNvPr>
            <p:cNvSpPr/>
            <p:nvPr/>
          </p:nvSpPr>
          <p:spPr>
            <a:xfrm>
              <a:off x="13907027" y="2074965"/>
              <a:ext cx="269875" cy="15875"/>
            </a:xfrm>
            <a:custGeom>
              <a:avLst/>
              <a:gdLst/>
              <a:ahLst/>
              <a:cxnLst/>
              <a:rect l="l" t="t" r="r" b="b"/>
              <a:pathLst>
                <a:path w="269875" h="15875">
                  <a:moveTo>
                    <a:pt x="0" y="0"/>
                  </a:moveTo>
                  <a:lnTo>
                    <a:pt x="269876" y="15455"/>
                  </a:lnTo>
                </a:path>
              </a:pathLst>
            </a:custGeom>
            <a:ln w="5120">
              <a:solidFill>
                <a:srgbClr val="2724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11">
              <a:extLst>
                <a:ext uri="{FF2B5EF4-FFF2-40B4-BE49-F238E27FC236}">
                  <a16:creationId xmlns:a16="http://schemas.microsoft.com/office/drawing/2014/main" id="{EB6591C4-C9B3-224F-B76A-1E2A8A59853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01800" y="2010102"/>
              <a:ext cx="254580" cy="130310"/>
            </a:xfrm>
            <a:prstGeom prst="rect">
              <a:avLst/>
            </a:prstGeom>
          </p:spPr>
        </p:pic>
        <p:sp>
          <p:nvSpPr>
            <p:cNvPr id="40" name="object 12">
              <a:extLst>
                <a:ext uri="{FF2B5EF4-FFF2-40B4-BE49-F238E27FC236}">
                  <a16:creationId xmlns:a16="http://schemas.microsoft.com/office/drawing/2014/main" id="{BC3A0364-12A6-0243-A69D-108C58ECB84D}"/>
                </a:ext>
              </a:extLst>
            </p:cNvPr>
            <p:cNvSpPr/>
            <p:nvPr/>
          </p:nvSpPr>
          <p:spPr>
            <a:xfrm>
              <a:off x="14080188" y="1679687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3">
              <a:extLst>
                <a:ext uri="{FF2B5EF4-FFF2-40B4-BE49-F238E27FC236}">
                  <a16:creationId xmlns:a16="http://schemas.microsoft.com/office/drawing/2014/main" id="{10EA8CA8-E1D8-C94E-AD8C-DA7D79FE737F}"/>
                </a:ext>
              </a:extLst>
            </p:cNvPr>
            <p:cNvSpPr/>
            <p:nvPr/>
          </p:nvSpPr>
          <p:spPr>
            <a:xfrm>
              <a:off x="14176897" y="1582967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2920D17-2F95-EF4A-9510-55D9B1B944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6" cy="1130855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295DC-2571-014D-97F8-7F7BCA27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7FF83-6431-954A-BD54-68272A73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0EF38-A4BA-8641-8DC5-0E7F707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57B5A664-2198-1842-AAF4-5A81DF81797F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871456-A22A-2E42-8B70-59F8762263F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3D846E-7BF4-F546-9266-22402399BD9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39644" y="1411936"/>
            <a:ext cx="5096451" cy="11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075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End - SAM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2920D17-2F95-EF4A-9510-55D9B1B944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6" cy="11308554"/>
          </a:xfrm>
          <a:prstGeom prst="rect">
            <a:avLst/>
          </a:prstGeom>
        </p:spPr>
      </p:pic>
      <p:grpSp>
        <p:nvGrpSpPr>
          <p:cNvPr id="30" name="object 2">
            <a:extLst>
              <a:ext uri="{FF2B5EF4-FFF2-40B4-BE49-F238E27FC236}">
                <a16:creationId xmlns:a16="http://schemas.microsoft.com/office/drawing/2014/main" id="{CB348564-B2DA-4C4A-A9C1-7DC85868F376}"/>
              </a:ext>
            </a:extLst>
          </p:cNvPr>
          <p:cNvGrpSpPr/>
          <p:nvPr userDrawn="1"/>
        </p:nvGrpSpPr>
        <p:grpSpPr>
          <a:xfrm>
            <a:off x="9958075" y="2961473"/>
            <a:ext cx="1062355" cy="979805"/>
            <a:chOff x="13376273" y="1582962"/>
            <a:chExt cx="1062355" cy="979805"/>
          </a:xfrm>
        </p:grpSpPr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BB50902A-E543-804F-BCE1-0935ACFA2E7D}"/>
                </a:ext>
              </a:extLst>
            </p:cNvPr>
            <p:cNvSpPr/>
            <p:nvPr/>
          </p:nvSpPr>
          <p:spPr>
            <a:xfrm>
              <a:off x="13458507" y="1582962"/>
              <a:ext cx="979805" cy="979805"/>
            </a:xfrm>
            <a:custGeom>
              <a:avLst/>
              <a:gdLst/>
              <a:ahLst/>
              <a:cxnLst/>
              <a:rect l="l" t="t" r="r" b="b"/>
              <a:pathLst>
                <a:path w="979805" h="979805">
                  <a:moveTo>
                    <a:pt x="489901" y="0"/>
                  </a:moveTo>
                  <a:lnTo>
                    <a:pt x="442723" y="2242"/>
                  </a:lnTo>
                  <a:lnTo>
                    <a:pt x="396813" y="8834"/>
                  </a:lnTo>
                  <a:lnTo>
                    <a:pt x="352377" y="19569"/>
                  </a:lnTo>
                  <a:lnTo>
                    <a:pt x="309620" y="34243"/>
                  </a:lnTo>
                  <a:lnTo>
                    <a:pt x="268747" y="52649"/>
                  </a:lnTo>
                  <a:lnTo>
                    <a:pt x="229963" y="74582"/>
                  </a:lnTo>
                  <a:lnTo>
                    <a:pt x="193475" y="99836"/>
                  </a:lnTo>
                  <a:lnTo>
                    <a:pt x="159487" y="128208"/>
                  </a:lnTo>
                  <a:lnTo>
                    <a:pt x="128205" y="159490"/>
                  </a:lnTo>
                  <a:lnTo>
                    <a:pt x="99834" y="193478"/>
                  </a:lnTo>
                  <a:lnTo>
                    <a:pt x="74580" y="229965"/>
                  </a:lnTo>
                  <a:lnTo>
                    <a:pt x="52647" y="268748"/>
                  </a:lnTo>
                  <a:lnTo>
                    <a:pt x="34241" y="309619"/>
                  </a:lnTo>
                  <a:lnTo>
                    <a:pt x="19569" y="352375"/>
                  </a:lnTo>
                  <a:lnTo>
                    <a:pt x="8834" y="396809"/>
                  </a:lnTo>
                  <a:lnTo>
                    <a:pt x="2242" y="442716"/>
                  </a:lnTo>
                  <a:lnTo>
                    <a:pt x="0" y="489890"/>
                  </a:lnTo>
                  <a:lnTo>
                    <a:pt x="2242" y="537072"/>
                  </a:lnTo>
                  <a:lnTo>
                    <a:pt x="8834" y="582984"/>
                  </a:lnTo>
                  <a:lnTo>
                    <a:pt x="19569" y="627422"/>
                  </a:lnTo>
                  <a:lnTo>
                    <a:pt x="34241" y="670180"/>
                  </a:lnTo>
                  <a:lnTo>
                    <a:pt x="52647" y="711054"/>
                  </a:lnTo>
                  <a:lnTo>
                    <a:pt x="74580" y="749837"/>
                  </a:lnTo>
                  <a:lnTo>
                    <a:pt x="99834" y="786325"/>
                  </a:lnTo>
                  <a:lnTo>
                    <a:pt x="128205" y="820312"/>
                  </a:lnTo>
                  <a:lnTo>
                    <a:pt x="159487" y="851593"/>
                  </a:lnTo>
                  <a:lnTo>
                    <a:pt x="193475" y="879963"/>
                  </a:lnTo>
                  <a:lnTo>
                    <a:pt x="229963" y="905217"/>
                  </a:lnTo>
                  <a:lnTo>
                    <a:pt x="268747" y="927148"/>
                  </a:lnTo>
                  <a:lnTo>
                    <a:pt x="309620" y="945552"/>
                  </a:lnTo>
                  <a:lnTo>
                    <a:pt x="352377" y="960224"/>
                  </a:lnTo>
                  <a:lnTo>
                    <a:pt x="396813" y="970958"/>
                  </a:lnTo>
                  <a:lnTo>
                    <a:pt x="442723" y="977549"/>
                  </a:lnTo>
                  <a:lnTo>
                    <a:pt x="489901" y="979792"/>
                  </a:lnTo>
                  <a:lnTo>
                    <a:pt x="537077" y="977549"/>
                  </a:lnTo>
                  <a:lnTo>
                    <a:pt x="582985" y="970958"/>
                  </a:lnTo>
                  <a:lnTo>
                    <a:pt x="627419" y="960224"/>
                  </a:lnTo>
                  <a:lnTo>
                    <a:pt x="670175" y="945552"/>
                  </a:lnTo>
                  <a:lnTo>
                    <a:pt x="711046" y="927148"/>
                  </a:lnTo>
                  <a:lnTo>
                    <a:pt x="749828" y="905217"/>
                  </a:lnTo>
                  <a:lnTo>
                    <a:pt x="786314" y="879963"/>
                  </a:lnTo>
                  <a:lnTo>
                    <a:pt x="820301" y="851593"/>
                  </a:lnTo>
                  <a:lnTo>
                    <a:pt x="851581" y="820312"/>
                  </a:lnTo>
                  <a:lnTo>
                    <a:pt x="879951" y="786325"/>
                  </a:lnTo>
                  <a:lnTo>
                    <a:pt x="905205" y="749837"/>
                  </a:lnTo>
                  <a:lnTo>
                    <a:pt x="927136" y="711054"/>
                  </a:lnTo>
                  <a:lnTo>
                    <a:pt x="945541" y="670180"/>
                  </a:lnTo>
                  <a:lnTo>
                    <a:pt x="960213" y="627422"/>
                  </a:lnTo>
                  <a:lnTo>
                    <a:pt x="970947" y="582984"/>
                  </a:lnTo>
                  <a:lnTo>
                    <a:pt x="977538" y="537072"/>
                  </a:lnTo>
                  <a:lnTo>
                    <a:pt x="979781" y="489890"/>
                  </a:lnTo>
                  <a:lnTo>
                    <a:pt x="977538" y="442716"/>
                  </a:lnTo>
                  <a:lnTo>
                    <a:pt x="970947" y="396809"/>
                  </a:lnTo>
                  <a:lnTo>
                    <a:pt x="960213" y="352375"/>
                  </a:lnTo>
                  <a:lnTo>
                    <a:pt x="945541" y="309619"/>
                  </a:lnTo>
                  <a:lnTo>
                    <a:pt x="927136" y="268748"/>
                  </a:lnTo>
                  <a:lnTo>
                    <a:pt x="905205" y="229965"/>
                  </a:lnTo>
                  <a:lnTo>
                    <a:pt x="879951" y="193478"/>
                  </a:lnTo>
                  <a:lnTo>
                    <a:pt x="851581" y="159490"/>
                  </a:lnTo>
                  <a:lnTo>
                    <a:pt x="820301" y="128208"/>
                  </a:lnTo>
                  <a:lnTo>
                    <a:pt x="786314" y="99836"/>
                  </a:lnTo>
                  <a:lnTo>
                    <a:pt x="749828" y="74582"/>
                  </a:lnTo>
                  <a:lnTo>
                    <a:pt x="711046" y="52649"/>
                  </a:lnTo>
                  <a:lnTo>
                    <a:pt x="670175" y="34243"/>
                  </a:lnTo>
                  <a:lnTo>
                    <a:pt x="627419" y="19569"/>
                  </a:lnTo>
                  <a:lnTo>
                    <a:pt x="582985" y="8834"/>
                  </a:lnTo>
                  <a:lnTo>
                    <a:pt x="537077" y="2242"/>
                  </a:lnTo>
                  <a:lnTo>
                    <a:pt x="489901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F57985DF-B2A3-984E-9500-5809791A20A1}"/>
                </a:ext>
              </a:extLst>
            </p:cNvPr>
            <p:cNvSpPr/>
            <p:nvPr/>
          </p:nvSpPr>
          <p:spPr>
            <a:xfrm>
              <a:off x="13654464" y="1778924"/>
              <a:ext cx="588010" cy="588010"/>
            </a:xfrm>
            <a:custGeom>
              <a:avLst/>
              <a:gdLst/>
              <a:ahLst/>
              <a:cxnLst/>
              <a:rect l="l" t="t" r="r" b="b"/>
              <a:pathLst>
                <a:path w="588009" h="588010">
                  <a:moveTo>
                    <a:pt x="293938" y="0"/>
                  </a:moveTo>
                  <a:lnTo>
                    <a:pt x="246262" y="3847"/>
                  </a:lnTo>
                  <a:lnTo>
                    <a:pt x="201034" y="14986"/>
                  </a:lnTo>
                  <a:lnTo>
                    <a:pt x="158860" y="32812"/>
                  </a:lnTo>
                  <a:lnTo>
                    <a:pt x="120345" y="56717"/>
                  </a:lnTo>
                  <a:lnTo>
                    <a:pt x="86095" y="86098"/>
                  </a:lnTo>
                  <a:lnTo>
                    <a:pt x="56715" y="120347"/>
                  </a:lnTo>
                  <a:lnTo>
                    <a:pt x="32810" y="158861"/>
                  </a:lnTo>
                  <a:lnTo>
                    <a:pt x="14985" y="201032"/>
                  </a:lnTo>
                  <a:lnTo>
                    <a:pt x="3847" y="246257"/>
                  </a:lnTo>
                  <a:lnTo>
                    <a:pt x="0" y="293928"/>
                  </a:lnTo>
                  <a:lnTo>
                    <a:pt x="3847" y="341606"/>
                  </a:lnTo>
                  <a:lnTo>
                    <a:pt x="14985" y="386835"/>
                  </a:lnTo>
                  <a:lnTo>
                    <a:pt x="32810" y="429008"/>
                  </a:lnTo>
                  <a:lnTo>
                    <a:pt x="56715" y="467522"/>
                  </a:lnTo>
                  <a:lnTo>
                    <a:pt x="86095" y="501770"/>
                  </a:lnTo>
                  <a:lnTo>
                    <a:pt x="120345" y="531147"/>
                  </a:lnTo>
                  <a:lnTo>
                    <a:pt x="158860" y="555050"/>
                  </a:lnTo>
                  <a:lnTo>
                    <a:pt x="201034" y="572872"/>
                  </a:lnTo>
                  <a:lnTo>
                    <a:pt x="246262" y="584009"/>
                  </a:lnTo>
                  <a:lnTo>
                    <a:pt x="293938" y="587856"/>
                  </a:lnTo>
                  <a:lnTo>
                    <a:pt x="341612" y="584009"/>
                  </a:lnTo>
                  <a:lnTo>
                    <a:pt x="386837" y="572872"/>
                  </a:lnTo>
                  <a:lnTo>
                    <a:pt x="429010" y="555050"/>
                  </a:lnTo>
                  <a:lnTo>
                    <a:pt x="467523" y="531147"/>
                  </a:lnTo>
                  <a:lnTo>
                    <a:pt x="501772" y="501770"/>
                  </a:lnTo>
                  <a:lnTo>
                    <a:pt x="531152" y="467522"/>
                  </a:lnTo>
                  <a:lnTo>
                    <a:pt x="555056" y="429008"/>
                  </a:lnTo>
                  <a:lnTo>
                    <a:pt x="572881" y="386835"/>
                  </a:lnTo>
                  <a:lnTo>
                    <a:pt x="584019" y="341606"/>
                  </a:lnTo>
                  <a:lnTo>
                    <a:pt x="587866" y="293928"/>
                  </a:lnTo>
                  <a:lnTo>
                    <a:pt x="584019" y="246257"/>
                  </a:lnTo>
                  <a:lnTo>
                    <a:pt x="572881" y="201032"/>
                  </a:lnTo>
                  <a:lnTo>
                    <a:pt x="555056" y="158861"/>
                  </a:lnTo>
                  <a:lnTo>
                    <a:pt x="531152" y="120347"/>
                  </a:lnTo>
                  <a:lnTo>
                    <a:pt x="501772" y="86098"/>
                  </a:lnTo>
                  <a:lnTo>
                    <a:pt x="467523" y="56717"/>
                  </a:lnTo>
                  <a:lnTo>
                    <a:pt x="429010" y="32812"/>
                  </a:lnTo>
                  <a:lnTo>
                    <a:pt x="386837" y="14986"/>
                  </a:lnTo>
                  <a:lnTo>
                    <a:pt x="341612" y="3847"/>
                  </a:lnTo>
                  <a:lnTo>
                    <a:pt x="293938" y="0"/>
                  </a:lnTo>
                  <a:close/>
                </a:path>
              </a:pathLst>
            </a:custGeom>
            <a:solidFill>
              <a:srgbClr val="ED71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">
              <a:extLst>
                <a:ext uri="{FF2B5EF4-FFF2-40B4-BE49-F238E27FC236}">
                  <a16:creationId xmlns:a16="http://schemas.microsoft.com/office/drawing/2014/main" id="{9D283D0C-9D81-C446-9C43-7027AA90BFD3}"/>
                </a:ext>
              </a:extLst>
            </p:cNvPr>
            <p:cNvSpPr/>
            <p:nvPr/>
          </p:nvSpPr>
          <p:spPr>
            <a:xfrm>
              <a:off x="13474249" y="2098501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8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86" y="97976"/>
                  </a:lnTo>
                  <a:lnTo>
                    <a:pt x="979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6">
              <a:extLst>
                <a:ext uri="{FF2B5EF4-FFF2-40B4-BE49-F238E27FC236}">
                  <a16:creationId xmlns:a16="http://schemas.microsoft.com/office/drawing/2014/main" id="{38337C61-EE00-E945-8DC5-DEAA47DB9892}"/>
                </a:ext>
              </a:extLst>
            </p:cNvPr>
            <p:cNvSpPr/>
            <p:nvPr/>
          </p:nvSpPr>
          <p:spPr>
            <a:xfrm>
              <a:off x="13376273" y="2196477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7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76" y="97976"/>
                  </a:lnTo>
                  <a:lnTo>
                    <a:pt x="97976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7">
              <a:extLst>
                <a:ext uri="{FF2B5EF4-FFF2-40B4-BE49-F238E27FC236}">
                  <a16:creationId xmlns:a16="http://schemas.microsoft.com/office/drawing/2014/main" id="{02509627-AD35-0C46-B873-1B7A41A0E1EF}"/>
                </a:ext>
              </a:extLst>
            </p:cNvPr>
            <p:cNvSpPr/>
            <p:nvPr/>
          </p:nvSpPr>
          <p:spPr>
            <a:xfrm>
              <a:off x="13993056" y="1953092"/>
              <a:ext cx="76835" cy="116205"/>
            </a:xfrm>
            <a:custGeom>
              <a:avLst/>
              <a:gdLst/>
              <a:ahLst/>
              <a:cxnLst/>
              <a:rect l="l" t="t" r="r" b="b"/>
              <a:pathLst>
                <a:path w="76834" h="116205">
                  <a:moveTo>
                    <a:pt x="76646" y="0"/>
                  </a:moveTo>
                  <a:lnTo>
                    <a:pt x="0" y="115724"/>
                  </a:lnTo>
                </a:path>
              </a:pathLst>
            </a:custGeom>
            <a:ln w="34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8">
              <a:extLst>
                <a:ext uri="{FF2B5EF4-FFF2-40B4-BE49-F238E27FC236}">
                  <a16:creationId xmlns:a16="http://schemas.microsoft.com/office/drawing/2014/main" id="{D518E4CA-8A16-634E-AE46-2489492F265A}"/>
                </a:ext>
              </a:extLst>
            </p:cNvPr>
            <p:cNvSpPr/>
            <p:nvPr/>
          </p:nvSpPr>
          <p:spPr>
            <a:xfrm>
              <a:off x="14048886" y="1953094"/>
              <a:ext cx="20955" cy="23495"/>
            </a:xfrm>
            <a:custGeom>
              <a:avLst/>
              <a:gdLst/>
              <a:ahLst/>
              <a:cxnLst/>
              <a:rect l="l" t="t" r="r" b="b"/>
              <a:pathLst>
                <a:path w="20955" h="23494">
                  <a:moveTo>
                    <a:pt x="20816" y="0"/>
                  </a:moveTo>
                  <a:lnTo>
                    <a:pt x="0" y="10366"/>
                  </a:lnTo>
                  <a:lnTo>
                    <a:pt x="19392" y="23213"/>
                  </a:lnTo>
                  <a:lnTo>
                    <a:pt x="208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9">
              <a:extLst>
                <a:ext uri="{FF2B5EF4-FFF2-40B4-BE49-F238E27FC236}">
                  <a16:creationId xmlns:a16="http://schemas.microsoft.com/office/drawing/2014/main" id="{707B92C4-A0EF-7946-A38C-7C339464876E}"/>
                </a:ext>
              </a:extLst>
            </p:cNvPr>
            <p:cNvSpPr/>
            <p:nvPr/>
          </p:nvSpPr>
          <p:spPr>
            <a:xfrm>
              <a:off x="13907118" y="2094736"/>
              <a:ext cx="43180" cy="132715"/>
            </a:xfrm>
            <a:custGeom>
              <a:avLst/>
              <a:gdLst/>
              <a:ahLst/>
              <a:cxnLst/>
              <a:rect l="l" t="t" r="r" b="b"/>
              <a:pathLst>
                <a:path w="43180" h="132714">
                  <a:moveTo>
                    <a:pt x="42574" y="0"/>
                  </a:moveTo>
                  <a:lnTo>
                    <a:pt x="0" y="132121"/>
                  </a:lnTo>
                </a:path>
              </a:pathLst>
            </a:custGeom>
            <a:ln w="34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0">
              <a:extLst>
                <a:ext uri="{FF2B5EF4-FFF2-40B4-BE49-F238E27FC236}">
                  <a16:creationId xmlns:a16="http://schemas.microsoft.com/office/drawing/2014/main" id="{E6FCBCFB-8D6F-CB4D-ADAA-4AB94105774D}"/>
                </a:ext>
              </a:extLst>
            </p:cNvPr>
            <p:cNvSpPr/>
            <p:nvPr/>
          </p:nvSpPr>
          <p:spPr>
            <a:xfrm>
              <a:off x="13932451" y="2094734"/>
              <a:ext cx="22225" cy="22860"/>
            </a:xfrm>
            <a:custGeom>
              <a:avLst/>
              <a:gdLst/>
              <a:ahLst/>
              <a:cxnLst/>
              <a:rect l="l" t="t" r="r" b="b"/>
              <a:pathLst>
                <a:path w="22225" h="22860">
                  <a:moveTo>
                    <a:pt x="17245" y="0"/>
                  </a:moveTo>
                  <a:lnTo>
                    <a:pt x="0" y="15612"/>
                  </a:lnTo>
                  <a:lnTo>
                    <a:pt x="22135" y="22742"/>
                  </a:lnTo>
                  <a:lnTo>
                    <a:pt x="172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1">
              <a:extLst>
                <a:ext uri="{FF2B5EF4-FFF2-40B4-BE49-F238E27FC236}">
                  <a16:creationId xmlns:a16="http://schemas.microsoft.com/office/drawing/2014/main" id="{FF0BA9C2-8E24-2247-9CAF-358ED4BEE105}"/>
                </a:ext>
              </a:extLst>
            </p:cNvPr>
            <p:cNvSpPr/>
            <p:nvPr/>
          </p:nvSpPr>
          <p:spPr>
            <a:xfrm>
              <a:off x="13753482" y="2095752"/>
              <a:ext cx="33655" cy="151765"/>
            </a:xfrm>
            <a:custGeom>
              <a:avLst/>
              <a:gdLst/>
              <a:ahLst/>
              <a:cxnLst/>
              <a:rect l="l" t="t" r="r" b="b"/>
              <a:pathLst>
                <a:path w="33655" h="151764">
                  <a:moveTo>
                    <a:pt x="33318" y="0"/>
                  </a:moveTo>
                  <a:lnTo>
                    <a:pt x="0" y="151157"/>
                  </a:lnTo>
                </a:path>
              </a:pathLst>
            </a:custGeom>
            <a:ln w="34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2">
              <a:extLst>
                <a:ext uri="{FF2B5EF4-FFF2-40B4-BE49-F238E27FC236}">
                  <a16:creationId xmlns:a16="http://schemas.microsoft.com/office/drawing/2014/main" id="{E058435D-F97B-E449-9DE1-C4DE95EC3E95}"/>
                </a:ext>
              </a:extLst>
            </p:cNvPr>
            <p:cNvSpPr/>
            <p:nvPr/>
          </p:nvSpPr>
          <p:spPr>
            <a:xfrm>
              <a:off x="13771109" y="2095748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59" h="22225">
                  <a:moveTo>
                    <a:pt x="15685" y="0"/>
                  </a:moveTo>
                  <a:lnTo>
                    <a:pt x="0" y="17172"/>
                  </a:lnTo>
                  <a:lnTo>
                    <a:pt x="22711" y="22177"/>
                  </a:lnTo>
                  <a:lnTo>
                    <a:pt x="156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3">
              <a:extLst>
                <a:ext uri="{FF2B5EF4-FFF2-40B4-BE49-F238E27FC236}">
                  <a16:creationId xmlns:a16="http://schemas.microsoft.com/office/drawing/2014/main" id="{1A4730A8-B40B-3E45-910F-F3CA048B8C84}"/>
                </a:ext>
              </a:extLst>
            </p:cNvPr>
            <p:cNvSpPr/>
            <p:nvPr/>
          </p:nvSpPr>
          <p:spPr>
            <a:xfrm>
              <a:off x="13862518" y="1833708"/>
              <a:ext cx="104139" cy="125730"/>
            </a:xfrm>
            <a:custGeom>
              <a:avLst/>
              <a:gdLst/>
              <a:ahLst/>
              <a:cxnLst/>
              <a:rect l="l" t="t" r="r" b="b"/>
              <a:pathLst>
                <a:path w="104140" h="125730">
                  <a:moveTo>
                    <a:pt x="104017" y="0"/>
                  </a:moveTo>
                  <a:lnTo>
                    <a:pt x="0" y="125294"/>
                  </a:lnTo>
                </a:path>
              </a:pathLst>
            </a:custGeom>
            <a:ln w="34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4">
              <a:extLst>
                <a:ext uri="{FF2B5EF4-FFF2-40B4-BE49-F238E27FC236}">
                  <a16:creationId xmlns:a16="http://schemas.microsoft.com/office/drawing/2014/main" id="{1A9466A0-FB4B-9E42-AD05-330333D44552}"/>
                </a:ext>
              </a:extLst>
            </p:cNvPr>
            <p:cNvSpPr/>
            <p:nvPr/>
          </p:nvSpPr>
          <p:spPr>
            <a:xfrm>
              <a:off x="13944719" y="1833713"/>
              <a:ext cx="22225" cy="23495"/>
            </a:xfrm>
            <a:custGeom>
              <a:avLst/>
              <a:gdLst/>
              <a:ahLst/>
              <a:cxnLst/>
              <a:rect l="l" t="t" r="r" b="b"/>
              <a:pathLst>
                <a:path w="22225" h="23494">
                  <a:moveTo>
                    <a:pt x="21810" y="0"/>
                  </a:moveTo>
                  <a:lnTo>
                    <a:pt x="0" y="8062"/>
                  </a:lnTo>
                  <a:lnTo>
                    <a:pt x="17894" y="22920"/>
                  </a:lnTo>
                  <a:lnTo>
                    <a:pt x="21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5">
              <a:extLst>
                <a:ext uri="{FF2B5EF4-FFF2-40B4-BE49-F238E27FC236}">
                  <a16:creationId xmlns:a16="http://schemas.microsoft.com/office/drawing/2014/main" id="{AD7F2599-A3BC-4F4C-AFEA-2C0E5BB2A23D}"/>
                </a:ext>
              </a:extLst>
            </p:cNvPr>
            <p:cNvSpPr/>
            <p:nvPr/>
          </p:nvSpPr>
          <p:spPr>
            <a:xfrm>
              <a:off x="13669510" y="1957206"/>
              <a:ext cx="57785" cy="162560"/>
            </a:xfrm>
            <a:custGeom>
              <a:avLst/>
              <a:gdLst/>
              <a:ahLst/>
              <a:cxnLst/>
              <a:rect l="l" t="t" r="r" b="b"/>
              <a:pathLst>
                <a:path w="57784" h="162560">
                  <a:moveTo>
                    <a:pt x="57212" y="0"/>
                  </a:moveTo>
                  <a:lnTo>
                    <a:pt x="0" y="162256"/>
                  </a:lnTo>
                </a:path>
              </a:pathLst>
            </a:custGeom>
            <a:ln w="34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6">
              <a:extLst>
                <a:ext uri="{FF2B5EF4-FFF2-40B4-BE49-F238E27FC236}">
                  <a16:creationId xmlns:a16="http://schemas.microsoft.com/office/drawing/2014/main" id="{5280962C-722F-3446-B58C-7206EE982F83}"/>
                </a:ext>
              </a:extLst>
            </p:cNvPr>
            <p:cNvSpPr/>
            <p:nvPr/>
          </p:nvSpPr>
          <p:spPr>
            <a:xfrm>
              <a:off x="13709053" y="1957210"/>
              <a:ext cx="22225" cy="22860"/>
            </a:xfrm>
            <a:custGeom>
              <a:avLst/>
              <a:gdLst/>
              <a:ahLst/>
              <a:cxnLst/>
              <a:rect l="l" t="t" r="r" b="b"/>
              <a:pathLst>
                <a:path w="22225" h="22860">
                  <a:moveTo>
                    <a:pt x="17674" y="0"/>
                  </a:moveTo>
                  <a:lnTo>
                    <a:pt x="0" y="15119"/>
                  </a:lnTo>
                  <a:lnTo>
                    <a:pt x="21936" y="22857"/>
                  </a:lnTo>
                  <a:lnTo>
                    <a:pt x="176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7">
              <a:extLst>
                <a:ext uri="{FF2B5EF4-FFF2-40B4-BE49-F238E27FC236}">
                  <a16:creationId xmlns:a16="http://schemas.microsoft.com/office/drawing/2014/main" id="{E1705E92-2E9C-994D-B0C0-4E075B6E0F48}"/>
                </a:ext>
              </a:extLst>
            </p:cNvPr>
            <p:cNvSpPr/>
            <p:nvPr/>
          </p:nvSpPr>
          <p:spPr>
            <a:xfrm>
              <a:off x="14012547" y="2123245"/>
              <a:ext cx="47625" cy="99695"/>
            </a:xfrm>
            <a:custGeom>
              <a:avLst/>
              <a:gdLst/>
              <a:ahLst/>
              <a:cxnLst/>
              <a:rect l="l" t="t" r="r" b="b"/>
              <a:pathLst>
                <a:path w="47625" h="99694">
                  <a:moveTo>
                    <a:pt x="47516" y="0"/>
                  </a:moveTo>
                  <a:lnTo>
                    <a:pt x="0" y="99682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8">
              <a:extLst>
                <a:ext uri="{FF2B5EF4-FFF2-40B4-BE49-F238E27FC236}">
                  <a16:creationId xmlns:a16="http://schemas.microsoft.com/office/drawing/2014/main" id="{64DB4907-3480-294D-8DEE-67AD6002A6F6}"/>
                </a:ext>
              </a:extLst>
            </p:cNvPr>
            <p:cNvSpPr/>
            <p:nvPr/>
          </p:nvSpPr>
          <p:spPr>
            <a:xfrm>
              <a:off x="14037758" y="2119776"/>
              <a:ext cx="27305" cy="30480"/>
            </a:xfrm>
            <a:custGeom>
              <a:avLst/>
              <a:gdLst/>
              <a:ahLst/>
              <a:cxnLst/>
              <a:rect l="l" t="t" r="r" b="b"/>
              <a:pathLst>
                <a:path w="27305" h="30480">
                  <a:moveTo>
                    <a:pt x="24910" y="0"/>
                  </a:moveTo>
                  <a:lnTo>
                    <a:pt x="0" y="17130"/>
                  </a:lnTo>
                  <a:lnTo>
                    <a:pt x="27287" y="30135"/>
                  </a:lnTo>
                  <a:lnTo>
                    <a:pt x="249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19">
              <a:extLst>
                <a:ext uri="{FF2B5EF4-FFF2-40B4-BE49-F238E27FC236}">
                  <a16:creationId xmlns:a16="http://schemas.microsoft.com/office/drawing/2014/main" id="{E5E5E5BD-0A41-8B4F-A497-32A9AB3567AB}"/>
                </a:ext>
              </a:extLst>
            </p:cNvPr>
            <p:cNvSpPr/>
            <p:nvPr/>
          </p:nvSpPr>
          <p:spPr>
            <a:xfrm>
              <a:off x="14133397" y="2275788"/>
              <a:ext cx="16510" cy="66040"/>
            </a:xfrm>
            <a:custGeom>
              <a:avLst/>
              <a:gdLst/>
              <a:ahLst/>
              <a:cxnLst/>
              <a:rect l="l" t="t" r="r" b="b"/>
              <a:pathLst>
                <a:path w="16509" h="66039">
                  <a:moveTo>
                    <a:pt x="16041" y="0"/>
                  </a:moveTo>
                  <a:lnTo>
                    <a:pt x="0" y="65673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20">
              <a:extLst>
                <a:ext uri="{FF2B5EF4-FFF2-40B4-BE49-F238E27FC236}">
                  <a16:creationId xmlns:a16="http://schemas.microsoft.com/office/drawing/2014/main" id="{11844CD2-F25B-D84C-A2B9-EDD6DAB8CED1}"/>
                </a:ext>
              </a:extLst>
            </p:cNvPr>
            <p:cNvSpPr/>
            <p:nvPr/>
          </p:nvSpPr>
          <p:spPr>
            <a:xfrm>
              <a:off x="14129971" y="2272440"/>
              <a:ext cx="29845" cy="29209"/>
            </a:xfrm>
            <a:custGeom>
              <a:avLst/>
              <a:gdLst/>
              <a:ahLst/>
              <a:cxnLst/>
              <a:rect l="l" t="t" r="r" b="b"/>
              <a:pathLst>
                <a:path w="29844" h="29210">
                  <a:moveTo>
                    <a:pt x="20899" y="0"/>
                  </a:moveTo>
                  <a:lnTo>
                    <a:pt x="0" y="21852"/>
                  </a:lnTo>
                  <a:lnTo>
                    <a:pt x="29370" y="29025"/>
                  </a:lnTo>
                  <a:lnTo>
                    <a:pt x="208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21">
              <a:extLst>
                <a:ext uri="{FF2B5EF4-FFF2-40B4-BE49-F238E27FC236}">
                  <a16:creationId xmlns:a16="http://schemas.microsoft.com/office/drawing/2014/main" id="{B57F7E40-FB25-4B47-B754-6309903642C9}"/>
                </a:ext>
              </a:extLst>
            </p:cNvPr>
            <p:cNvSpPr/>
            <p:nvPr/>
          </p:nvSpPr>
          <p:spPr>
            <a:xfrm>
              <a:off x="13843572" y="2220080"/>
              <a:ext cx="10160" cy="129539"/>
            </a:xfrm>
            <a:custGeom>
              <a:avLst/>
              <a:gdLst/>
              <a:ahLst/>
              <a:cxnLst/>
              <a:rect l="l" t="t" r="r" b="b"/>
              <a:pathLst>
                <a:path w="10159" h="129539">
                  <a:moveTo>
                    <a:pt x="9853" y="0"/>
                  </a:moveTo>
                  <a:lnTo>
                    <a:pt x="0" y="129409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22">
              <a:extLst>
                <a:ext uri="{FF2B5EF4-FFF2-40B4-BE49-F238E27FC236}">
                  <a16:creationId xmlns:a16="http://schemas.microsoft.com/office/drawing/2014/main" id="{717CB4D6-0F0D-884F-88C5-1185F6151F99}"/>
                </a:ext>
              </a:extLst>
            </p:cNvPr>
            <p:cNvSpPr/>
            <p:nvPr/>
          </p:nvSpPr>
          <p:spPr>
            <a:xfrm>
              <a:off x="13836821" y="2216938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80" h="27305">
                  <a:moveTo>
                    <a:pt x="17057" y="0"/>
                  </a:moveTo>
                  <a:lnTo>
                    <a:pt x="0" y="24962"/>
                  </a:lnTo>
                  <a:lnTo>
                    <a:pt x="30145" y="27255"/>
                  </a:lnTo>
                  <a:lnTo>
                    <a:pt x="170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23">
              <a:extLst>
                <a:ext uri="{FF2B5EF4-FFF2-40B4-BE49-F238E27FC236}">
                  <a16:creationId xmlns:a16="http://schemas.microsoft.com/office/drawing/2014/main" id="{849C61DA-8DB6-124C-A7E9-27BBB049241D}"/>
                </a:ext>
              </a:extLst>
            </p:cNvPr>
            <p:cNvSpPr/>
            <p:nvPr/>
          </p:nvSpPr>
          <p:spPr>
            <a:xfrm>
              <a:off x="13696486" y="2221740"/>
              <a:ext cx="2540" cy="130175"/>
            </a:xfrm>
            <a:custGeom>
              <a:avLst/>
              <a:gdLst/>
              <a:ahLst/>
              <a:cxnLst/>
              <a:rect l="l" t="t" r="r" b="b"/>
              <a:pathLst>
                <a:path w="2540" h="130175">
                  <a:moveTo>
                    <a:pt x="0" y="0"/>
                  </a:moveTo>
                  <a:lnTo>
                    <a:pt x="2314" y="129765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24">
              <a:extLst>
                <a:ext uri="{FF2B5EF4-FFF2-40B4-BE49-F238E27FC236}">
                  <a16:creationId xmlns:a16="http://schemas.microsoft.com/office/drawing/2014/main" id="{6F01B7EB-7D4C-6E4A-8247-8865D574C550}"/>
                </a:ext>
              </a:extLst>
            </p:cNvPr>
            <p:cNvSpPr/>
            <p:nvPr/>
          </p:nvSpPr>
          <p:spPr>
            <a:xfrm>
              <a:off x="13681730" y="2218694"/>
              <a:ext cx="30480" cy="26670"/>
            </a:xfrm>
            <a:custGeom>
              <a:avLst/>
              <a:gdLst/>
              <a:ahLst/>
              <a:cxnLst/>
              <a:rect l="l" t="t" r="r" b="b"/>
              <a:pathLst>
                <a:path w="30480" h="26669">
                  <a:moveTo>
                    <a:pt x="14648" y="0"/>
                  </a:moveTo>
                  <a:lnTo>
                    <a:pt x="0" y="26438"/>
                  </a:lnTo>
                  <a:lnTo>
                    <a:pt x="30229" y="2590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25">
              <a:extLst>
                <a:ext uri="{FF2B5EF4-FFF2-40B4-BE49-F238E27FC236}">
                  <a16:creationId xmlns:a16="http://schemas.microsoft.com/office/drawing/2014/main" id="{9AF2DFEE-76E9-0A49-83D7-2214287E3A31}"/>
                </a:ext>
              </a:extLst>
            </p:cNvPr>
            <p:cNvSpPr/>
            <p:nvPr/>
          </p:nvSpPr>
          <p:spPr>
            <a:xfrm>
              <a:off x="13976541" y="2248042"/>
              <a:ext cx="13335" cy="103505"/>
            </a:xfrm>
            <a:custGeom>
              <a:avLst/>
              <a:gdLst/>
              <a:ahLst/>
              <a:cxnLst/>
              <a:rect l="l" t="t" r="r" b="b"/>
              <a:pathLst>
                <a:path w="13334" h="103505">
                  <a:moveTo>
                    <a:pt x="12826" y="0"/>
                  </a:moveTo>
                  <a:lnTo>
                    <a:pt x="0" y="103431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26">
              <a:extLst>
                <a:ext uri="{FF2B5EF4-FFF2-40B4-BE49-F238E27FC236}">
                  <a16:creationId xmlns:a16="http://schemas.microsoft.com/office/drawing/2014/main" id="{B3C100EB-12F1-5140-A719-E06603134653}"/>
                </a:ext>
              </a:extLst>
            </p:cNvPr>
            <p:cNvSpPr/>
            <p:nvPr/>
          </p:nvSpPr>
          <p:spPr>
            <a:xfrm>
              <a:off x="13971880" y="2244834"/>
              <a:ext cx="30480" cy="27940"/>
            </a:xfrm>
            <a:custGeom>
              <a:avLst/>
              <a:gdLst/>
              <a:ahLst/>
              <a:cxnLst/>
              <a:rect l="l" t="t" r="r" b="b"/>
              <a:pathLst>
                <a:path w="30480" h="27939">
                  <a:moveTo>
                    <a:pt x="18229" y="0"/>
                  </a:moveTo>
                  <a:lnTo>
                    <a:pt x="0" y="24114"/>
                  </a:lnTo>
                  <a:lnTo>
                    <a:pt x="30009" y="27842"/>
                  </a:lnTo>
                  <a:lnTo>
                    <a:pt x="18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27">
              <a:extLst>
                <a:ext uri="{FF2B5EF4-FFF2-40B4-BE49-F238E27FC236}">
                  <a16:creationId xmlns:a16="http://schemas.microsoft.com/office/drawing/2014/main" id="{FE8ECC0B-5696-CD44-9204-768D15A40E9F}"/>
                </a:ext>
              </a:extLst>
            </p:cNvPr>
            <p:cNvSpPr/>
            <p:nvPr/>
          </p:nvSpPr>
          <p:spPr>
            <a:xfrm>
              <a:off x="13833297" y="1989236"/>
              <a:ext cx="62865" cy="139700"/>
            </a:xfrm>
            <a:custGeom>
              <a:avLst/>
              <a:gdLst/>
              <a:ahLst/>
              <a:cxnLst/>
              <a:rect l="l" t="t" r="r" b="b"/>
              <a:pathLst>
                <a:path w="62865" h="139700">
                  <a:moveTo>
                    <a:pt x="62469" y="0"/>
                  </a:moveTo>
                  <a:lnTo>
                    <a:pt x="0" y="139555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8">
              <a:extLst>
                <a:ext uri="{FF2B5EF4-FFF2-40B4-BE49-F238E27FC236}">
                  <a16:creationId xmlns:a16="http://schemas.microsoft.com/office/drawing/2014/main" id="{E1050DD3-034D-7541-BFDD-2D39530326C1}"/>
                </a:ext>
              </a:extLst>
            </p:cNvPr>
            <p:cNvSpPr/>
            <p:nvPr/>
          </p:nvSpPr>
          <p:spPr>
            <a:xfrm>
              <a:off x="13873744" y="1985758"/>
              <a:ext cx="27940" cy="30480"/>
            </a:xfrm>
            <a:custGeom>
              <a:avLst/>
              <a:gdLst/>
              <a:ahLst/>
              <a:cxnLst/>
              <a:rect l="l" t="t" r="r" b="b"/>
              <a:pathLst>
                <a:path w="27940" h="30480">
                  <a:moveTo>
                    <a:pt x="24491" y="0"/>
                  </a:moveTo>
                  <a:lnTo>
                    <a:pt x="0" y="17727"/>
                  </a:lnTo>
                  <a:lnTo>
                    <a:pt x="27590" y="30082"/>
                  </a:lnTo>
                  <a:lnTo>
                    <a:pt x="244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9">
              <a:extLst>
                <a:ext uri="{FF2B5EF4-FFF2-40B4-BE49-F238E27FC236}">
                  <a16:creationId xmlns:a16="http://schemas.microsoft.com/office/drawing/2014/main" id="{94CE8AEC-EFD5-2F48-A21C-7EFE1D9F24A5}"/>
                </a:ext>
              </a:extLst>
            </p:cNvPr>
            <p:cNvSpPr/>
            <p:nvPr/>
          </p:nvSpPr>
          <p:spPr>
            <a:xfrm>
              <a:off x="13763719" y="1858174"/>
              <a:ext cx="86995" cy="149225"/>
            </a:xfrm>
            <a:custGeom>
              <a:avLst/>
              <a:gdLst/>
              <a:ahLst/>
              <a:cxnLst/>
              <a:rect l="l" t="t" r="r" b="b"/>
              <a:pathLst>
                <a:path w="86994" h="149225">
                  <a:moveTo>
                    <a:pt x="86688" y="0"/>
                  </a:moveTo>
                  <a:lnTo>
                    <a:pt x="0" y="148613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30">
              <a:extLst>
                <a:ext uri="{FF2B5EF4-FFF2-40B4-BE49-F238E27FC236}">
                  <a16:creationId xmlns:a16="http://schemas.microsoft.com/office/drawing/2014/main" id="{8B769663-50AD-614F-97B1-941838CB215B}"/>
                </a:ext>
              </a:extLst>
            </p:cNvPr>
            <p:cNvSpPr/>
            <p:nvPr/>
          </p:nvSpPr>
          <p:spPr>
            <a:xfrm>
              <a:off x="13827189" y="1854680"/>
              <a:ext cx="26670" cy="30480"/>
            </a:xfrm>
            <a:custGeom>
              <a:avLst/>
              <a:gdLst/>
              <a:ahLst/>
              <a:cxnLst/>
              <a:rect l="l" t="t" r="r" b="b"/>
              <a:pathLst>
                <a:path w="26669" h="30480">
                  <a:moveTo>
                    <a:pt x="26250" y="0"/>
                  </a:moveTo>
                  <a:lnTo>
                    <a:pt x="0" y="15004"/>
                  </a:lnTo>
                  <a:lnTo>
                    <a:pt x="26114" y="30239"/>
                  </a:lnTo>
                  <a:lnTo>
                    <a:pt x="26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31">
              <a:extLst>
                <a:ext uri="{FF2B5EF4-FFF2-40B4-BE49-F238E27FC236}">
                  <a16:creationId xmlns:a16="http://schemas.microsoft.com/office/drawing/2014/main" id="{6D6B3231-62AF-014B-9F26-E0671ECB66CF}"/>
                </a:ext>
              </a:extLst>
            </p:cNvPr>
            <p:cNvSpPr/>
            <p:nvPr/>
          </p:nvSpPr>
          <p:spPr>
            <a:xfrm>
              <a:off x="14157796" y="2140257"/>
              <a:ext cx="52705" cy="62865"/>
            </a:xfrm>
            <a:custGeom>
              <a:avLst/>
              <a:gdLst/>
              <a:ahLst/>
              <a:cxnLst/>
              <a:rect l="l" t="t" r="r" b="b"/>
              <a:pathLst>
                <a:path w="52705" h="62864">
                  <a:moveTo>
                    <a:pt x="52197" y="0"/>
                  </a:moveTo>
                  <a:lnTo>
                    <a:pt x="0" y="62511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32">
              <a:extLst>
                <a:ext uri="{FF2B5EF4-FFF2-40B4-BE49-F238E27FC236}">
                  <a16:creationId xmlns:a16="http://schemas.microsoft.com/office/drawing/2014/main" id="{41A61B9B-FFC7-7B46-A1A5-2E722ACA268A}"/>
                </a:ext>
              </a:extLst>
            </p:cNvPr>
            <p:cNvSpPr/>
            <p:nvPr/>
          </p:nvSpPr>
          <p:spPr>
            <a:xfrm>
              <a:off x="14184880" y="2136819"/>
              <a:ext cx="28575" cy="29845"/>
            </a:xfrm>
            <a:custGeom>
              <a:avLst/>
              <a:gdLst/>
              <a:ahLst/>
              <a:cxnLst/>
              <a:rect l="l" t="t" r="r" b="b"/>
              <a:pathLst>
                <a:path w="28575" h="29844">
                  <a:moveTo>
                    <a:pt x="28386" y="0"/>
                  </a:moveTo>
                  <a:lnTo>
                    <a:pt x="0" y="10408"/>
                  </a:lnTo>
                  <a:lnTo>
                    <a:pt x="23203" y="29789"/>
                  </a:lnTo>
                  <a:lnTo>
                    <a:pt x="283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33">
              <a:extLst>
                <a:ext uri="{FF2B5EF4-FFF2-40B4-BE49-F238E27FC236}">
                  <a16:creationId xmlns:a16="http://schemas.microsoft.com/office/drawing/2014/main" id="{78AC0427-35F8-2B4C-878B-DFA5C0A653D9}"/>
                </a:ext>
              </a:extLst>
            </p:cNvPr>
            <p:cNvSpPr/>
            <p:nvPr/>
          </p:nvSpPr>
          <p:spPr>
            <a:xfrm>
              <a:off x="14102393" y="1995430"/>
              <a:ext cx="80010" cy="74295"/>
            </a:xfrm>
            <a:custGeom>
              <a:avLst/>
              <a:gdLst/>
              <a:ahLst/>
              <a:cxnLst/>
              <a:rect l="l" t="t" r="r" b="b"/>
              <a:pathLst>
                <a:path w="80009" h="74294">
                  <a:moveTo>
                    <a:pt x="79631" y="0"/>
                  </a:moveTo>
                  <a:lnTo>
                    <a:pt x="0" y="73830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34">
              <a:extLst>
                <a:ext uri="{FF2B5EF4-FFF2-40B4-BE49-F238E27FC236}">
                  <a16:creationId xmlns:a16="http://schemas.microsoft.com/office/drawing/2014/main" id="{EECA78D7-F006-6E4A-9532-81FB4B4DE85D}"/>
                </a:ext>
              </a:extLst>
            </p:cNvPr>
            <p:cNvSpPr/>
            <p:nvPr/>
          </p:nvSpPr>
          <p:spPr>
            <a:xfrm>
              <a:off x="14155937" y="1992097"/>
              <a:ext cx="29845" cy="29209"/>
            </a:xfrm>
            <a:custGeom>
              <a:avLst/>
              <a:gdLst/>
              <a:ahLst/>
              <a:cxnLst/>
              <a:rect l="l" t="t" r="r" b="b"/>
              <a:pathLst>
                <a:path w="29844" h="29210">
                  <a:moveTo>
                    <a:pt x="29486" y="0"/>
                  </a:moveTo>
                  <a:lnTo>
                    <a:pt x="0" y="6722"/>
                  </a:lnTo>
                  <a:lnTo>
                    <a:pt x="20564" y="28889"/>
                  </a:lnTo>
                  <a:lnTo>
                    <a:pt x="294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35">
              <a:extLst>
                <a:ext uri="{FF2B5EF4-FFF2-40B4-BE49-F238E27FC236}">
                  <a16:creationId xmlns:a16="http://schemas.microsoft.com/office/drawing/2014/main" id="{14A3B197-C075-1142-81AB-0AB41FEE2216}"/>
                </a:ext>
              </a:extLst>
            </p:cNvPr>
            <p:cNvSpPr/>
            <p:nvPr/>
          </p:nvSpPr>
          <p:spPr>
            <a:xfrm>
              <a:off x="14032051" y="1835916"/>
              <a:ext cx="115570" cy="89535"/>
            </a:xfrm>
            <a:custGeom>
              <a:avLst/>
              <a:gdLst/>
              <a:ahLst/>
              <a:cxnLst/>
              <a:rect l="l" t="t" r="r" b="b"/>
              <a:pathLst>
                <a:path w="115569" h="89535">
                  <a:moveTo>
                    <a:pt x="114970" y="0"/>
                  </a:moveTo>
                  <a:lnTo>
                    <a:pt x="0" y="88992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6">
              <a:extLst>
                <a:ext uri="{FF2B5EF4-FFF2-40B4-BE49-F238E27FC236}">
                  <a16:creationId xmlns:a16="http://schemas.microsoft.com/office/drawing/2014/main" id="{5B7D2CA2-5863-954E-8E8D-6F5A87DAFA89}"/>
                </a:ext>
              </a:extLst>
            </p:cNvPr>
            <p:cNvSpPr/>
            <p:nvPr/>
          </p:nvSpPr>
          <p:spPr>
            <a:xfrm>
              <a:off x="14120518" y="1832690"/>
              <a:ext cx="30480" cy="28575"/>
            </a:xfrm>
            <a:custGeom>
              <a:avLst/>
              <a:gdLst/>
              <a:ahLst/>
              <a:cxnLst/>
              <a:rect l="l" t="t" r="r" b="b"/>
              <a:pathLst>
                <a:path w="30480" h="28575">
                  <a:moveTo>
                    <a:pt x="29957" y="0"/>
                  </a:moveTo>
                  <a:lnTo>
                    <a:pt x="0" y="4073"/>
                  </a:lnTo>
                  <a:lnTo>
                    <a:pt x="18502" y="27978"/>
                  </a:lnTo>
                  <a:lnTo>
                    <a:pt x="299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7">
              <a:extLst>
                <a:ext uri="{FF2B5EF4-FFF2-40B4-BE49-F238E27FC236}">
                  <a16:creationId xmlns:a16="http://schemas.microsoft.com/office/drawing/2014/main" id="{570D444B-6709-E540-9690-85B87A437CC0}"/>
                </a:ext>
              </a:extLst>
            </p:cNvPr>
            <p:cNvSpPr/>
            <p:nvPr/>
          </p:nvSpPr>
          <p:spPr>
            <a:xfrm>
              <a:off x="13968607" y="1685652"/>
              <a:ext cx="138430" cy="95885"/>
            </a:xfrm>
            <a:custGeom>
              <a:avLst/>
              <a:gdLst/>
              <a:ahLst/>
              <a:cxnLst/>
              <a:rect l="l" t="t" r="r" b="b"/>
              <a:pathLst>
                <a:path w="138430" h="95885">
                  <a:moveTo>
                    <a:pt x="138268" y="0"/>
                  </a:moveTo>
                  <a:lnTo>
                    <a:pt x="0" y="95630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38">
              <a:extLst>
                <a:ext uri="{FF2B5EF4-FFF2-40B4-BE49-F238E27FC236}">
                  <a16:creationId xmlns:a16="http://schemas.microsoft.com/office/drawing/2014/main" id="{CBAFC198-7941-CD45-8E85-D29F56E9B85F}"/>
                </a:ext>
              </a:extLst>
            </p:cNvPr>
            <p:cNvSpPr/>
            <p:nvPr/>
          </p:nvSpPr>
          <p:spPr>
            <a:xfrm>
              <a:off x="14080215" y="1682497"/>
              <a:ext cx="30480" cy="27940"/>
            </a:xfrm>
            <a:custGeom>
              <a:avLst/>
              <a:gdLst/>
              <a:ahLst/>
              <a:cxnLst/>
              <a:rect l="l" t="t" r="r" b="b"/>
              <a:pathLst>
                <a:path w="30480" h="27939">
                  <a:moveTo>
                    <a:pt x="30135" y="0"/>
                  </a:moveTo>
                  <a:lnTo>
                    <a:pt x="0" y="2460"/>
                  </a:lnTo>
                  <a:lnTo>
                    <a:pt x="17193" y="27329"/>
                  </a:lnTo>
                  <a:lnTo>
                    <a:pt x="301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FB0B4A3B-67FC-3443-84BA-DF818850B55F}"/>
              </a:ext>
            </a:extLst>
          </p:cNvPr>
          <p:cNvSpPr txBox="1"/>
          <p:nvPr userDrawn="1"/>
        </p:nvSpPr>
        <p:spPr>
          <a:xfrm>
            <a:off x="13075907" y="1307002"/>
            <a:ext cx="4482465" cy="33570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41045">
              <a:lnSpc>
                <a:spcPct val="135500"/>
              </a:lnSpc>
              <a:spcBef>
                <a:spcPts val="90"/>
              </a:spcBef>
            </a:pPr>
            <a:r>
              <a:rPr sz="4500" spc="4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aus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7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p</a:t>
            </a:r>
            <a:r>
              <a:rPr sz="4500" spc="8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e</a:t>
            </a:r>
            <a:r>
              <a:rPr sz="4500" spc="3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114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m</a:t>
            </a:r>
            <a:r>
              <a:rPr sz="4500" spc="9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4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</a:t>
            </a:r>
            <a:r>
              <a:rPr sz="4500" spc="40" dirty="0">
                <a:solidFill>
                  <a:srgbClr val="282471"/>
                </a:solidFill>
                <a:latin typeface="Calibre-Medium"/>
                <a:cs typeface="Calibre-Medium"/>
              </a:rPr>
              <a:t>  </a:t>
            </a:r>
            <a:r>
              <a:rPr sz="4500" spc="-175" dirty="0">
                <a:solidFill>
                  <a:srgbClr val="282471"/>
                </a:solidFill>
                <a:latin typeface="Calibre-Medium"/>
                <a:cs typeface="Calibre-Medium"/>
              </a:rPr>
              <a:t>Tw</a:t>
            </a:r>
            <a:r>
              <a:rPr sz="4500" spc="204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@AuScope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spc="35" dirty="0">
                <a:solidFill>
                  <a:srgbClr val="282471"/>
                </a:solidFill>
                <a:latin typeface="Calibre-Medium"/>
                <a:cs typeface="Calibre-Medium"/>
              </a:rPr>
              <a:t>Ig</a:t>
            </a:r>
            <a:r>
              <a:rPr sz="4500" spc="19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-25" dirty="0">
                <a:solidFill>
                  <a:srgbClr val="282471"/>
                </a:solidFill>
                <a:latin typeface="Calibre-Light"/>
                <a:cs typeface="Calibre-Light"/>
              </a:rPr>
              <a:t>@AuScopeToolkit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dirty="0">
                <a:solidFill>
                  <a:srgbClr val="282471"/>
                </a:solidFill>
                <a:latin typeface="Calibre-Medium"/>
                <a:cs typeface="Calibre-Medium"/>
              </a:rPr>
              <a:t>Li</a:t>
            </a:r>
            <a:r>
              <a:rPr sz="4500" spc="21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/auscope-limited</a:t>
            </a:r>
            <a:endParaRPr sz="4500" dirty="0">
              <a:latin typeface="Calibre-Light"/>
              <a:cs typeface="Calibre-Ligh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295DC-2571-014D-97F8-7F7BCA27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7FF83-6431-954A-BD54-68272A73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0EF38-A4BA-8641-8DC5-0E7F707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57B5A664-2198-1842-AAF4-5A81DF81797F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871456-A22A-2E42-8B70-59F8762263F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3D846E-7BF4-F546-9266-22402399BD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9644" y="1411936"/>
            <a:ext cx="5096451" cy="11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82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End - AuSIS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2920D17-2F95-EF4A-9510-55D9B1B944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6" cy="11308554"/>
          </a:xfrm>
          <a:prstGeom prst="rect">
            <a:avLst/>
          </a:prstGeom>
        </p:spPr>
      </p:pic>
      <p:grpSp>
        <p:nvGrpSpPr>
          <p:cNvPr id="71" name="object 2">
            <a:extLst>
              <a:ext uri="{FF2B5EF4-FFF2-40B4-BE49-F238E27FC236}">
                <a16:creationId xmlns:a16="http://schemas.microsoft.com/office/drawing/2014/main" id="{CB52A67B-3640-5040-9509-35E2DAFEBCC1}"/>
              </a:ext>
            </a:extLst>
          </p:cNvPr>
          <p:cNvGrpSpPr/>
          <p:nvPr userDrawn="1"/>
        </p:nvGrpSpPr>
        <p:grpSpPr>
          <a:xfrm>
            <a:off x="10042197" y="2961473"/>
            <a:ext cx="979805" cy="979805"/>
            <a:chOff x="13396453" y="1582962"/>
            <a:chExt cx="979805" cy="979805"/>
          </a:xfrm>
        </p:grpSpPr>
        <p:sp>
          <p:nvSpPr>
            <p:cNvPr id="72" name="object 3">
              <a:extLst>
                <a:ext uri="{FF2B5EF4-FFF2-40B4-BE49-F238E27FC236}">
                  <a16:creationId xmlns:a16="http://schemas.microsoft.com/office/drawing/2014/main" id="{2BABDBF9-5D63-0143-A5BC-311399D54F1D}"/>
                </a:ext>
              </a:extLst>
            </p:cNvPr>
            <p:cNvSpPr/>
            <p:nvPr/>
          </p:nvSpPr>
          <p:spPr>
            <a:xfrm>
              <a:off x="13396453" y="1582962"/>
              <a:ext cx="979805" cy="979805"/>
            </a:xfrm>
            <a:custGeom>
              <a:avLst/>
              <a:gdLst/>
              <a:ahLst/>
              <a:cxnLst/>
              <a:rect l="l" t="t" r="r" b="b"/>
              <a:pathLst>
                <a:path w="979805" h="979805">
                  <a:moveTo>
                    <a:pt x="489890" y="0"/>
                  </a:moveTo>
                  <a:lnTo>
                    <a:pt x="442713" y="2242"/>
                  </a:lnTo>
                  <a:lnTo>
                    <a:pt x="396803" y="8834"/>
                  </a:lnTo>
                  <a:lnTo>
                    <a:pt x="352367" y="19569"/>
                  </a:lnTo>
                  <a:lnTo>
                    <a:pt x="309611" y="34243"/>
                  </a:lnTo>
                  <a:lnTo>
                    <a:pt x="268738" y="52649"/>
                  </a:lnTo>
                  <a:lnTo>
                    <a:pt x="229956" y="74582"/>
                  </a:lnTo>
                  <a:lnTo>
                    <a:pt x="193469" y="99836"/>
                  </a:lnTo>
                  <a:lnTo>
                    <a:pt x="159482" y="128208"/>
                  </a:lnTo>
                  <a:lnTo>
                    <a:pt x="128200" y="159490"/>
                  </a:lnTo>
                  <a:lnTo>
                    <a:pt x="99830" y="193478"/>
                  </a:lnTo>
                  <a:lnTo>
                    <a:pt x="74577" y="229965"/>
                  </a:lnTo>
                  <a:lnTo>
                    <a:pt x="52645" y="268748"/>
                  </a:lnTo>
                  <a:lnTo>
                    <a:pt x="34240" y="309619"/>
                  </a:lnTo>
                  <a:lnTo>
                    <a:pt x="19568" y="352375"/>
                  </a:lnTo>
                  <a:lnTo>
                    <a:pt x="8833" y="396809"/>
                  </a:lnTo>
                  <a:lnTo>
                    <a:pt x="2242" y="442716"/>
                  </a:lnTo>
                  <a:lnTo>
                    <a:pt x="0" y="489890"/>
                  </a:lnTo>
                  <a:lnTo>
                    <a:pt x="2242" y="537072"/>
                  </a:lnTo>
                  <a:lnTo>
                    <a:pt x="8833" y="582984"/>
                  </a:lnTo>
                  <a:lnTo>
                    <a:pt x="19568" y="627422"/>
                  </a:lnTo>
                  <a:lnTo>
                    <a:pt x="34240" y="670180"/>
                  </a:lnTo>
                  <a:lnTo>
                    <a:pt x="52645" y="711054"/>
                  </a:lnTo>
                  <a:lnTo>
                    <a:pt x="74577" y="749837"/>
                  </a:lnTo>
                  <a:lnTo>
                    <a:pt x="99830" y="786325"/>
                  </a:lnTo>
                  <a:lnTo>
                    <a:pt x="128200" y="820312"/>
                  </a:lnTo>
                  <a:lnTo>
                    <a:pt x="159482" y="851593"/>
                  </a:lnTo>
                  <a:lnTo>
                    <a:pt x="193469" y="879963"/>
                  </a:lnTo>
                  <a:lnTo>
                    <a:pt x="229956" y="905217"/>
                  </a:lnTo>
                  <a:lnTo>
                    <a:pt x="268738" y="927148"/>
                  </a:lnTo>
                  <a:lnTo>
                    <a:pt x="309611" y="945552"/>
                  </a:lnTo>
                  <a:lnTo>
                    <a:pt x="352367" y="960224"/>
                  </a:lnTo>
                  <a:lnTo>
                    <a:pt x="396803" y="970958"/>
                  </a:lnTo>
                  <a:lnTo>
                    <a:pt x="442713" y="977549"/>
                  </a:lnTo>
                  <a:lnTo>
                    <a:pt x="489890" y="979792"/>
                  </a:lnTo>
                  <a:lnTo>
                    <a:pt x="537067" y="977549"/>
                  </a:lnTo>
                  <a:lnTo>
                    <a:pt x="582975" y="970958"/>
                  </a:lnTo>
                  <a:lnTo>
                    <a:pt x="627410" y="960224"/>
                  </a:lnTo>
                  <a:lnTo>
                    <a:pt x="670166" y="945552"/>
                  </a:lnTo>
                  <a:lnTo>
                    <a:pt x="711038" y="927148"/>
                  </a:lnTo>
                  <a:lnTo>
                    <a:pt x="749820" y="905217"/>
                  </a:lnTo>
                  <a:lnTo>
                    <a:pt x="786308" y="879963"/>
                  </a:lnTo>
                  <a:lnTo>
                    <a:pt x="820295" y="851593"/>
                  </a:lnTo>
                  <a:lnTo>
                    <a:pt x="851577" y="820312"/>
                  </a:lnTo>
                  <a:lnTo>
                    <a:pt x="879947" y="786325"/>
                  </a:lnTo>
                  <a:lnTo>
                    <a:pt x="905202" y="749837"/>
                  </a:lnTo>
                  <a:lnTo>
                    <a:pt x="927134" y="711054"/>
                  </a:lnTo>
                  <a:lnTo>
                    <a:pt x="945539" y="670180"/>
                  </a:lnTo>
                  <a:lnTo>
                    <a:pt x="960212" y="627422"/>
                  </a:lnTo>
                  <a:lnTo>
                    <a:pt x="970947" y="582984"/>
                  </a:lnTo>
                  <a:lnTo>
                    <a:pt x="977538" y="537072"/>
                  </a:lnTo>
                  <a:lnTo>
                    <a:pt x="979781" y="489890"/>
                  </a:lnTo>
                  <a:lnTo>
                    <a:pt x="977538" y="442716"/>
                  </a:lnTo>
                  <a:lnTo>
                    <a:pt x="970947" y="396809"/>
                  </a:lnTo>
                  <a:lnTo>
                    <a:pt x="960212" y="352375"/>
                  </a:lnTo>
                  <a:lnTo>
                    <a:pt x="945539" y="309619"/>
                  </a:lnTo>
                  <a:lnTo>
                    <a:pt x="927134" y="268748"/>
                  </a:lnTo>
                  <a:lnTo>
                    <a:pt x="905202" y="229965"/>
                  </a:lnTo>
                  <a:lnTo>
                    <a:pt x="879947" y="193478"/>
                  </a:lnTo>
                  <a:lnTo>
                    <a:pt x="851577" y="159490"/>
                  </a:lnTo>
                  <a:lnTo>
                    <a:pt x="820295" y="128208"/>
                  </a:lnTo>
                  <a:lnTo>
                    <a:pt x="786308" y="99836"/>
                  </a:lnTo>
                  <a:lnTo>
                    <a:pt x="749820" y="74582"/>
                  </a:lnTo>
                  <a:lnTo>
                    <a:pt x="711038" y="52649"/>
                  </a:lnTo>
                  <a:lnTo>
                    <a:pt x="670166" y="34243"/>
                  </a:lnTo>
                  <a:lnTo>
                    <a:pt x="627410" y="19569"/>
                  </a:lnTo>
                  <a:lnTo>
                    <a:pt x="582975" y="8834"/>
                  </a:lnTo>
                  <a:lnTo>
                    <a:pt x="537067" y="2242"/>
                  </a:lnTo>
                  <a:lnTo>
                    <a:pt x="489890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">
              <a:extLst>
                <a:ext uri="{FF2B5EF4-FFF2-40B4-BE49-F238E27FC236}">
                  <a16:creationId xmlns:a16="http://schemas.microsoft.com/office/drawing/2014/main" id="{7F96DFBD-61EA-3847-8255-6E3B353ED99E}"/>
                </a:ext>
              </a:extLst>
            </p:cNvPr>
            <p:cNvSpPr/>
            <p:nvPr/>
          </p:nvSpPr>
          <p:spPr>
            <a:xfrm>
              <a:off x="14156784" y="1750020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7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76" y="97976"/>
                  </a:lnTo>
                  <a:lnTo>
                    <a:pt x="9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5">
              <a:extLst>
                <a:ext uri="{FF2B5EF4-FFF2-40B4-BE49-F238E27FC236}">
                  <a16:creationId xmlns:a16="http://schemas.microsoft.com/office/drawing/2014/main" id="{0E7E4605-EACC-8344-B7C9-5BC48F6FB9F0}"/>
                </a:ext>
              </a:extLst>
            </p:cNvPr>
            <p:cNvSpPr/>
            <p:nvPr/>
          </p:nvSpPr>
          <p:spPr>
            <a:xfrm>
              <a:off x="14254760" y="1652044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8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86" y="97976"/>
                  </a:lnTo>
                  <a:lnTo>
                    <a:pt x="97986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6">
              <a:extLst>
                <a:ext uri="{FF2B5EF4-FFF2-40B4-BE49-F238E27FC236}">
                  <a16:creationId xmlns:a16="http://schemas.microsoft.com/office/drawing/2014/main" id="{5B3C25B3-59D8-5542-B501-356D9755B3CD}"/>
                </a:ext>
              </a:extLst>
            </p:cNvPr>
            <p:cNvSpPr/>
            <p:nvPr/>
          </p:nvSpPr>
          <p:spPr>
            <a:xfrm>
              <a:off x="13592399" y="1778924"/>
              <a:ext cx="588010" cy="588010"/>
            </a:xfrm>
            <a:custGeom>
              <a:avLst/>
              <a:gdLst/>
              <a:ahLst/>
              <a:cxnLst/>
              <a:rect l="l" t="t" r="r" b="b"/>
              <a:pathLst>
                <a:path w="588009" h="588010">
                  <a:moveTo>
                    <a:pt x="293938" y="0"/>
                  </a:moveTo>
                  <a:lnTo>
                    <a:pt x="246264" y="3847"/>
                  </a:lnTo>
                  <a:lnTo>
                    <a:pt x="201038" y="14986"/>
                  </a:lnTo>
                  <a:lnTo>
                    <a:pt x="158864" y="32812"/>
                  </a:lnTo>
                  <a:lnTo>
                    <a:pt x="120350" y="56717"/>
                  </a:lnTo>
                  <a:lnTo>
                    <a:pt x="86099" y="86098"/>
                  </a:lnTo>
                  <a:lnTo>
                    <a:pt x="56718" y="120347"/>
                  </a:lnTo>
                  <a:lnTo>
                    <a:pt x="32812" y="158861"/>
                  </a:lnTo>
                  <a:lnTo>
                    <a:pt x="14986" y="201032"/>
                  </a:lnTo>
                  <a:lnTo>
                    <a:pt x="3847" y="246257"/>
                  </a:lnTo>
                  <a:lnTo>
                    <a:pt x="0" y="293928"/>
                  </a:lnTo>
                  <a:lnTo>
                    <a:pt x="3847" y="341606"/>
                  </a:lnTo>
                  <a:lnTo>
                    <a:pt x="14986" y="386835"/>
                  </a:lnTo>
                  <a:lnTo>
                    <a:pt x="32812" y="429008"/>
                  </a:lnTo>
                  <a:lnTo>
                    <a:pt x="56718" y="467522"/>
                  </a:lnTo>
                  <a:lnTo>
                    <a:pt x="86099" y="501770"/>
                  </a:lnTo>
                  <a:lnTo>
                    <a:pt x="120350" y="531147"/>
                  </a:lnTo>
                  <a:lnTo>
                    <a:pt x="158864" y="555050"/>
                  </a:lnTo>
                  <a:lnTo>
                    <a:pt x="201038" y="572872"/>
                  </a:lnTo>
                  <a:lnTo>
                    <a:pt x="246264" y="584009"/>
                  </a:lnTo>
                  <a:lnTo>
                    <a:pt x="293938" y="587856"/>
                  </a:lnTo>
                  <a:lnTo>
                    <a:pt x="341612" y="584009"/>
                  </a:lnTo>
                  <a:lnTo>
                    <a:pt x="386839" y="572872"/>
                  </a:lnTo>
                  <a:lnTo>
                    <a:pt x="429012" y="555050"/>
                  </a:lnTo>
                  <a:lnTo>
                    <a:pt x="467527" y="531147"/>
                  </a:lnTo>
                  <a:lnTo>
                    <a:pt x="501777" y="501770"/>
                  </a:lnTo>
                  <a:lnTo>
                    <a:pt x="531159" y="467522"/>
                  </a:lnTo>
                  <a:lnTo>
                    <a:pt x="555065" y="429008"/>
                  </a:lnTo>
                  <a:lnTo>
                    <a:pt x="572890" y="386835"/>
                  </a:lnTo>
                  <a:lnTo>
                    <a:pt x="584029" y="341606"/>
                  </a:lnTo>
                  <a:lnTo>
                    <a:pt x="587877" y="293928"/>
                  </a:lnTo>
                  <a:lnTo>
                    <a:pt x="584029" y="246257"/>
                  </a:lnTo>
                  <a:lnTo>
                    <a:pt x="572890" y="201032"/>
                  </a:lnTo>
                  <a:lnTo>
                    <a:pt x="555065" y="158861"/>
                  </a:lnTo>
                  <a:lnTo>
                    <a:pt x="531159" y="120347"/>
                  </a:lnTo>
                  <a:lnTo>
                    <a:pt x="501777" y="86098"/>
                  </a:lnTo>
                  <a:lnTo>
                    <a:pt x="467527" y="56717"/>
                  </a:lnTo>
                  <a:lnTo>
                    <a:pt x="429012" y="32812"/>
                  </a:lnTo>
                  <a:lnTo>
                    <a:pt x="386839" y="14986"/>
                  </a:lnTo>
                  <a:lnTo>
                    <a:pt x="341612" y="3847"/>
                  </a:lnTo>
                  <a:lnTo>
                    <a:pt x="293938" y="0"/>
                  </a:lnTo>
                  <a:close/>
                </a:path>
              </a:pathLst>
            </a:custGeom>
            <a:solidFill>
              <a:srgbClr val="FDC3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">
              <a:extLst>
                <a:ext uri="{FF2B5EF4-FFF2-40B4-BE49-F238E27FC236}">
                  <a16:creationId xmlns:a16="http://schemas.microsoft.com/office/drawing/2014/main" id="{F5DFB757-ACB4-0249-95A1-6D6884CEBA2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73000" y="1872414"/>
              <a:ext cx="424682" cy="494361"/>
            </a:xfrm>
            <a:prstGeom prst="rect">
              <a:avLst/>
            </a:prstGeom>
          </p:spPr>
        </p:pic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FB0B4A3B-67FC-3443-84BA-DF818850B55F}"/>
              </a:ext>
            </a:extLst>
          </p:cNvPr>
          <p:cNvSpPr txBox="1"/>
          <p:nvPr userDrawn="1"/>
        </p:nvSpPr>
        <p:spPr>
          <a:xfrm>
            <a:off x="13075907" y="1307002"/>
            <a:ext cx="4482465" cy="33570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41045">
              <a:lnSpc>
                <a:spcPct val="135500"/>
              </a:lnSpc>
              <a:spcBef>
                <a:spcPts val="90"/>
              </a:spcBef>
            </a:pPr>
            <a:r>
              <a:rPr sz="4500" spc="4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aus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7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p</a:t>
            </a:r>
            <a:r>
              <a:rPr sz="4500" spc="8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e</a:t>
            </a:r>
            <a:r>
              <a:rPr sz="4500" spc="3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114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m</a:t>
            </a:r>
            <a:r>
              <a:rPr sz="4500" spc="9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4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</a:t>
            </a:r>
            <a:r>
              <a:rPr sz="4500" spc="40" dirty="0">
                <a:solidFill>
                  <a:srgbClr val="282471"/>
                </a:solidFill>
                <a:latin typeface="Calibre-Medium"/>
                <a:cs typeface="Calibre-Medium"/>
              </a:rPr>
              <a:t>  </a:t>
            </a:r>
            <a:r>
              <a:rPr sz="4500" spc="-175" dirty="0">
                <a:solidFill>
                  <a:srgbClr val="282471"/>
                </a:solidFill>
                <a:latin typeface="Calibre-Medium"/>
                <a:cs typeface="Calibre-Medium"/>
              </a:rPr>
              <a:t>Tw</a:t>
            </a:r>
            <a:r>
              <a:rPr sz="4500" spc="204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@AuScope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spc="35" dirty="0">
                <a:solidFill>
                  <a:srgbClr val="282471"/>
                </a:solidFill>
                <a:latin typeface="Calibre-Medium"/>
                <a:cs typeface="Calibre-Medium"/>
              </a:rPr>
              <a:t>Ig</a:t>
            </a:r>
            <a:r>
              <a:rPr sz="4500" spc="19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-25" dirty="0">
                <a:solidFill>
                  <a:srgbClr val="282471"/>
                </a:solidFill>
                <a:latin typeface="Calibre-Light"/>
                <a:cs typeface="Calibre-Light"/>
              </a:rPr>
              <a:t>@AuScopeToolkit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dirty="0">
                <a:solidFill>
                  <a:srgbClr val="282471"/>
                </a:solidFill>
                <a:latin typeface="Calibre-Medium"/>
                <a:cs typeface="Calibre-Medium"/>
              </a:rPr>
              <a:t>Li</a:t>
            </a:r>
            <a:r>
              <a:rPr sz="4500" spc="21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/auscope-limited</a:t>
            </a:r>
            <a:endParaRPr sz="4500" dirty="0">
              <a:latin typeface="Calibre-Light"/>
              <a:cs typeface="Calibre-Ligh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295DC-2571-014D-97F8-7F7BCA27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7FF83-6431-954A-BD54-68272A73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0EF38-A4BA-8641-8DC5-0E7F707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57B5A664-2198-1842-AAF4-5A81DF81797F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871456-A22A-2E42-8B70-59F8762263F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3D846E-7BF4-F546-9266-22402399BD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39644" y="1411936"/>
            <a:ext cx="5096451" cy="11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9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End - NVCL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2920D17-2F95-EF4A-9510-55D9B1B944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6" cy="11308554"/>
          </a:xfrm>
          <a:prstGeom prst="rect">
            <a:avLst/>
          </a:prstGeom>
        </p:spPr>
      </p:pic>
      <p:grpSp>
        <p:nvGrpSpPr>
          <p:cNvPr id="17" name="object 2">
            <a:extLst>
              <a:ext uri="{FF2B5EF4-FFF2-40B4-BE49-F238E27FC236}">
                <a16:creationId xmlns:a16="http://schemas.microsoft.com/office/drawing/2014/main" id="{01209602-DC6E-9D49-975B-3E2BA611C136}"/>
              </a:ext>
            </a:extLst>
          </p:cNvPr>
          <p:cNvGrpSpPr/>
          <p:nvPr userDrawn="1"/>
        </p:nvGrpSpPr>
        <p:grpSpPr>
          <a:xfrm>
            <a:off x="10054262" y="2961473"/>
            <a:ext cx="967740" cy="996315"/>
            <a:chOff x="13402741" y="1567009"/>
            <a:chExt cx="967740" cy="996315"/>
          </a:xfrm>
        </p:grpSpPr>
        <p:sp>
          <p:nvSpPr>
            <p:cNvPr id="18" name="object 3">
              <a:extLst>
                <a:ext uri="{FF2B5EF4-FFF2-40B4-BE49-F238E27FC236}">
                  <a16:creationId xmlns:a16="http://schemas.microsoft.com/office/drawing/2014/main" id="{728A1ED1-E909-1243-9494-2711774EA2B3}"/>
                </a:ext>
              </a:extLst>
            </p:cNvPr>
            <p:cNvSpPr/>
            <p:nvPr/>
          </p:nvSpPr>
          <p:spPr>
            <a:xfrm>
              <a:off x="13402741" y="1595529"/>
              <a:ext cx="967740" cy="967740"/>
            </a:xfrm>
            <a:custGeom>
              <a:avLst/>
              <a:gdLst/>
              <a:ahLst/>
              <a:cxnLst/>
              <a:rect l="l" t="t" r="r" b="b"/>
              <a:pathLst>
                <a:path w="967740" h="967739">
                  <a:moveTo>
                    <a:pt x="483597" y="0"/>
                  </a:moveTo>
                  <a:lnTo>
                    <a:pt x="437026" y="2214"/>
                  </a:lnTo>
                  <a:lnTo>
                    <a:pt x="391706" y="8721"/>
                  </a:lnTo>
                  <a:lnTo>
                    <a:pt x="347841" y="19318"/>
                  </a:lnTo>
                  <a:lnTo>
                    <a:pt x="305634" y="33803"/>
                  </a:lnTo>
                  <a:lnTo>
                    <a:pt x="265287" y="51973"/>
                  </a:lnTo>
                  <a:lnTo>
                    <a:pt x="227002" y="73624"/>
                  </a:lnTo>
                  <a:lnTo>
                    <a:pt x="190984" y="98555"/>
                  </a:lnTo>
                  <a:lnTo>
                    <a:pt x="157433" y="126562"/>
                  </a:lnTo>
                  <a:lnTo>
                    <a:pt x="126554" y="157443"/>
                  </a:lnTo>
                  <a:lnTo>
                    <a:pt x="98548" y="190995"/>
                  </a:lnTo>
                  <a:lnTo>
                    <a:pt x="73619" y="227015"/>
                  </a:lnTo>
                  <a:lnTo>
                    <a:pt x="51969" y="265300"/>
                  </a:lnTo>
                  <a:lnTo>
                    <a:pt x="33800" y="305647"/>
                  </a:lnTo>
                  <a:lnTo>
                    <a:pt x="19317" y="347855"/>
                  </a:lnTo>
                  <a:lnTo>
                    <a:pt x="8720" y="391719"/>
                  </a:lnTo>
                  <a:lnTo>
                    <a:pt x="2213" y="437038"/>
                  </a:lnTo>
                  <a:lnTo>
                    <a:pt x="0" y="483608"/>
                  </a:lnTo>
                  <a:lnTo>
                    <a:pt x="2213" y="530184"/>
                  </a:lnTo>
                  <a:lnTo>
                    <a:pt x="8720" y="575508"/>
                  </a:lnTo>
                  <a:lnTo>
                    <a:pt x="19317" y="619376"/>
                  </a:lnTo>
                  <a:lnTo>
                    <a:pt x="33800" y="661586"/>
                  </a:lnTo>
                  <a:lnTo>
                    <a:pt x="51969" y="701934"/>
                  </a:lnTo>
                  <a:lnTo>
                    <a:pt x="73619" y="740220"/>
                  </a:lnTo>
                  <a:lnTo>
                    <a:pt x="98548" y="776239"/>
                  </a:lnTo>
                  <a:lnTo>
                    <a:pt x="126554" y="809789"/>
                  </a:lnTo>
                  <a:lnTo>
                    <a:pt x="157433" y="840668"/>
                  </a:lnTo>
                  <a:lnTo>
                    <a:pt x="190984" y="868673"/>
                  </a:lnTo>
                  <a:lnTo>
                    <a:pt x="227002" y="893601"/>
                  </a:lnTo>
                  <a:lnTo>
                    <a:pt x="265287" y="915251"/>
                  </a:lnTo>
                  <a:lnTo>
                    <a:pt x="305634" y="933418"/>
                  </a:lnTo>
                  <a:lnTo>
                    <a:pt x="347841" y="947901"/>
                  </a:lnTo>
                  <a:lnTo>
                    <a:pt x="391706" y="958496"/>
                  </a:lnTo>
                  <a:lnTo>
                    <a:pt x="437026" y="965002"/>
                  </a:lnTo>
                  <a:lnTo>
                    <a:pt x="483597" y="967216"/>
                  </a:lnTo>
                  <a:lnTo>
                    <a:pt x="530169" y="965002"/>
                  </a:lnTo>
                  <a:lnTo>
                    <a:pt x="575489" y="958496"/>
                  </a:lnTo>
                  <a:lnTo>
                    <a:pt x="619354" y="947901"/>
                  </a:lnTo>
                  <a:lnTo>
                    <a:pt x="661562" y="933418"/>
                  </a:lnTo>
                  <a:lnTo>
                    <a:pt x="701910" y="915251"/>
                  </a:lnTo>
                  <a:lnTo>
                    <a:pt x="740195" y="893601"/>
                  </a:lnTo>
                  <a:lnTo>
                    <a:pt x="776215" y="868673"/>
                  </a:lnTo>
                  <a:lnTo>
                    <a:pt x="809766" y="840668"/>
                  </a:lnTo>
                  <a:lnTo>
                    <a:pt x="840647" y="809789"/>
                  </a:lnTo>
                  <a:lnTo>
                    <a:pt x="868653" y="776239"/>
                  </a:lnTo>
                  <a:lnTo>
                    <a:pt x="893583" y="740220"/>
                  </a:lnTo>
                  <a:lnTo>
                    <a:pt x="915234" y="701934"/>
                  </a:lnTo>
                  <a:lnTo>
                    <a:pt x="933403" y="661586"/>
                  </a:lnTo>
                  <a:lnTo>
                    <a:pt x="947888" y="619376"/>
                  </a:lnTo>
                  <a:lnTo>
                    <a:pt x="958485" y="575508"/>
                  </a:lnTo>
                  <a:lnTo>
                    <a:pt x="964992" y="530184"/>
                  </a:lnTo>
                  <a:lnTo>
                    <a:pt x="967206" y="483608"/>
                  </a:lnTo>
                  <a:lnTo>
                    <a:pt x="964992" y="437038"/>
                  </a:lnTo>
                  <a:lnTo>
                    <a:pt x="958485" y="391719"/>
                  </a:lnTo>
                  <a:lnTo>
                    <a:pt x="947888" y="347855"/>
                  </a:lnTo>
                  <a:lnTo>
                    <a:pt x="933403" y="305647"/>
                  </a:lnTo>
                  <a:lnTo>
                    <a:pt x="915234" y="265300"/>
                  </a:lnTo>
                  <a:lnTo>
                    <a:pt x="893583" y="227015"/>
                  </a:lnTo>
                  <a:lnTo>
                    <a:pt x="868653" y="190995"/>
                  </a:lnTo>
                  <a:lnTo>
                    <a:pt x="840647" y="157443"/>
                  </a:lnTo>
                  <a:lnTo>
                    <a:pt x="809766" y="126562"/>
                  </a:lnTo>
                  <a:lnTo>
                    <a:pt x="776215" y="98555"/>
                  </a:lnTo>
                  <a:lnTo>
                    <a:pt x="740195" y="73624"/>
                  </a:lnTo>
                  <a:lnTo>
                    <a:pt x="701910" y="51973"/>
                  </a:lnTo>
                  <a:lnTo>
                    <a:pt x="661562" y="33803"/>
                  </a:lnTo>
                  <a:lnTo>
                    <a:pt x="619354" y="19318"/>
                  </a:lnTo>
                  <a:lnTo>
                    <a:pt x="575489" y="8721"/>
                  </a:lnTo>
                  <a:lnTo>
                    <a:pt x="530169" y="2214"/>
                  </a:lnTo>
                  <a:lnTo>
                    <a:pt x="483597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4">
              <a:extLst>
                <a:ext uri="{FF2B5EF4-FFF2-40B4-BE49-F238E27FC236}">
                  <a16:creationId xmlns:a16="http://schemas.microsoft.com/office/drawing/2014/main" id="{375E20CC-5166-E142-A10E-870B1DE20286}"/>
                </a:ext>
              </a:extLst>
            </p:cNvPr>
            <p:cNvSpPr/>
            <p:nvPr/>
          </p:nvSpPr>
          <p:spPr>
            <a:xfrm>
              <a:off x="13595176" y="1788134"/>
              <a:ext cx="579755" cy="579755"/>
            </a:xfrm>
            <a:custGeom>
              <a:avLst/>
              <a:gdLst/>
              <a:ahLst/>
              <a:cxnLst/>
              <a:rect l="l" t="t" r="r" b="b"/>
              <a:pathLst>
                <a:path w="579755" h="579755">
                  <a:moveTo>
                    <a:pt x="308222" y="0"/>
                  </a:moveTo>
                  <a:lnTo>
                    <a:pt x="261014" y="857"/>
                  </a:lnTo>
                  <a:lnTo>
                    <a:pt x="214557" y="9271"/>
                  </a:lnTo>
                  <a:lnTo>
                    <a:pt x="171214" y="24609"/>
                  </a:lnTo>
                  <a:lnTo>
                    <a:pt x="131520" y="46218"/>
                  </a:lnTo>
                  <a:lnTo>
                    <a:pt x="96011" y="73445"/>
                  </a:lnTo>
                  <a:lnTo>
                    <a:pt x="65223" y="105635"/>
                  </a:lnTo>
                  <a:lnTo>
                    <a:pt x="39692" y="142135"/>
                  </a:lnTo>
                  <a:lnTo>
                    <a:pt x="19954" y="182292"/>
                  </a:lnTo>
                  <a:lnTo>
                    <a:pt x="6545" y="225452"/>
                  </a:lnTo>
                  <a:lnTo>
                    <a:pt x="0" y="270961"/>
                  </a:lnTo>
                  <a:lnTo>
                    <a:pt x="855" y="318167"/>
                  </a:lnTo>
                  <a:lnTo>
                    <a:pt x="9266" y="364627"/>
                  </a:lnTo>
                  <a:lnTo>
                    <a:pt x="24603" y="407973"/>
                  </a:lnTo>
                  <a:lnTo>
                    <a:pt x="46211" y="447670"/>
                  </a:lnTo>
                  <a:lnTo>
                    <a:pt x="73437" y="483182"/>
                  </a:lnTo>
                  <a:lnTo>
                    <a:pt x="105628" y="513972"/>
                  </a:lnTo>
                  <a:lnTo>
                    <a:pt x="142128" y="539505"/>
                  </a:lnTo>
                  <a:lnTo>
                    <a:pt x="182285" y="559245"/>
                  </a:lnTo>
                  <a:lnTo>
                    <a:pt x="225444" y="572656"/>
                  </a:lnTo>
                  <a:lnTo>
                    <a:pt x="270951" y="579202"/>
                  </a:lnTo>
                  <a:lnTo>
                    <a:pt x="318154" y="578347"/>
                  </a:lnTo>
                  <a:lnTo>
                    <a:pt x="364616" y="569933"/>
                  </a:lnTo>
                  <a:lnTo>
                    <a:pt x="407963" y="554595"/>
                  </a:lnTo>
                  <a:lnTo>
                    <a:pt x="447660" y="532985"/>
                  </a:lnTo>
                  <a:lnTo>
                    <a:pt x="483169" y="505758"/>
                  </a:lnTo>
                  <a:lnTo>
                    <a:pt x="513957" y="473568"/>
                  </a:lnTo>
                  <a:lnTo>
                    <a:pt x="539486" y="437066"/>
                  </a:lnTo>
                  <a:lnTo>
                    <a:pt x="559223" y="396908"/>
                  </a:lnTo>
                  <a:lnTo>
                    <a:pt x="572630" y="353747"/>
                  </a:lnTo>
                  <a:lnTo>
                    <a:pt x="579172" y="308235"/>
                  </a:lnTo>
                  <a:lnTo>
                    <a:pt x="578314" y="261027"/>
                  </a:lnTo>
                  <a:lnTo>
                    <a:pt x="569903" y="214569"/>
                  </a:lnTo>
                  <a:lnTo>
                    <a:pt x="554567" y="171224"/>
                  </a:lnTo>
                  <a:lnTo>
                    <a:pt x="532961" y="131528"/>
                  </a:lnTo>
                  <a:lnTo>
                    <a:pt x="505737" y="96017"/>
                  </a:lnTo>
                  <a:lnTo>
                    <a:pt x="473548" y="65227"/>
                  </a:lnTo>
                  <a:lnTo>
                    <a:pt x="437049" y="39694"/>
                  </a:lnTo>
                  <a:lnTo>
                    <a:pt x="396893" y="19954"/>
                  </a:lnTo>
                  <a:lnTo>
                    <a:pt x="353733" y="6544"/>
                  </a:lnTo>
                  <a:lnTo>
                    <a:pt x="308222" y="0"/>
                  </a:lnTo>
                  <a:close/>
                </a:path>
              </a:pathLst>
            </a:custGeom>
            <a:solidFill>
              <a:srgbClr val="A9D1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0654006B-682D-8A43-BF7D-64A032C17385}"/>
                </a:ext>
              </a:extLst>
            </p:cNvPr>
            <p:cNvSpPr/>
            <p:nvPr/>
          </p:nvSpPr>
          <p:spPr>
            <a:xfrm>
              <a:off x="13638673" y="1663729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6">
              <a:extLst>
                <a:ext uri="{FF2B5EF4-FFF2-40B4-BE49-F238E27FC236}">
                  <a16:creationId xmlns:a16="http://schemas.microsoft.com/office/drawing/2014/main" id="{5825501F-2ABA-A142-B276-C8A6973FC5A3}"/>
                </a:ext>
              </a:extLst>
            </p:cNvPr>
            <p:cNvSpPr/>
            <p:nvPr/>
          </p:nvSpPr>
          <p:spPr>
            <a:xfrm>
              <a:off x="13541943" y="1567009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30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30" y="96719"/>
                  </a:lnTo>
                  <a:lnTo>
                    <a:pt x="96730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7">
              <a:extLst>
                <a:ext uri="{FF2B5EF4-FFF2-40B4-BE49-F238E27FC236}">
                  <a16:creationId xmlns:a16="http://schemas.microsoft.com/office/drawing/2014/main" id="{CBEAB6C2-7DA5-3645-BEF3-2FFA5BEF5B3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30618" y="1875818"/>
              <a:ext cx="535962" cy="502548"/>
            </a:xfrm>
            <a:prstGeom prst="rect">
              <a:avLst/>
            </a:prstGeom>
          </p:spPr>
        </p:pic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FB0B4A3B-67FC-3443-84BA-DF818850B55F}"/>
              </a:ext>
            </a:extLst>
          </p:cNvPr>
          <p:cNvSpPr txBox="1"/>
          <p:nvPr userDrawn="1"/>
        </p:nvSpPr>
        <p:spPr>
          <a:xfrm>
            <a:off x="13075907" y="1307002"/>
            <a:ext cx="4482465" cy="33570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41045">
              <a:lnSpc>
                <a:spcPct val="135500"/>
              </a:lnSpc>
              <a:spcBef>
                <a:spcPts val="90"/>
              </a:spcBef>
            </a:pPr>
            <a:r>
              <a:rPr sz="4500" spc="4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aus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7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p</a:t>
            </a:r>
            <a:r>
              <a:rPr sz="4500" spc="8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e</a:t>
            </a:r>
            <a:r>
              <a:rPr sz="4500" spc="3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114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m</a:t>
            </a:r>
            <a:r>
              <a:rPr sz="4500" spc="9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4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</a:t>
            </a:r>
            <a:r>
              <a:rPr sz="4500" spc="40" dirty="0">
                <a:solidFill>
                  <a:srgbClr val="282471"/>
                </a:solidFill>
                <a:latin typeface="Calibre-Medium"/>
                <a:cs typeface="Calibre-Medium"/>
              </a:rPr>
              <a:t>  </a:t>
            </a:r>
            <a:r>
              <a:rPr sz="4500" spc="-175" dirty="0">
                <a:solidFill>
                  <a:srgbClr val="282471"/>
                </a:solidFill>
                <a:latin typeface="Calibre-Medium"/>
                <a:cs typeface="Calibre-Medium"/>
              </a:rPr>
              <a:t>Tw</a:t>
            </a:r>
            <a:r>
              <a:rPr sz="4500" spc="204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@AuScope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spc="35" dirty="0">
                <a:solidFill>
                  <a:srgbClr val="282471"/>
                </a:solidFill>
                <a:latin typeface="Calibre-Medium"/>
                <a:cs typeface="Calibre-Medium"/>
              </a:rPr>
              <a:t>Ig</a:t>
            </a:r>
            <a:r>
              <a:rPr sz="4500" spc="19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-25" dirty="0">
                <a:solidFill>
                  <a:srgbClr val="282471"/>
                </a:solidFill>
                <a:latin typeface="Calibre-Light"/>
                <a:cs typeface="Calibre-Light"/>
              </a:rPr>
              <a:t>@AuScopeToolkit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dirty="0">
                <a:solidFill>
                  <a:srgbClr val="282471"/>
                </a:solidFill>
                <a:latin typeface="Calibre-Medium"/>
                <a:cs typeface="Calibre-Medium"/>
              </a:rPr>
              <a:t>Li</a:t>
            </a:r>
            <a:r>
              <a:rPr sz="4500" spc="21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/auscope-limited</a:t>
            </a:r>
            <a:endParaRPr sz="4500" dirty="0">
              <a:latin typeface="Calibre-Light"/>
              <a:cs typeface="Calibre-Ligh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295DC-2571-014D-97F8-7F7BCA27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7FF83-6431-954A-BD54-68272A73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0EF38-A4BA-8641-8DC5-0E7F707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57B5A664-2198-1842-AAF4-5A81DF81797F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871456-A22A-2E42-8B70-59F8762263F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3D846E-7BF4-F546-9266-22402399BD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39644" y="1411936"/>
            <a:ext cx="5096451" cy="11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70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End - AVRE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2920D17-2F95-EF4A-9510-55D9B1B944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6" cy="11308554"/>
          </a:xfrm>
          <a:prstGeom prst="rect">
            <a:avLst/>
          </a:prstGeom>
        </p:spPr>
      </p:pic>
      <p:grpSp>
        <p:nvGrpSpPr>
          <p:cNvPr id="23" name="object 2">
            <a:extLst>
              <a:ext uri="{FF2B5EF4-FFF2-40B4-BE49-F238E27FC236}">
                <a16:creationId xmlns:a16="http://schemas.microsoft.com/office/drawing/2014/main" id="{23DB37B4-1507-234C-97FF-C9458831F622}"/>
              </a:ext>
            </a:extLst>
          </p:cNvPr>
          <p:cNvGrpSpPr/>
          <p:nvPr userDrawn="1"/>
        </p:nvGrpSpPr>
        <p:grpSpPr>
          <a:xfrm>
            <a:off x="10046464" y="2977928"/>
            <a:ext cx="1051560" cy="979805"/>
            <a:chOff x="13402690" y="1582962"/>
            <a:chExt cx="1051560" cy="979805"/>
          </a:xfrm>
        </p:grpSpPr>
        <p:sp>
          <p:nvSpPr>
            <p:cNvPr id="24" name="object 3">
              <a:extLst>
                <a:ext uri="{FF2B5EF4-FFF2-40B4-BE49-F238E27FC236}">
                  <a16:creationId xmlns:a16="http://schemas.microsoft.com/office/drawing/2014/main" id="{8811DF25-33BF-CD43-A8B0-D7DC84904527}"/>
                </a:ext>
              </a:extLst>
            </p:cNvPr>
            <p:cNvSpPr/>
            <p:nvPr/>
          </p:nvSpPr>
          <p:spPr>
            <a:xfrm>
              <a:off x="13402690" y="1582962"/>
              <a:ext cx="979805" cy="979805"/>
            </a:xfrm>
            <a:custGeom>
              <a:avLst/>
              <a:gdLst/>
              <a:ahLst/>
              <a:cxnLst/>
              <a:rect l="l" t="t" r="r" b="b"/>
              <a:pathLst>
                <a:path w="979805" h="979805">
                  <a:moveTo>
                    <a:pt x="489901" y="0"/>
                  </a:moveTo>
                  <a:lnTo>
                    <a:pt x="442723" y="2242"/>
                  </a:lnTo>
                  <a:lnTo>
                    <a:pt x="396813" y="8834"/>
                  </a:lnTo>
                  <a:lnTo>
                    <a:pt x="352377" y="19569"/>
                  </a:lnTo>
                  <a:lnTo>
                    <a:pt x="309620" y="34243"/>
                  </a:lnTo>
                  <a:lnTo>
                    <a:pt x="268747" y="52649"/>
                  </a:lnTo>
                  <a:lnTo>
                    <a:pt x="229963" y="74582"/>
                  </a:lnTo>
                  <a:lnTo>
                    <a:pt x="193475" y="99836"/>
                  </a:lnTo>
                  <a:lnTo>
                    <a:pt x="159487" y="128208"/>
                  </a:lnTo>
                  <a:lnTo>
                    <a:pt x="128205" y="159490"/>
                  </a:lnTo>
                  <a:lnTo>
                    <a:pt x="99834" y="193478"/>
                  </a:lnTo>
                  <a:lnTo>
                    <a:pt x="74580" y="229965"/>
                  </a:lnTo>
                  <a:lnTo>
                    <a:pt x="52647" y="268748"/>
                  </a:lnTo>
                  <a:lnTo>
                    <a:pt x="34241" y="309619"/>
                  </a:lnTo>
                  <a:lnTo>
                    <a:pt x="19569" y="352375"/>
                  </a:lnTo>
                  <a:lnTo>
                    <a:pt x="8834" y="396809"/>
                  </a:lnTo>
                  <a:lnTo>
                    <a:pt x="2242" y="442716"/>
                  </a:lnTo>
                  <a:lnTo>
                    <a:pt x="0" y="489890"/>
                  </a:lnTo>
                  <a:lnTo>
                    <a:pt x="2242" y="537072"/>
                  </a:lnTo>
                  <a:lnTo>
                    <a:pt x="8834" y="582984"/>
                  </a:lnTo>
                  <a:lnTo>
                    <a:pt x="19569" y="627422"/>
                  </a:lnTo>
                  <a:lnTo>
                    <a:pt x="34241" y="670180"/>
                  </a:lnTo>
                  <a:lnTo>
                    <a:pt x="52647" y="711054"/>
                  </a:lnTo>
                  <a:lnTo>
                    <a:pt x="74580" y="749837"/>
                  </a:lnTo>
                  <a:lnTo>
                    <a:pt x="99834" y="786325"/>
                  </a:lnTo>
                  <a:lnTo>
                    <a:pt x="128205" y="820312"/>
                  </a:lnTo>
                  <a:lnTo>
                    <a:pt x="159487" y="851593"/>
                  </a:lnTo>
                  <a:lnTo>
                    <a:pt x="193475" y="879963"/>
                  </a:lnTo>
                  <a:lnTo>
                    <a:pt x="229963" y="905217"/>
                  </a:lnTo>
                  <a:lnTo>
                    <a:pt x="268747" y="927148"/>
                  </a:lnTo>
                  <a:lnTo>
                    <a:pt x="309620" y="945552"/>
                  </a:lnTo>
                  <a:lnTo>
                    <a:pt x="352377" y="960224"/>
                  </a:lnTo>
                  <a:lnTo>
                    <a:pt x="396813" y="970958"/>
                  </a:lnTo>
                  <a:lnTo>
                    <a:pt x="442723" y="977549"/>
                  </a:lnTo>
                  <a:lnTo>
                    <a:pt x="489901" y="979792"/>
                  </a:lnTo>
                  <a:lnTo>
                    <a:pt x="537077" y="977549"/>
                  </a:lnTo>
                  <a:lnTo>
                    <a:pt x="582985" y="970958"/>
                  </a:lnTo>
                  <a:lnTo>
                    <a:pt x="627419" y="960224"/>
                  </a:lnTo>
                  <a:lnTo>
                    <a:pt x="670175" y="945552"/>
                  </a:lnTo>
                  <a:lnTo>
                    <a:pt x="711046" y="927148"/>
                  </a:lnTo>
                  <a:lnTo>
                    <a:pt x="749828" y="905217"/>
                  </a:lnTo>
                  <a:lnTo>
                    <a:pt x="786314" y="879963"/>
                  </a:lnTo>
                  <a:lnTo>
                    <a:pt x="820301" y="851593"/>
                  </a:lnTo>
                  <a:lnTo>
                    <a:pt x="851581" y="820312"/>
                  </a:lnTo>
                  <a:lnTo>
                    <a:pt x="879951" y="786325"/>
                  </a:lnTo>
                  <a:lnTo>
                    <a:pt x="905205" y="749837"/>
                  </a:lnTo>
                  <a:lnTo>
                    <a:pt x="927136" y="711054"/>
                  </a:lnTo>
                  <a:lnTo>
                    <a:pt x="945541" y="670180"/>
                  </a:lnTo>
                  <a:lnTo>
                    <a:pt x="960213" y="627422"/>
                  </a:lnTo>
                  <a:lnTo>
                    <a:pt x="970947" y="582984"/>
                  </a:lnTo>
                  <a:lnTo>
                    <a:pt x="977538" y="537072"/>
                  </a:lnTo>
                  <a:lnTo>
                    <a:pt x="979781" y="489890"/>
                  </a:lnTo>
                  <a:lnTo>
                    <a:pt x="977538" y="442716"/>
                  </a:lnTo>
                  <a:lnTo>
                    <a:pt x="970947" y="396809"/>
                  </a:lnTo>
                  <a:lnTo>
                    <a:pt x="960213" y="352375"/>
                  </a:lnTo>
                  <a:lnTo>
                    <a:pt x="945541" y="309619"/>
                  </a:lnTo>
                  <a:lnTo>
                    <a:pt x="927136" y="268748"/>
                  </a:lnTo>
                  <a:lnTo>
                    <a:pt x="905205" y="229965"/>
                  </a:lnTo>
                  <a:lnTo>
                    <a:pt x="879951" y="193478"/>
                  </a:lnTo>
                  <a:lnTo>
                    <a:pt x="851581" y="159490"/>
                  </a:lnTo>
                  <a:lnTo>
                    <a:pt x="820301" y="128208"/>
                  </a:lnTo>
                  <a:lnTo>
                    <a:pt x="786314" y="99836"/>
                  </a:lnTo>
                  <a:lnTo>
                    <a:pt x="749828" y="74582"/>
                  </a:lnTo>
                  <a:lnTo>
                    <a:pt x="711046" y="52649"/>
                  </a:lnTo>
                  <a:lnTo>
                    <a:pt x="670175" y="34243"/>
                  </a:lnTo>
                  <a:lnTo>
                    <a:pt x="627419" y="19569"/>
                  </a:lnTo>
                  <a:lnTo>
                    <a:pt x="582985" y="8834"/>
                  </a:lnTo>
                  <a:lnTo>
                    <a:pt x="537077" y="2242"/>
                  </a:lnTo>
                  <a:lnTo>
                    <a:pt x="489901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31FA96EC-3EA8-2C43-ACC0-EB311922C1FD}"/>
                </a:ext>
              </a:extLst>
            </p:cNvPr>
            <p:cNvSpPr/>
            <p:nvPr/>
          </p:nvSpPr>
          <p:spPr>
            <a:xfrm>
              <a:off x="13597632" y="1778067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40" h="586739">
                  <a:moveTo>
                    <a:pt x="312230" y="0"/>
                  </a:moveTo>
                  <a:lnTo>
                    <a:pt x="264406" y="864"/>
                  </a:lnTo>
                  <a:lnTo>
                    <a:pt x="217347" y="9386"/>
                  </a:lnTo>
                  <a:lnTo>
                    <a:pt x="173442" y="24923"/>
                  </a:lnTo>
                  <a:lnTo>
                    <a:pt x="133233" y="46813"/>
                  </a:lnTo>
                  <a:lnTo>
                    <a:pt x="97263" y="74393"/>
                  </a:lnTo>
                  <a:lnTo>
                    <a:pt x="66075" y="107002"/>
                  </a:lnTo>
                  <a:lnTo>
                    <a:pt x="40212" y="143978"/>
                  </a:lnTo>
                  <a:lnTo>
                    <a:pt x="20216" y="184657"/>
                  </a:lnTo>
                  <a:lnTo>
                    <a:pt x="6631" y="228379"/>
                  </a:lnTo>
                  <a:lnTo>
                    <a:pt x="0" y="274480"/>
                  </a:lnTo>
                  <a:lnTo>
                    <a:pt x="864" y="322299"/>
                  </a:lnTo>
                  <a:lnTo>
                    <a:pt x="9386" y="369364"/>
                  </a:lnTo>
                  <a:lnTo>
                    <a:pt x="24923" y="413274"/>
                  </a:lnTo>
                  <a:lnTo>
                    <a:pt x="46813" y="453487"/>
                  </a:lnTo>
                  <a:lnTo>
                    <a:pt x="74393" y="489461"/>
                  </a:lnTo>
                  <a:lnTo>
                    <a:pt x="107002" y="520652"/>
                  </a:lnTo>
                  <a:lnTo>
                    <a:pt x="143978" y="546517"/>
                  </a:lnTo>
                  <a:lnTo>
                    <a:pt x="184657" y="566513"/>
                  </a:lnTo>
                  <a:lnTo>
                    <a:pt x="228379" y="580098"/>
                  </a:lnTo>
                  <a:lnTo>
                    <a:pt x="274480" y="586729"/>
                  </a:lnTo>
                  <a:lnTo>
                    <a:pt x="322299" y="585862"/>
                  </a:lnTo>
                  <a:lnTo>
                    <a:pt x="369363" y="577340"/>
                  </a:lnTo>
                  <a:lnTo>
                    <a:pt x="413272" y="561803"/>
                  </a:lnTo>
                  <a:lnTo>
                    <a:pt x="453483" y="539913"/>
                  </a:lnTo>
                  <a:lnTo>
                    <a:pt x="489454" y="512332"/>
                  </a:lnTo>
                  <a:lnTo>
                    <a:pt x="520641" y="479722"/>
                  </a:lnTo>
                  <a:lnTo>
                    <a:pt x="546503" y="442746"/>
                  </a:lnTo>
                  <a:lnTo>
                    <a:pt x="566497" y="402065"/>
                  </a:lnTo>
                  <a:lnTo>
                    <a:pt x="580080" y="358342"/>
                  </a:lnTo>
                  <a:lnTo>
                    <a:pt x="586709" y="312238"/>
                  </a:lnTo>
                  <a:lnTo>
                    <a:pt x="585841" y="264416"/>
                  </a:lnTo>
                  <a:lnTo>
                    <a:pt x="577317" y="217355"/>
                  </a:lnTo>
                  <a:lnTo>
                    <a:pt x="561780" y="173448"/>
                  </a:lnTo>
                  <a:lnTo>
                    <a:pt x="539892" y="133237"/>
                  </a:lnTo>
                  <a:lnTo>
                    <a:pt x="512313" y="97266"/>
                  </a:lnTo>
                  <a:lnTo>
                    <a:pt x="479707" y="66077"/>
                  </a:lnTo>
                  <a:lnTo>
                    <a:pt x="442733" y="40213"/>
                  </a:lnTo>
                  <a:lnTo>
                    <a:pt x="402055" y="20217"/>
                  </a:lnTo>
                  <a:lnTo>
                    <a:pt x="358333" y="6631"/>
                  </a:lnTo>
                  <a:lnTo>
                    <a:pt x="312230" y="0"/>
                  </a:lnTo>
                  <a:close/>
                </a:path>
              </a:pathLst>
            </a:custGeom>
            <a:solidFill>
              <a:srgbClr val="479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B5F60938-2B82-E444-AB76-429F92396707}"/>
                </a:ext>
              </a:extLst>
            </p:cNvPr>
            <p:cNvSpPr/>
            <p:nvPr/>
          </p:nvSpPr>
          <p:spPr>
            <a:xfrm>
              <a:off x="14257796" y="1913030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8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86" y="97976"/>
                  </a:lnTo>
                  <a:lnTo>
                    <a:pt x="979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6">
              <a:extLst>
                <a:ext uri="{FF2B5EF4-FFF2-40B4-BE49-F238E27FC236}">
                  <a16:creationId xmlns:a16="http://schemas.microsoft.com/office/drawing/2014/main" id="{705E5CC9-11EE-114A-9F9B-51A07C10C411}"/>
                </a:ext>
              </a:extLst>
            </p:cNvPr>
            <p:cNvSpPr/>
            <p:nvPr/>
          </p:nvSpPr>
          <p:spPr>
            <a:xfrm>
              <a:off x="14355782" y="1815054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7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76" y="97976"/>
                  </a:lnTo>
                  <a:lnTo>
                    <a:pt x="97976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7">
              <a:extLst>
                <a:ext uri="{FF2B5EF4-FFF2-40B4-BE49-F238E27FC236}">
                  <a16:creationId xmlns:a16="http://schemas.microsoft.com/office/drawing/2014/main" id="{1430CE61-0FEC-EB44-921C-630E5F0A239F}"/>
                </a:ext>
              </a:extLst>
            </p:cNvPr>
            <p:cNvSpPr/>
            <p:nvPr/>
          </p:nvSpPr>
          <p:spPr>
            <a:xfrm>
              <a:off x="13890985" y="1894409"/>
              <a:ext cx="0" cy="78740"/>
            </a:xfrm>
            <a:custGeom>
              <a:avLst/>
              <a:gdLst/>
              <a:ahLst/>
              <a:cxnLst/>
              <a:rect l="l" t="t" r="r" b="b"/>
              <a:pathLst>
                <a:path h="78739">
                  <a:moveTo>
                    <a:pt x="0" y="0"/>
                  </a:moveTo>
                  <a:lnTo>
                    <a:pt x="0" y="78709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8">
              <a:extLst>
                <a:ext uri="{FF2B5EF4-FFF2-40B4-BE49-F238E27FC236}">
                  <a16:creationId xmlns:a16="http://schemas.microsoft.com/office/drawing/2014/main" id="{6EBCA752-10F7-984B-9695-82B860EF7A9E}"/>
                </a:ext>
              </a:extLst>
            </p:cNvPr>
            <p:cNvSpPr/>
            <p:nvPr/>
          </p:nvSpPr>
          <p:spPr>
            <a:xfrm>
              <a:off x="13861594" y="1847003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1" y="0"/>
                  </a:moveTo>
                  <a:lnTo>
                    <a:pt x="17947" y="2310"/>
                  </a:lnTo>
                  <a:lnTo>
                    <a:pt x="8605" y="8609"/>
                  </a:lnTo>
                  <a:lnTo>
                    <a:pt x="2308" y="17952"/>
                  </a:lnTo>
                  <a:lnTo>
                    <a:pt x="0" y="29391"/>
                  </a:lnTo>
                  <a:lnTo>
                    <a:pt x="2308" y="40835"/>
                  </a:lnTo>
                  <a:lnTo>
                    <a:pt x="8605" y="50177"/>
                  </a:lnTo>
                  <a:lnTo>
                    <a:pt x="17947" y="56474"/>
                  </a:lnTo>
                  <a:lnTo>
                    <a:pt x="29391" y="58783"/>
                  </a:lnTo>
                  <a:lnTo>
                    <a:pt x="40831" y="56474"/>
                  </a:lnTo>
                  <a:lnTo>
                    <a:pt x="50173" y="50177"/>
                  </a:lnTo>
                  <a:lnTo>
                    <a:pt x="56473" y="40835"/>
                  </a:lnTo>
                  <a:lnTo>
                    <a:pt x="58783" y="29391"/>
                  </a:lnTo>
                  <a:lnTo>
                    <a:pt x="56473" y="17952"/>
                  </a:lnTo>
                  <a:lnTo>
                    <a:pt x="50173" y="8609"/>
                  </a:lnTo>
                  <a:lnTo>
                    <a:pt x="40831" y="2310"/>
                  </a:lnTo>
                  <a:lnTo>
                    <a:pt x="29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9">
              <a:extLst>
                <a:ext uri="{FF2B5EF4-FFF2-40B4-BE49-F238E27FC236}">
                  <a16:creationId xmlns:a16="http://schemas.microsoft.com/office/drawing/2014/main" id="{87BBC2EF-832C-5E4B-9A2A-1329D9BA06D5}"/>
                </a:ext>
              </a:extLst>
            </p:cNvPr>
            <p:cNvSpPr/>
            <p:nvPr/>
          </p:nvSpPr>
          <p:spPr>
            <a:xfrm>
              <a:off x="13765810" y="1946260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80" h="55880">
                  <a:moveTo>
                    <a:pt x="0" y="0"/>
                  </a:moveTo>
                  <a:lnTo>
                    <a:pt x="55663" y="55652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0">
              <a:extLst>
                <a:ext uri="{FF2B5EF4-FFF2-40B4-BE49-F238E27FC236}">
                  <a16:creationId xmlns:a16="http://schemas.microsoft.com/office/drawing/2014/main" id="{9F1E9912-60D9-7948-BDD8-8B2EFB5AA947}"/>
                </a:ext>
              </a:extLst>
            </p:cNvPr>
            <p:cNvSpPr/>
            <p:nvPr/>
          </p:nvSpPr>
          <p:spPr>
            <a:xfrm>
              <a:off x="13723681" y="1904128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1" y="0"/>
                  </a:moveTo>
                  <a:lnTo>
                    <a:pt x="18329" y="2151"/>
                  </a:lnTo>
                  <a:lnTo>
                    <a:pt x="8607" y="8607"/>
                  </a:lnTo>
                  <a:lnTo>
                    <a:pt x="2151" y="18334"/>
                  </a:lnTo>
                  <a:lnTo>
                    <a:pt x="0" y="29395"/>
                  </a:lnTo>
                  <a:lnTo>
                    <a:pt x="2151" y="40455"/>
                  </a:lnTo>
                  <a:lnTo>
                    <a:pt x="8607" y="50176"/>
                  </a:lnTo>
                  <a:lnTo>
                    <a:pt x="18329" y="56631"/>
                  </a:lnTo>
                  <a:lnTo>
                    <a:pt x="29391" y="58783"/>
                  </a:lnTo>
                  <a:lnTo>
                    <a:pt x="40453" y="56631"/>
                  </a:lnTo>
                  <a:lnTo>
                    <a:pt x="50176" y="50176"/>
                  </a:lnTo>
                  <a:lnTo>
                    <a:pt x="56631" y="40455"/>
                  </a:lnTo>
                  <a:lnTo>
                    <a:pt x="58783" y="29395"/>
                  </a:lnTo>
                  <a:lnTo>
                    <a:pt x="56631" y="18334"/>
                  </a:lnTo>
                  <a:lnTo>
                    <a:pt x="50176" y="8607"/>
                  </a:lnTo>
                  <a:lnTo>
                    <a:pt x="40453" y="2151"/>
                  </a:lnTo>
                  <a:lnTo>
                    <a:pt x="29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1">
              <a:extLst>
                <a:ext uri="{FF2B5EF4-FFF2-40B4-BE49-F238E27FC236}">
                  <a16:creationId xmlns:a16="http://schemas.microsoft.com/office/drawing/2014/main" id="{40BCACD1-F544-DD49-9325-C46A3738F67D}"/>
                </a:ext>
              </a:extLst>
            </p:cNvPr>
            <p:cNvSpPr/>
            <p:nvPr/>
          </p:nvSpPr>
          <p:spPr>
            <a:xfrm>
              <a:off x="13713963" y="2071432"/>
              <a:ext cx="78740" cy="0"/>
            </a:xfrm>
            <a:custGeom>
              <a:avLst/>
              <a:gdLst/>
              <a:ahLst/>
              <a:cxnLst/>
              <a:rect l="l" t="t" r="r" b="b"/>
              <a:pathLst>
                <a:path w="78740">
                  <a:moveTo>
                    <a:pt x="0" y="0"/>
                  </a:moveTo>
                  <a:lnTo>
                    <a:pt x="78709" y="0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2">
              <a:extLst>
                <a:ext uri="{FF2B5EF4-FFF2-40B4-BE49-F238E27FC236}">
                  <a16:creationId xmlns:a16="http://schemas.microsoft.com/office/drawing/2014/main" id="{DE09B8DB-EADE-DB4A-B060-AF7C61A73F90}"/>
                </a:ext>
              </a:extLst>
            </p:cNvPr>
            <p:cNvSpPr/>
            <p:nvPr/>
          </p:nvSpPr>
          <p:spPr>
            <a:xfrm>
              <a:off x="13666553" y="2042038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1" y="0"/>
                  </a:moveTo>
                  <a:lnTo>
                    <a:pt x="17952" y="2310"/>
                  </a:lnTo>
                  <a:lnTo>
                    <a:pt x="8609" y="8609"/>
                  </a:lnTo>
                  <a:lnTo>
                    <a:pt x="2310" y="17952"/>
                  </a:lnTo>
                  <a:lnTo>
                    <a:pt x="0" y="29391"/>
                  </a:lnTo>
                  <a:lnTo>
                    <a:pt x="2310" y="40831"/>
                  </a:lnTo>
                  <a:lnTo>
                    <a:pt x="8609" y="50173"/>
                  </a:lnTo>
                  <a:lnTo>
                    <a:pt x="17952" y="56473"/>
                  </a:lnTo>
                  <a:lnTo>
                    <a:pt x="29391" y="58783"/>
                  </a:lnTo>
                  <a:lnTo>
                    <a:pt x="40835" y="56473"/>
                  </a:lnTo>
                  <a:lnTo>
                    <a:pt x="50177" y="50173"/>
                  </a:lnTo>
                  <a:lnTo>
                    <a:pt x="56474" y="40831"/>
                  </a:lnTo>
                  <a:lnTo>
                    <a:pt x="58783" y="29391"/>
                  </a:lnTo>
                  <a:lnTo>
                    <a:pt x="56474" y="17952"/>
                  </a:lnTo>
                  <a:lnTo>
                    <a:pt x="50177" y="8609"/>
                  </a:lnTo>
                  <a:lnTo>
                    <a:pt x="40835" y="2310"/>
                  </a:lnTo>
                  <a:lnTo>
                    <a:pt x="29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3">
              <a:extLst>
                <a:ext uri="{FF2B5EF4-FFF2-40B4-BE49-F238E27FC236}">
                  <a16:creationId xmlns:a16="http://schemas.microsoft.com/office/drawing/2014/main" id="{C9BEAFEC-85C6-D94A-BC48-E80FE6610FCF}"/>
                </a:ext>
              </a:extLst>
            </p:cNvPr>
            <p:cNvSpPr/>
            <p:nvPr/>
          </p:nvSpPr>
          <p:spPr>
            <a:xfrm>
              <a:off x="13765810" y="2140950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80" h="55880">
                  <a:moveTo>
                    <a:pt x="0" y="55652"/>
                  </a:moveTo>
                  <a:lnTo>
                    <a:pt x="55663" y="0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4">
              <a:extLst>
                <a:ext uri="{FF2B5EF4-FFF2-40B4-BE49-F238E27FC236}">
                  <a16:creationId xmlns:a16="http://schemas.microsoft.com/office/drawing/2014/main" id="{EE4F90CE-6C69-D449-BA58-49B6079DCDA9}"/>
                </a:ext>
              </a:extLst>
            </p:cNvPr>
            <p:cNvSpPr/>
            <p:nvPr/>
          </p:nvSpPr>
          <p:spPr>
            <a:xfrm>
              <a:off x="13723677" y="2179949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9" y="0"/>
                  </a:moveTo>
                  <a:lnTo>
                    <a:pt x="18335" y="2151"/>
                  </a:lnTo>
                  <a:lnTo>
                    <a:pt x="8607" y="8607"/>
                  </a:lnTo>
                  <a:lnTo>
                    <a:pt x="2151" y="18334"/>
                  </a:lnTo>
                  <a:lnTo>
                    <a:pt x="0" y="29395"/>
                  </a:lnTo>
                  <a:lnTo>
                    <a:pt x="2151" y="40455"/>
                  </a:lnTo>
                  <a:lnTo>
                    <a:pt x="8607" y="50176"/>
                  </a:lnTo>
                  <a:lnTo>
                    <a:pt x="18335" y="56631"/>
                  </a:lnTo>
                  <a:lnTo>
                    <a:pt x="29399" y="58783"/>
                  </a:lnTo>
                  <a:lnTo>
                    <a:pt x="40459" y="56631"/>
                  </a:lnTo>
                  <a:lnTo>
                    <a:pt x="50176" y="50176"/>
                  </a:lnTo>
                  <a:lnTo>
                    <a:pt x="56631" y="40455"/>
                  </a:lnTo>
                  <a:lnTo>
                    <a:pt x="58783" y="29395"/>
                  </a:lnTo>
                  <a:lnTo>
                    <a:pt x="56631" y="18334"/>
                  </a:lnTo>
                  <a:lnTo>
                    <a:pt x="50176" y="8607"/>
                  </a:lnTo>
                  <a:lnTo>
                    <a:pt x="40459" y="2151"/>
                  </a:lnTo>
                  <a:lnTo>
                    <a:pt x="293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5">
              <a:extLst>
                <a:ext uri="{FF2B5EF4-FFF2-40B4-BE49-F238E27FC236}">
                  <a16:creationId xmlns:a16="http://schemas.microsoft.com/office/drawing/2014/main" id="{BE16F60B-608C-FE4D-AB31-8F7ACCD66FCE}"/>
                </a:ext>
              </a:extLst>
            </p:cNvPr>
            <p:cNvSpPr/>
            <p:nvPr/>
          </p:nvSpPr>
          <p:spPr>
            <a:xfrm>
              <a:off x="13890985" y="2169733"/>
              <a:ext cx="0" cy="78740"/>
            </a:xfrm>
            <a:custGeom>
              <a:avLst/>
              <a:gdLst/>
              <a:ahLst/>
              <a:cxnLst/>
              <a:rect l="l" t="t" r="r" b="b"/>
              <a:pathLst>
                <a:path h="78739">
                  <a:moveTo>
                    <a:pt x="0" y="78720"/>
                  </a:moveTo>
                  <a:lnTo>
                    <a:pt x="0" y="0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6">
              <a:extLst>
                <a:ext uri="{FF2B5EF4-FFF2-40B4-BE49-F238E27FC236}">
                  <a16:creationId xmlns:a16="http://schemas.microsoft.com/office/drawing/2014/main" id="{0C82A505-A6A4-FE49-8F04-A6AFD30D6182}"/>
                </a:ext>
              </a:extLst>
            </p:cNvPr>
            <p:cNvSpPr/>
            <p:nvPr/>
          </p:nvSpPr>
          <p:spPr>
            <a:xfrm>
              <a:off x="13861592" y="2237073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1" y="0"/>
                  </a:moveTo>
                  <a:lnTo>
                    <a:pt x="17947" y="2310"/>
                  </a:lnTo>
                  <a:lnTo>
                    <a:pt x="8605" y="8609"/>
                  </a:lnTo>
                  <a:lnTo>
                    <a:pt x="2308" y="17952"/>
                  </a:lnTo>
                  <a:lnTo>
                    <a:pt x="0" y="29391"/>
                  </a:lnTo>
                  <a:lnTo>
                    <a:pt x="2308" y="40835"/>
                  </a:lnTo>
                  <a:lnTo>
                    <a:pt x="8605" y="50177"/>
                  </a:lnTo>
                  <a:lnTo>
                    <a:pt x="17947" y="56474"/>
                  </a:lnTo>
                  <a:lnTo>
                    <a:pt x="29391" y="58783"/>
                  </a:lnTo>
                  <a:lnTo>
                    <a:pt x="40831" y="56474"/>
                  </a:lnTo>
                  <a:lnTo>
                    <a:pt x="50173" y="50177"/>
                  </a:lnTo>
                  <a:lnTo>
                    <a:pt x="56473" y="40835"/>
                  </a:lnTo>
                  <a:lnTo>
                    <a:pt x="58783" y="29391"/>
                  </a:lnTo>
                  <a:lnTo>
                    <a:pt x="56473" y="17952"/>
                  </a:lnTo>
                  <a:lnTo>
                    <a:pt x="50173" y="8609"/>
                  </a:lnTo>
                  <a:lnTo>
                    <a:pt x="40831" y="2310"/>
                  </a:lnTo>
                  <a:lnTo>
                    <a:pt x="29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7">
              <a:extLst>
                <a:ext uri="{FF2B5EF4-FFF2-40B4-BE49-F238E27FC236}">
                  <a16:creationId xmlns:a16="http://schemas.microsoft.com/office/drawing/2014/main" id="{6CF3182A-F7DB-F04F-B056-7F93653AFE75}"/>
                </a:ext>
              </a:extLst>
            </p:cNvPr>
            <p:cNvSpPr/>
            <p:nvPr/>
          </p:nvSpPr>
          <p:spPr>
            <a:xfrm>
              <a:off x="13960501" y="2140950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80" h="55880">
                  <a:moveTo>
                    <a:pt x="55652" y="55652"/>
                  </a:moveTo>
                  <a:lnTo>
                    <a:pt x="0" y="0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8">
              <a:extLst>
                <a:ext uri="{FF2B5EF4-FFF2-40B4-BE49-F238E27FC236}">
                  <a16:creationId xmlns:a16="http://schemas.microsoft.com/office/drawing/2014/main" id="{3A61BDCD-58A8-AE4E-BFAA-4C09887C1DEC}"/>
                </a:ext>
              </a:extLst>
            </p:cNvPr>
            <p:cNvSpPr/>
            <p:nvPr/>
          </p:nvSpPr>
          <p:spPr>
            <a:xfrm>
              <a:off x="13999499" y="2179949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9" y="0"/>
                  </a:moveTo>
                  <a:lnTo>
                    <a:pt x="18335" y="2151"/>
                  </a:lnTo>
                  <a:lnTo>
                    <a:pt x="8607" y="8607"/>
                  </a:lnTo>
                  <a:lnTo>
                    <a:pt x="2151" y="18329"/>
                  </a:lnTo>
                  <a:lnTo>
                    <a:pt x="0" y="29391"/>
                  </a:lnTo>
                  <a:lnTo>
                    <a:pt x="2151" y="40453"/>
                  </a:lnTo>
                  <a:lnTo>
                    <a:pt x="8607" y="50176"/>
                  </a:lnTo>
                  <a:lnTo>
                    <a:pt x="18335" y="56637"/>
                  </a:lnTo>
                  <a:lnTo>
                    <a:pt x="29399" y="58791"/>
                  </a:lnTo>
                  <a:lnTo>
                    <a:pt x="40459" y="56637"/>
                  </a:lnTo>
                  <a:lnTo>
                    <a:pt x="50176" y="50176"/>
                  </a:lnTo>
                  <a:lnTo>
                    <a:pt x="56631" y="40453"/>
                  </a:lnTo>
                  <a:lnTo>
                    <a:pt x="58783" y="29391"/>
                  </a:lnTo>
                  <a:lnTo>
                    <a:pt x="56631" y="18329"/>
                  </a:lnTo>
                  <a:lnTo>
                    <a:pt x="50176" y="8607"/>
                  </a:lnTo>
                  <a:lnTo>
                    <a:pt x="40459" y="2151"/>
                  </a:lnTo>
                  <a:lnTo>
                    <a:pt x="293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9">
              <a:extLst>
                <a:ext uri="{FF2B5EF4-FFF2-40B4-BE49-F238E27FC236}">
                  <a16:creationId xmlns:a16="http://schemas.microsoft.com/office/drawing/2014/main" id="{278C1DD0-6097-1A4B-990A-57612BE4019B}"/>
                </a:ext>
              </a:extLst>
            </p:cNvPr>
            <p:cNvSpPr/>
            <p:nvPr/>
          </p:nvSpPr>
          <p:spPr>
            <a:xfrm>
              <a:off x="13989291" y="2071432"/>
              <a:ext cx="78740" cy="0"/>
            </a:xfrm>
            <a:custGeom>
              <a:avLst/>
              <a:gdLst/>
              <a:ahLst/>
              <a:cxnLst/>
              <a:rect l="l" t="t" r="r" b="b"/>
              <a:pathLst>
                <a:path w="78740">
                  <a:moveTo>
                    <a:pt x="78709" y="0"/>
                  </a:moveTo>
                  <a:lnTo>
                    <a:pt x="0" y="0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0">
              <a:extLst>
                <a:ext uri="{FF2B5EF4-FFF2-40B4-BE49-F238E27FC236}">
                  <a16:creationId xmlns:a16="http://schemas.microsoft.com/office/drawing/2014/main" id="{83EA9110-3900-B546-839C-290979806CDD}"/>
                </a:ext>
              </a:extLst>
            </p:cNvPr>
            <p:cNvSpPr/>
            <p:nvPr/>
          </p:nvSpPr>
          <p:spPr>
            <a:xfrm>
              <a:off x="14056628" y="2042041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1" y="0"/>
                  </a:moveTo>
                  <a:lnTo>
                    <a:pt x="17947" y="2310"/>
                  </a:lnTo>
                  <a:lnTo>
                    <a:pt x="8605" y="8609"/>
                  </a:lnTo>
                  <a:lnTo>
                    <a:pt x="2308" y="17952"/>
                  </a:lnTo>
                  <a:lnTo>
                    <a:pt x="0" y="29391"/>
                  </a:lnTo>
                  <a:lnTo>
                    <a:pt x="2308" y="40831"/>
                  </a:lnTo>
                  <a:lnTo>
                    <a:pt x="8605" y="50173"/>
                  </a:lnTo>
                  <a:lnTo>
                    <a:pt x="17947" y="56473"/>
                  </a:lnTo>
                  <a:lnTo>
                    <a:pt x="29391" y="58783"/>
                  </a:lnTo>
                  <a:lnTo>
                    <a:pt x="40835" y="56473"/>
                  </a:lnTo>
                  <a:lnTo>
                    <a:pt x="50177" y="50173"/>
                  </a:lnTo>
                  <a:lnTo>
                    <a:pt x="56474" y="40831"/>
                  </a:lnTo>
                  <a:lnTo>
                    <a:pt x="58783" y="29391"/>
                  </a:lnTo>
                  <a:lnTo>
                    <a:pt x="56474" y="17952"/>
                  </a:lnTo>
                  <a:lnTo>
                    <a:pt x="50177" y="8609"/>
                  </a:lnTo>
                  <a:lnTo>
                    <a:pt x="40835" y="2310"/>
                  </a:lnTo>
                  <a:lnTo>
                    <a:pt x="29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1">
              <a:extLst>
                <a:ext uri="{FF2B5EF4-FFF2-40B4-BE49-F238E27FC236}">
                  <a16:creationId xmlns:a16="http://schemas.microsoft.com/office/drawing/2014/main" id="{5B1A9B82-3E24-AC4F-9D12-F740D699A20B}"/>
                </a:ext>
              </a:extLst>
            </p:cNvPr>
            <p:cNvSpPr/>
            <p:nvPr/>
          </p:nvSpPr>
          <p:spPr>
            <a:xfrm>
              <a:off x="13960501" y="1946260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80" h="55880">
                  <a:moveTo>
                    <a:pt x="55652" y="0"/>
                  </a:moveTo>
                  <a:lnTo>
                    <a:pt x="0" y="55652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2">
              <a:extLst>
                <a:ext uri="{FF2B5EF4-FFF2-40B4-BE49-F238E27FC236}">
                  <a16:creationId xmlns:a16="http://schemas.microsoft.com/office/drawing/2014/main" id="{FAF4EDA9-5C66-724C-A244-3E5B1357E26C}"/>
                </a:ext>
              </a:extLst>
            </p:cNvPr>
            <p:cNvSpPr/>
            <p:nvPr/>
          </p:nvSpPr>
          <p:spPr>
            <a:xfrm>
              <a:off x="13999501" y="1904127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3" y="0"/>
                  </a:moveTo>
                  <a:lnTo>
                    <a:pt x="18328" y="2151"/>
                  </a:lnTo>
                  <a:lnTo>
                    <a:pt x="8599" y="8607"/>
                  </a:lnTo>
                  <a:lnTo>
                    <a:pt x="2149" y="18329"/>
                  </a:lnTo>
                  <a:lnTo>
                    <a:pt x="0" y="29391"/>
                  </a:lnTo>
                  <a:lnTo>
                    <a:pt x="2149" y="40453"/>
                  </a:lnTo>
                  <a:lnTo>
                    <a:pt x="8599" y="50176"/>
                  </a:lnTo>
                  <a:lnTo>
                    <a:pt x="18328" y="56637"/>
                  </a:lnTo>
                  <a:lnTo>
                    <a:pt x="29393" y="58791"/>
                  </a:lnTo>
                  <a:lnTo>
                    <a:pt x="40456" y="56637"/>
                  </a:lnTo>
                  <a:lnTo>
                    <a:pt x="50179" y="50176"/>
                  </a:lnTo>
                  <a:lnTo>
                    <a:pt x="56634" y="40453"/>
                  </a:lnTo>
                  <a:lnTo>
                    <a:pt x="58786" y="29391"/>
                  </a:lnTo>
                  <a:lnTo>
                    <a:pt x="56634" y="18329"/>
                  </a:lnTo>
                  <a:lnTo>
                    <a:pt x="50179" y="8607"/>
                  </a:lnTo>
                  <a:lnTo>
                    <a:pt x="40456" y="2151"/>
                  </a:lnTo>
                  <a:lnTo>
                    <a:pt x="293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3">
              <a:extLst>
                <a:ext uri="{FF2B5EF4-FFF2-40B4-BE49-F238E27FC236}">
                  <a16:creationId xmlns:a16="http://schemas.microsoft.com/office/drawing/2014/main" id="{18630364-B1F2-1243-9B07-3A75F14C8029}"/>
                </a:ext>
              </a:extLst>
            </p:cNvPr>
            <p:cNvSpPr/>
            <p:nvPr/>
          </p:nvSpPr>
          <p:spPr>
            <a:xfrm>
              <a:off x="13815826" y="1994057"/>
              <a:ext cx="151130" cy="154940"/>
            </a:xfrm>
            <a:custGeom>
              <a:avLst/>
              <a:gdLst/>
              <a:ahLst/>
              <a:cxnLst/>
              <a:rect l="l" t="t" r="r" b="b"/>
              <a:pathLst>
                <a:path w="151130" h="154939">
                  <a:moveTo>
                    <a:pt x="102608" y="0"/>
                  </a:moveTo>
                  <a:lnTo>
                    <a:pt x="105832" y="9161"/>
                  </a:lnTo>
                  <a:lnTo>
                    <a:pt x="107231" y="15063"/>
                  </a:lnTo>
                  <a:lnTo>
                    <a:pt x="107099" y="20268"/>
                  </a:lnTo>
                  <a:lnTo>
                    <a:pt x="105729" y="27339"/>
                  </a:lnTo>
                  <a:lnTo>
                    <a:pt x="102721" y="34205"/>
                  </a:lnTo>
                  <a:lnTo>
                    <a:pt x="97474" y="39197"/>
                  </a:lnTo>
                  <a:lnTo>
                    <a:pt x="90729" y="41858"/>
                  </a:lnTo>
                  <a:lnTo>
                    <a:pt x="83227" y="41726"/>
                  </a:lnTo>
                  <a:lnTo>
                    <a:pt x="76365" y="38692"/>
                  </a:lnTo>
                  <a:lnTo>
                    <a:pt x="71372" y="33447"/>
                  </a:lnTo>
                  <a:lnTo>
                    <a:pt x="68710" y="26717"/>
                  </a:lnTo>
                  <a:lnTo>
                    <a:pt x="68840" y="19224"/>
                  </a:lnTo>
                  <a:lnTo>
                    <a:pt x="69206" y="17570"/>
                  </a:lnTo>
                  <a:lnTo>
                    <a:pt x="70546" y="14575"/>
                  </a:lnTo>
                  <a:lnTo>
                    <a:pt x="58669" y="16310"/>
                  </a:lnTo>
                  <a:lnTo>
                    <a:pt x="16223" y="43122"/>
                  </a:lnTo>
                  <a:lnTo>
                    <a:pt x="0" y="94516"/>
                  </a:lnTo>
                  <a:lnTo>
                    <a:pt x="13354" y="129681"/>
                  </a:lnTo>
                  <a:lnTo>
                    <a:pt x="21619" y="123139"/>
                  </a:lnTo>
                  <a:lnTo>
                    <a:pt x="31025" y="118209"/>
                  </a:lnTo>
                  <a:lnTo>
                    <a:pt x="41368" y="115100"/>
                  </a:lnTo>
                  <a:lnTo>
                    <a:pt x="52442" y="114017"/>
                  </a:lnTo>
                  <a:lnTo>
                    <a:pt x="70842" y="117071"/>
                  </a:lnTo>
                  <a:lnTo>
                    <a:pt x="86713" y="125556"/>
                  </a:lnTo>
                  <a:lnTo>
                    <a:pt x="99043" y="138454"/>
                  </a:lnTo>
                  <a:lnTo>
                    <a:pt x="106818" y="154749"/>
                  </a:lnTo>
                  <a:lnTo>
                    <a:pt x="133014" y="134910"/>
                  </a:lnTo>
                  <a:lnTo>
                    <a:pt x="145932" y="112255"/>
                  </a:lnTo>
                  <a:lnTo>
                    <a:pt x="150250" y="93618"/>
                  </a:lnTo>
                  <a:lnTo>
                    <a:pt x="150649" y="85829"/>
                  </a:lnTo>
                  <a:lnTo>
                    <a:pt x="143142" y="50186"/>
                  </a:lnTo>
                  <a:lnTo>
                    <a:pt x="126628" y="23152"/>
                  </a:lnTo>
                  <a:lnTo>
                    <a:pt x="110115" y="5999"/>
                  </a:lnTo>
                  <a:lnTo>
                    <a:pt x="102608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FB0B4A3B-67FC-3443-84BA-DF818850B55F}"/>
              </a:ext>
            </a:extLst>
          </p:cNvPr>
          <p:cNvSpPr txBox="1"/>
          <p:nvPr userDrawn="1"/>
        </p:nvSpPr>
        <p:spPr>
          <a:xfrm>
            <a:off x="13075907" y="1307002"/>
            <a:ext cx="4482465" cy="33570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41045">
              <a:lnSpc>
                <a:spcPct val="135500"/>
              </a:lnSpc>
              <a:spcBef>
                <a:spcPts val="90"/>
              </a:spcBef>
            </a:pPr>
            <a:r>
              <a:rPr sz="4500" spc="4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aus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7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p</a:t>
            </a:r>
            <a:r>
              <a:rPr sz="4500" spc="8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e</a:t>
            </a:r>
            <a:r>
              <a:rPr sz="4500" spc="3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114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m</a:t>
            </a:r>
            <a:r>
              <a:rPr sz="4500" spc="9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4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</a:t>
            </a:r>
            <a:r>
              <a:rPr sz="4500" spc="40" dirty="0">
                <a:solidFill>
                  <a:srgbClr val="282471"/>
                </a:solidFill>
                <a:latin typeface="Calibre-Medium"/>
                <a:cs typeface="Calibre-Medium"/>
              </a:rPr>
              <a:t>  </a:t>
            </a:r>
            <a:r>
              <a:rPr sz="4500" spc="-175" dirty="0">
                <a:solidFill>
                  <a:srgbClr val="282471"/>
                </a:solidFill>
                <a:latin typeface="Calibre-Medium"/>
                <a:cs typeface="Calibre-Medium"/>
              </a:rPr>
              <a:t>Tw</a:t>
            </a:r>
            <a:r>
              <a:rPr sz="4500" spc="204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@AuScope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spc="35" dirty="0">
                <a:solidFill>
                  <a:srgbClr val="282471"/>
                </a:solidFill>
                <a:latin typeface="Calibre-Medium"/>
                <a:cs typeface="Calibre-Medium"/>
              </a:rPr>
              <a:t>Ig</a:t>
            </a:r>
            <a:r>
              <a:rPr sz="4500" spc="19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-25" dirty="0">
                <a:solidFill>
                  <a:srgbClr val="282471"/>
                </a:solidFill>
                <a:latin typeface="Calibre-Light"/>
                <a:cs typeface="Calibre-Light"/>
              </a:rPr>
              <a:t>@AuScopeToolkit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dirty="0">
                <a:solidFill>
                  <a:srgbClr val="282471"/>
                </a:solidFill>
                <a:latin typeface="Calibre-Medium"/>
                <a:cs typeface="Calibre-Medium"/>
              </a:rPr>
              <a:t>Li</a:t>
            </a:r>
            <a:r>
              <a:rPr sz="4500" spc="21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/auscope-limited</a:t>
            </a:r>
            <a:endParaRPr sz="4500" dirty="0">
              <a:latin typeface="Calibre-Light"/>
              <a:cs typeface="Calibre-Ligh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295DC-2571-014D-97F8-7F7BCA27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7FF83-6431-954A-BD54-68272A73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0EF38-A4BA-8641-8DC5-0E7F707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57B5A664-2198-1842-AAF4-5A81DF81797F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871456-A22A-2E42-8B70-59F8762263F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3D846E-7BF4-F546-9266-22402399BD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9644" y="1411936"/>
            <a:ext cx="5096451" cy="11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99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Subsurface Observatory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604EBDF-D149-6241-BCA5-A8C9C7C85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 flipH="1">
            <a:off x="1087956" y="2429953"/>
            <a:ext cx="8132244" cy="398672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ts val="11400"/>
              </a:lnSpc>
              <a:defRPr sz="9900" b="0" i="0" baseline="0">
                <a:solidFill>
                  <a:srgbClr val="282572"/>
                </a:solidFill>
                <a:latin typeface="Calibre Light" panose="020B0303030202060203" pitchFamily="34" charset="77"/>
                <a:cs typeface="Calibre Light" panose="020B0303030202060203" pitchFamily="34" charset="77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spc="30" dirty="0">
                <a:solidFill>
                  <a:srgbClr val="282471"/>
                </a:solidFill>
              </a:rPr>
              <a:t>@auscope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AA2C17A6-5CEB-374F-90CD-2B7BFF7FEEFA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2CE06AF3-7E41-E249-AA29-4D431B552D71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44DE9A-7358-F749-9759-0BCA94FA3E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5991" y="6569075"/>
            <a:ext cx="6657975" cy="89768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spcAft>
                <a:spcPts val="0"/>
              </a:spcAft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  <a:lvl2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2pPr>
            <a:lvl3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3pPr>
            <a:lvl4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4pPr>
            <a:lvl5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Speaker Name (Affiliation)</a:t>
            </a:r>
            <a:br>
              <a:rPr lang="en-GB" dirty="0"/>
            </a:br>
            <a:r>
              <a:rPr lang="en-GB" dirty="0"/>
              <a:t>Speaker Name (Affiliation)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7E2D44-2B0D-E54C-A7FA-14893D9AC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375" y="7765619"/>
            <a:ext cx="6657975" cy="44884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</a:lstStyle>
          <a:p>
            <a:pPr lvl="0"/>
            <a:r>
              <a:rPr lang="en-GB" dirty="0"/>
              <a:t>XX Month YYYY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8F6E1-8901-AD4A-A642-FEF5AE0DB45F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D53D96"/>
                </a:solidFill>
                <a:latin typeface="Calibre Regular" panose="020B0503030202060203" pitchFamily="34" charset="77"/>
              </a:rPr>
              <a:t>Subsurface Observatory</a:t>
            </a:r>
            <a:endParaRPr lang="en-US" sz="2800" b="0" i="0" dirty="0">
              <a:solidFill>
                <a:srgbClr val="D53D96"/>
              </a:solidFill>
              <a:latin typeface="Calibre Regular" panose="020B0503030202060203" pitchFamily="34" charset="77"/>
            </a:endParaRPr>
          </a:p>
        </p:txBody>
      </p:sp>
      <p:grpSp>
        <p:nvGrpSpPr>
          <p:cNvPr id="48" name="object 2">
            <a:extLst>
              <a:ext uri="{FF2B5EF4-FFF2-40B4-BE49-F238E27FC236}">
                <a16:creationId xmlns:a16="http://schemas.microsoft.com/office/drawing/2014/main" id="{B4DEC5FE-23B5-FB49-B741-764A5D95B261}"/>
              </a:ext>
            </a:extLst>
          </p:cNvPr>
          <p:cNvGrpSpPr/>
          <p:nvPr userDrawn="1"/>
        </p:nvGrpSpPr>
        <p:grpSpPr>
          <a:xfrm>
            <a:off x="13402740" y="1582962"/>
            <a:ext cx="967740" cy="967740"/>
            <a:chOff x="13402740" y="1582962"/>
            <a:chExt cx="967740" cy="967740"/>
          </a:xfrm>
        </p:grpSpPr>
        <p:sp>
          <p:nvSpPr>
            <p:cNvPr id="49" name="object 3">
              <a:extLst>
                <a:ext uri="{FF2B5EF4-FFF2-40B4-BE49-F238E27FC236}">
                  <a16:creationId xmlns:a16="http://schemas.microsoft.com/office/drawing/2014/main" id="{0C18265F-4076-B744-928B-6641750E7512}"/>
                </a:ext>
              </a:extLst>
            </p:cNvPr>
            <p:cNvSpPr/>
            <p:nvPr/>
          </p:nvSpPr>
          <p:spPr>
            <a:xfrm>
              <a:off x="13402740" y="1582962"/>
              <a:ext cx="967740" cy="967740"/>
            </a:xfrm>
            <a:custGeom>
              <a:avLst/>
              <a:gdLst/>
              <a:ahLst/>
              <a:cxnLst/>
              <a:rect l="l" t="t" r="r" b="b"/>
              <a:pathLst>
                <a:path w="967740" h="967739">
                  <a:moveTo>
                    <a:pt x="483597" y="0"/>
                  </a:moveTo>
                  <a:lnTo>
                    <a:pt x="437027" y="2214"/>
                  </a:lnTo>
                  <a:lnTo>
                    <a:pt x="391709" y="8721"/>
                  </a:lnTo>
                  <a:lnTo>
                    <a:pt x="347845" y="19318"/>
                  </a:lnTo>
                  <a:lnTo>
                    <a:pt x="305638" y="33803"/>
                  </a:lnTo>
                  <a:lnTo>
                    <a:pt x="265291" y="51973"/>
                  </a:lnTo>
                  <a:lnTo>
                    <a:pt x="227007" y="73624"/>
                  </a:lnTo>
                  <a:lnTo>
                    <a:pt x="190988" y="98555"/>
                  </a:lnTo>
                  <a:lnTo>
                    <a:pt x="157437" y="126562"/>
                  </a:lnTo>
                  <a:lnTo>
                    <a:pt x="126558" y="157443"/>
                  </a:lnTo>
                  <a:lnTo>
                    <a:pt x="98551" y="190995"/>
                  </a:lnTo>
                  <a:lnTo>
                    <a:pt x="73621" y="227015"/>
                  </a:lnTo>
                  <a:lnTo>
                    <a:pt x="51971" y="265300"/>
                  </a:lnTo>
                  <a:lnTo>
                    <a:pt x="33802" y="305647"/>
                  </a:lnTo>
                  <a:lnTo>
                    <a:pt x="19317" y="347855"/>
                  </a:lnTo>
                  <a:lnTo>
                    <a:pt x="8720" y="391719"/>
                  </a:lnTo>
                  <a:lnTo>
                    <a:pt x="2214" y="437038"/>
                  </a:lnTo>
                  <a:lnTo>
                    <a:pt x="0" y="483608"/>
                  </a:lnTo>
                  <a:lnTo>
                    <a:pt x="2214" y="530184"/>
                  </a:lnTo>
                  <a:lnTo>
                    <a:pt x="8720" y="575508"/>
                  </a:lnTo>
                  <a:lnTo>
                    <a:pt x="19317" y="619376"/>
                  </a:lnTo>
                  <a:lnTo>
                    <a:pt x="33802" y="661586"/>
                  </a:lnTo>
                  <a:lnTo>
                    <a:pt x="51971" y="701934"/>
                  </a:lnTo>
                  <a:lnTo>
                    <a:pt x="73621" y="740220"/>
                  </a:lnTo>
                  <a:lnTo>
                    <a:pt x="98551" y="776239"/>
                  </a:lnTo>
                  <a:lnTo>
                    <a:pt x="126558" y="809789"/>
                  </a:lnTo>
                  <a:lnTo>
                    <a:pt x="157437" y="840668"/>
                  </a:lnTo>
                  <a:lnTo>
                    <a:pt x="190988" y="868673"/>
                  </a:lnTo>
                  <a:lnTo>
                    <a:pt x="227007" y="893601"/>
                  </a:lnTo>
                  <a:lnTo>
                    <a:pt x="265291" y="915251"/>
                  </a:lnTo>
                  <a:lnTo>
                    <a:pt x="305638" y="933418"/>
                  </a:lnTo>
                  <a:lnTo>
                    <a:pt x="347845" y="947901"/>
                  </a:lnTo>
                  <a:lnTo>
                    <a:pt x="391709" y="958496"/>
                  </a:lnTo>
                  <a:lnTo>
                    <a:pt x="437027" y="965002"/>
                  </a:lnTo>
                  <a:lnTo>
                    <a:pt x="483597" y="967216"/>
                  </a:lnTo>
                  <a:lnTo>
                    <a:pt x="530169" y="965002"/>
                  </a:lnTo>
                  <a:lnTo>
                    <a:pt x="575489" y="958496"/>
                  </a:lnTo>
                  <a:lnTo>
                    <a:pt x="619354" y="947901"/>
                  </a:lnTo>
                  <a:lnTo>
                    <a:pt x="661562" y="933418"/>
                  </a:lnTo>
                  <a:lnTo>
                    <a:pt x="701910" y="915251"/>
                  </a:lnTo>
                  <a:lnTo>
                    <a:pt x="740195" y="893601"/>
                  </a:lnTo>
                  <a:lnTo>
                    <a:pt x="776215" y="868673"/>
                  </a:lnTo>
                  <a:lnTo>
                    <a:pt x="809766" y="840668"/>
                  </a:lnTo>
                  <a:lnTo>
                    <a:pt x="840647" y="809789"/>
                  </a:lnTo>
                  <a:lnTo>
                    <a:pt x="868653" y="776239"/>
                  </a:lnTo>
                  <a:lnTo>
                    <a:pt x="893583" y="740220"/>
                  </a:lnTo>
                  <a:lnTo>
                    <a:pt x="915234" y="701934"/>
                  </a:lnTo>
                  <a:lnTo>
                    <a:pt x="933403" y="661586"/>
                  </a:lnTo>
                  <a:lnTo>
                    <a:pt x="947888" y="619376"/>
                  </a:lnTo>
                  <a:lnTo>
                    <a:pt x="958485" y="575508"/>
                  </a:lnTo>
                  <a:lnTo>
                    <a:pt x="964992" y="530184"/>
                  </a:lnTo>
                  <a:lnTo>
                    <a:pt x="967206" y="483608"/>
                  </a:lnTo>
                  <a:lnTo>
                    <a:pt x="964992" y="437038"/>
                  </a:lnTo>
                  <a:lnTo>
                    <a:pt x="958485" y="391719"/>
                  </a:lnTo>
                  <a:lnTo>
                    <a:pt x="947888" y="347855"/>
                  </a:lnTo>
                  <a:lnTo>
                    <a:pt x="933403" y="305647"/>
                  </a:lnTo>
                  <a:lnTo>
                    <a:pt x="915234" y="265300"/>
                  </a:lnTo>
                  <a:lnTo>
                    <a:pt x="893583" y="227015"/>
                  </a:lnTo>
                  <a:lnTo>
                    <a:pt x="868653" y="190995"/>
                  </a:lnTo>
                  <a:lnTo>
                    <a:pt x="840647" y="157443"/>
                  </a:lnTo>
                  <a:lnTo>
                    <a:pt x="809766" y="126562"/>
                  </a:lnTo>
                  <a:lnTo>
                    <a:pt x="776215" y="98555"/>
                  </a:lnTo>
                  <a:lnTo>
                    <a:pt x="740195" y="73624"/>
                  </a:lnTo>
                  <a:lnTo>
                    <a:pt x="701910" y="51973"/>
                  </a:lnTo>
                  <a:lnTo>
                    <a:pt x="661562" y="33803"/>
                  </a:lnTo>
                  <a:lnTo>
                    <a:pt x="619354" y="19318"/>
                  </a:lnTo>
                  <a:lnTo>
                    <a:pt x="575489" y="8721"/>
                  </a:lnTo>
                  <a:lnTo>
                    <a:pt x="530169" y="2214"/>
                  </a:lnTo>
                  <a:lnTo>
                    <a:pt x="483597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">
              <a:extLst>
                <a:ext uri="{FF2B5EF4-FFF2-40B4-BE49-F238E27FC236}">
                  <a16:creationId xmlns:a16="http://schemas.microsoft.com/office/drawing/2014/main" id="{5B974A1D-AC3F-934E-A064-58BB1137B41E}"/>
                </a:ext>
              </a:extLst>
            </p:cNvPr>
            <p:cNvSpPr/>
            <p:nvPr/>
          </p:nvSpPr>
          <p:spPr>
            <a:xfrm>
              <a:off x="14164520" y="2275313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">
              <a:extLst>
                <a:ext uri="{FF2B5EF4-FFF2-40B4-BE49-F238E27FC236}">
                  <a16:creationId xmlns:a16="http://schemas.microsoft.com/office/drawing/2014/main" id="{4A40A280-9FBD-4F40-AF38-32D13E6F198C}"/>
                </a:ext>
              </a:extLst>
            </p:cNvPr>
            <p:cNvSpPr/>
            <p:nvPr/>
          </p:nvSpPr>
          <p:spPr>
            <a:xfrm>
              <a:off x="14261240" y="2372032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6">
              <a:extLst>
                <a:ext uri="{FF2B5EF4-FFF2-40B4-BE49-F238E27FC236}">
                  <a16:creationId xmlns:a16="http://schemas.microsoft.com/office/drawing/2014/main" id="{17681FE2-886D-124C-B5F3-F1D4B4147018}"/>
                </a:ext>
              </a:extLst>
            </p:cNvPr>
            <p:cNvSpPr/>
            <p:nvPr/>
          </p:nvSpPr>
          <p:spPr>
            <a:xfrm>
              <a:off x="13596173" y="1776422"/>
              <a:ext cx="580390" cy="580390"/>
            </a:xfrm>
            <a:custGeom>
              <a:avLst/>
              <a:gdLst/>
              <a:ahLst/>
              <a:cxnLst/>
              <a:rect l="l" t="t" r="r" b="b"/>
              <a:pathLst>
                <a:path w="580390" h="580389">
                  <a:moveTo>
                    <a:pt x="290158" y="0"/>
                  </a:moveTo>
                  <a:lnTo>
                    <a:pt x="243096" y="3798"/>
                  </a:lnTo>
                  <a:lnTo>
                    <a:pt x="198451" y="14793"/>
                  </a:lnTo>
                  <a:lnTo>
                    <a:pt x="156820" y="32389"/>
                  </a:lnTo>
                  <a:lnTo>
                    <a:pt x="118800" y="55987"/>
                  </a:lnTo>
                  <a:lnTo>
                    <a:pt x="84990" y="84989"/>
                  </a:lnTo>
                  <a:lnTo>
                    <a:pt x="55987" y="118798"/>
                  </a:lnTo>
                  <a:lnTo>
                    <a:pt x="32389" y="156816"/>
                  </a:lnTo>
                  <a:lnTo>
                    <a:pt x="14793" y="198446"/>
                  </a:lnTo>
                  <a:lnTo>
                    <a:pt x="3798" y="243089"/>
                  </a:lnTo>
                  <a:lnTo>
                    <a:pt x="0" y="290148"/>
                  </a:lnTo>
                  <a:lnTo>
                    <a:pt x="3798" y="337214"/>
                  </a:lnTo>
                  <a:lnTo>
                    <a:pt x="14793" y="381862"/>
                  </a:lnTo>
                  <a:lnTo>
                    <a:pt x="32389" y="423493"/>
                  </a:lnTo>
                  <a:lnTo>
                    <a:pt x="55987" y="461511"/>
                  </a:lnTo>
                  <a:lnTo>
                    <a:pt x="84990" y="495318"/>
                  </a:lnTo>
                  <a:lnTo>
                    <a:pt x="118800" y="524318"/>
                  </a:lnTo>
                  <a:lnTo>
                    <a:pt x="156820" y="547913"/>
                  </a:lnTo>
                  <a:lnTo>
                    <a:pt x="198451" y="565505"/>
                  </a:lnTo>
                  <a:lnTo>
                    <a:pt x="243096" y="576499"/>
                  </a:lnTo>
                  <a:lnTo>
                    <a:pt x="290158" y="580296"/>
                  </a:lnTo>
                  <a:lnTo>
                    <a:pt x="337223" y="576499"/>
                  </a:lnTo>
                  <a:lnTo>
                    <a:pt x="381870" y="565505"/>
                  </a:lnTo>
                  <a:lnTo>
                    <a:pt x="423503" y="547913"/>
                  </a:lnTo>
                  <a:lnTo>
                    <a:pt x="461524" y="524318"/>
                  </a:lnTo>
                  <a:lnTo>
                    <a:pt x="495335" y="495318"/>
                  </a:lnTo>
                  <a:lnTo>
                    <a:pt x="524339" y="461511"/>
                  </a:lnTo>
                  <a:lnTo>
                    <a:pt x="547937" y="423493"/>
                  </a:lnTo>
                  <a:lnTo>
                    <a:pt x="565533" y="381862"/>
                  </a:lnTo>
                  <a:lnTo>
                    <a:pt x="576529" y="337214"/>
                  </a:lnTo>
                  <a:lnTo>
                    <a:pt x="580327" y="290148"/>
                  </a:lnTo>
                  <a:lnTo>
                    <a:pt x="576529" y="243089"/>
                  </a:lnTo>
                  <a:lnTo>
                    <a:pt x="565533" y="198446"/>
                  </a:lnTo>
                  <a:lnTo>
                    <a:pt x="547937" y="156816"/>
                  </a:lnTo>
                  <a:lnTo>
                    <a:pt x="524339" y="118798"/>
                  </a:lnTo>
                  <a:lnTo>
                    <a:pt x="495335" y="84989"/>
                  </a:lnTo>
                  <a:lnTo>
                    <a:pt x="461524" y="55987"/>
                  </a:lnTo>
                  <a:lnTo>
                    <a:pt x="423503" y="32389"/>
                  </a:lnTo>
                  <a:lnTo>
                    <a:pt x="381870" y="14793"/>
                  </a:lnTo>
                  <a:lnTo>
                    <a:pt x="337223" y="3798"/>
                  </a:lnTo>
                  <a:lnTo>
                    <a:pt x="290158" y="0"/>
                  </a:lnTo>
                  <a:close/>
                </a:path>
              </a:pathLst>
            </a:custGeom>
            <a:solidFill>
              <a:srgbClr val="D43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7">
              <a:extLst>
                <a:ext uri="{FF2B5EF4-FFF2-40B4-BE49-F238E27FC236}">
                  <a16:creationId xmlns:a16="http://schemas.microsoft.com/office/drawing/2014/main" id="{954EBE23-A4BD-5F4D-9151-B6C3BF0E5043}"/>
                </a:ext>
              </a:extLst>
            </p:cNvPr>
            <p:cNvSpPr/>
            <p:nvPr/>
          </p:nvSpPr>
          <p:spPr>
            <a:xfrm>
              <a:off x="13597267" y="1947030"/>
              <a:ext cx="578485" cy="313055"/>
            </a:xfrm>
            <a:custGeom>
              <a:avLst/>
              <a:gdLst/>
              <a:ahLst/>
              <a:cxnLst/>
              <a:rect l="l" t="t" r="r" b="b"/>
              <a:pathLst>
                <a:path w="578484" h="313055">
                  <a:moveTo>
                    <a:pt x="186410" y="195694"/>
                  </a:moveTo>
                  <a:lnTo>
                    <a:pt x="9855" y="195694"/>
                  </a:lnTo>
                  <a:lnTo>
                    <a:pt x="9855" y="209334"/>
                  </a:lnTo>
                  <a:lnTo>
                    <a:pt x="186410" y="209334"/>
                  </a:lnTo>
                  <a:lnTo>
                    <a:pt x="186410" y="195694"/>
                  </a:lnTo>
                  <a:close/>
                </a:path>
                <a:path w="578484" h="313055">
                  <a:moveTo>
                    <a:pt x="186410" y="99123"/>
                  </a:moveTo>
                  <a:lnTo>
                    <a:pt x="0" y="99123"/>
                  </a:lnTo>
                  <a:lnTo>
                    <a:pt x="0" y="105956"/>
                  </a:lnTo>
                  <a:lnTo>
                    <a:pt x="186410" y="105956"/>
                  </a:lnTo>
                  <a:lnTo>
                    <a:pt x="186410" y="99123"/>
                  </a:lnTo>
                  <a:close/>
                </a:path>
                <a:path w="578484" h="313055">
                  <a:moveTo>
                    <a:pt x="186410" y="0"/>
                  </a:moveTo>
                  <a:lnTo>
                    <a:pt x="23291" y="0"/>
                  </a:lnTo>
                  <a:lnTo>
                    <a:pt x="23291" y="5118"/>
                  </a:lnTo>
                  <a:lnTo>
                    <a:pt x="186410" y="5118"/>
                  </a:lnTo>
                  <a:lnTo>
                    <a:pt x="186410" y="0"/>
                  </a:lnTo>
                  <a:close/>
                </a:path>
                <a:path w="578484" h="313055">
                  <a:moveTo>
                    <a:pt x="522084" y="292252"/>
                  </a:moveTo>
                  <a:lnTo>
                    <a:pt x="56032" y="292252"/>
                  </a:lnTo>
                  <a:lnTo>
                    <a:pt x="73596" y="312712"/>
                  </a:lnTo>
                  <a:lnTo>
                    <a:pt x="504520" y="312712"/>
                  </a:lnTo>
                  <a:lnTo>
                    <a:pt x="522084" y="292252"/>
                  </a:lnTo>
                  <a:close/>
                </a:path>
                <a:path w="578484" h="313055">
                  <a:moveTo>
                    <a:pt x="554824" y="0"/>
                  </a:moveTo>
                  <a:lnTo>
                    <a:pt x="391718" y="0"/>
                  </a:lnTo>
                  <a:lnTo>
                    <a:pt x="391718" y="5118"/>
                  </a:lnTo>
                  <a:lnTo>
                    <a:pt x="554824" y="5118"/>
                  </a:lnTo>
                  <a:lnTo>
                    <a:pt x="554824" y="0"/>
                  </a:lnTo>
                  <a:close/>
                </a:path>
                <a:path w="578484" h="313055">
                  <a:moveTo>
                    <a:pt x="568261" y="195694"/>
                  </a:moveTo>
                  <a:lnTo>
                    <a:pt x="391718" y="195694"/>
                  </a:lnTo>
                  <a:lnTo>
                    <a:pt x="391718" y="209334"/>
                  </a:lnTo>
                  <a:lnTo>
                    <a:pt x="568261" y="209334"/>
                  </a:lnTo>
                  <a:lnTo>
                    <a:pt x="568261" y="195694"/>
                  </a:lnTo>
                  <a:close/>
                </a:path>
                <a:path w="578484" h="313055">
                  <a:moveTo>
                    <a:pt x="578129" y="99123"/>
                  </a:moveTo>
                  <a:lnTo>
                    <a:pt x="391718" y="99123"/>
                  </a:lnTo>
                  <a:lnTo>
                    <a:pt x="391718" y="105956"/>
                  </a:lnTo>
                  <a:lnTo>
                    <a:pt x="578129" y="105956"/>
                  </a:lnTo>
                  <a:lnTo>
                    <a:pt x="578129" y="99123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8">
              <a:extLst>
                <a:ext uri="{FF2B5EF4-FFF2-40B4-BE49-F238E27FC236}">
                  <a16:creationId xmlns:a16="http://schemas.microsoft.com/office/drawing/2014/main" id="{E8608B7B-4829-B74D-BAC7-65AB1CAE71E5}"/>
                </a:ext>
              </a:extLst>
            </p:cNvPr>
            <p:cNvSpPr/>
            <p:nvPr/>
          </p:nvSpPr>
          <p:spPr>
            <a:xfrm>
              <a:off x="13783684" y="1832164"/>
              <a:ext cx="205740" cy="354965"/>
            </a:xfrm>
            <a:custGeom>
              <a:avLst/>
              <a:gdLst/>
              <a:ahLst/>
              <a:cxnLst/>
              <a:rect l="l" t="t" r="r" b="b"/>
              <a:pathLst>
                <a:path w="205740" h="354964">
                  <a:moveTo>
                    <a:pt x="205302" y="0"/>
                  </a:moveTo>
                  <a:lnTo>
                    <a:pt x="0" y="0"/>
                  </a:lnTo>
                  <a:lnTo>
                    <a:pt x="0" y="354512"/>
                  </a:lnTo>
                  <a:lnTo>
                    <a:pt x="205302" y="354512"/>
                  </a:lnTo>
                  <a:lnTo>
                    <a:pt x="205302" y="0"/>
                  </a:lnTo>
                  <a:close/>
                </a:path>
              </a:pathLst>
            </a:custGeom>
            <a:solidFill>
              <a:srgbClr val="D43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9">
              <a:extLst>
                <a:ext uri="{FF2B5EF4-FFF2-40B4-BE49-F238E27FC236}">
                  <a16:creationId xmlns:a16="http://schemas.microsoft.com/office/drawing/2014/main" id="{BED72CFF-BA09-8440-B742-E4F1425174CA}"/>
                </a:ext>
              </a:extLst>
            </p:cNvPr>
            <p:cNvSpPr/>
            <p:nvPr/>
          </p:nvSpPr>
          <p:spPr>
            <a:xfrm>
              <a:off x="13856182" y="1582971"/>
              <a:ext cx="60325" cy="556895"/>
            </a:xfrm>
            <a:custGeom>
              <a:avLst/>
              <a:gdLst/>
              <a:ahLst/>
              <a:cxnLst/>
              <a:rect l="l" t="t" r="r" b="b"/>
              <a:pathLst>
                <a:path w="60325" h="556894">
                  <a:moveTo>
                    <a:pt x="60299" y="388264"/>
                  </a:moveTo>
                  <a:lnTo>
                    <a:pt x="0" y="431927"/>
                  </a:lnTo>
                  <a:lnTo>
                    <a:pt x="0" y="477862"/>
                  </a:lnTo>
                  <a:lnTo>
                    <a:pt x="60299" y="434200"/>
                  </a:lnTo>
                  <a:lnTo>
                    <a:pt x="60299" y="388264"/>
                  </a:lnTo>
                  <a:close/>
                </a:path>
                <a:path w="60325" h="556894">
                  <a:moveTo>
                    <a:pt x="60299" y="308470"/>
                  </a:moveTo>
                  <a:lnTo>
                    <a:pt x="0" y="352132"/>
                  </a:lnTo>
                  <a:lnTo>
                    <a:pt x="0" y="398068"/>
                  </a:lnTo>
                  <a:lnTo>
                    <a:pt x="60299" y="354406"/>
                  </a:lnTo>
                  <a:lnTo>
                    <a:pt x="60299" y="308470"/>
                  </a:lnTo>
                  <a:close/>
                </a:path>
                <a:path w="60325" h="556894">
                  <a:moveTo>
                    <a:pt x="60299" y="228650"/>
                  </a:moveTo>
                  <a:lnTo>
                    <a:pt x="0" y="272326"/>
                  </a:lnTo>
                  <a:lnTo>
                    <a:pt x="0" y="318249"/>
                  </a:lnTo>
                  <a:lnTo>
                    <a:pt x="60299" y="274586"/>
                  </a:lnTo>
                  <a:lnTo>
                    <a:pt x="60299" y="228650"/>
                  </a:lnTo>
                  <a:close/>
                </a:path>
                <a:path w="60325" h="556894">
                  <a:moveTo>
                    <a:pt x="60299" y="1028"/>
                  </a:moveTo>
                  <a:lnTo>
                    <a:pt x="45288" y="279"/>
                  </a:lnTo>
                  <a:lnTo>
                    <a:pt x="30149" y="0"/>
                  </a:lnTo>
                  <a:lnTo>
                    <a:pt x="15024" y="279"/>
                  </a:lnTo>
                  <a:lnTo>
                    <a:pt x="0" y="1028"/>
                  </a:lnTo>
                  <a:lnTo>
                    <a:pt x="0" y="238442"/>
                  </a:lnTo>
                  <a:lnTo>
                    <a:pt x="60299" y="194779"/>
                  </a:lnTo>
                  <a:lnTo>
                    <a:pt x="60299" y="1028"/>
                  </a:lnTo>
                  <a:close/>
                </a:path>
                <a:path w="60325" h="556894">
                  <a:moveTo>
                    <a:pt x="60312" y="534720"/>
                  </a:moveTo>
                  <a:lnTo>
                    <a:pt x="60299" y="468071"/>
                  </a:lnTo>
                  <a:lnTo>
                    <a:pt x="0" y="511733"/>
                  </a:lnTo>
                  <a:lnTo>
                    <a:pt x="0" y="534720"/>
                  </a:lnTo>
                  <a:lnTo>
                    <a:pt x="30149" y="556552"/>
                  </a:lnTo>
                  <a:lnTo>
                    <a:pt x="60312" y="5347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4C364C4-E336-6640-8B35-C384BA3E34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1163" y="1523747"/>
            <a:ext cx="3421596" cy="103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73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End - Pilot Project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id="{FB0B4A3B-67FC-3443-84BA-DF818850B55F}"/>
              </a:ext>
            </a:extLst>
          </p:cNvPr>
          <p:cNvSpPr txBox="1"/>
          <p:nvPr userDrawn="1"/>
        </p:nvSpPr>
        <p:spPr>
          <a:xfrm>
            <a:off x="13075907" y="1307002"/>
            <a:ext cx="4482465" cy="33570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41045">
              <a:lnSpc>
                <a:spcPct val="135500"/>
              </a:lnSpc>
              <a:spcBef>
                <a:spcPts val="90"/>
              </a:spcBef>
            </a:pPr>
            <a:r>
              <a:rPr sz="4500" spc="4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aus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7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p</a:t>
            </a:r>
            <a:r>
              <a:rPr sz="4500" spc="8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e</a:t>
            </a:r>
            <a:r>
              <a:rPr sz="4500" spc="3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7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4500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4500" spc="114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m</a:t>
            </a:r>
            <a:r>
              <a:rPr sz="4500" spc="9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4500" spc="40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</a:t>
            </a:r>
            <a:r>
              <a:rPr sz="4500" spc="40" dirty="0">
                <a:solidFill>
                  <a:srgbClr val="282471"/>
                </a:solidFill>
                <a:latin typeface="Calibre-Medium"/>
                <a:cs typeface="Calibre-Medium"/>
              </a:rPr>
              <a:t>  </a:t>
            </a:r>
            <a:r>
              <a:rPr sz="4500" spc="-175" dirty="0">
                <a:solidFill>
                  <a:srgbClr val="282471"/>
                </a:solidFill>
                <a:latin typeface="Calibre-Medium"/>
                <a:cs typeface="Calibre-Medium"/>
              </a:rPr>
              <a:t>Tw</a:t>
            </a:r>
            <a:r>
              <a:rPr sz="4500" spc="204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@AuScope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spc="35" dirty="0">
                <a:solidFill>
                  <a:srgbClr val="282471"/>
                </a:solidFill>
                <a:latin typeface="Calibre-Medium"/>
                <a:cs typeface="Calibre-Medium"/>
              </a:rPr>
              <a:t>Ig</a:t>
            </a:r>
            <a:r>
              <a:rPr sz="4500" spc="19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-25" dirty="0">
                <a:solidFill>
                  <a:srgbClr val="282471"/>
                </a:solidFill>
                <a:latin typeface="Calibre-Light"/>
                <a:cs typeface="Calibre-Light"/>
              </a:rPr>
              <a:t>@AuScopeToolkit</a:t>
            </a:r>
            <a:endParaRPr sz="45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4500" dirty="0">
                <a:solidFill>
                  <a:srgbClr val="282471"/>
                </a:solidFill>
                <a:latin typeface="Calibre-Medium"/>
                <a:cs typeface="Calibre-Medium"/>
              </a:rPr>
              <a:t>Li</a:t>
            </a:r>
            <a:r>
              <a:rPr sz="4500" spc="21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4500" spc="30" dirty="0">
                <a:solidFill>
                  <a:srgbClr val="282471"/>
                </a:solidFill>
                <a:latin typeface="Calibre-Light"/>
                <a:cs typeface="Calibre-Light"/>
              </a:rPr>
              <a:t>/auscope-limited</a:t>
            </a:r>
            <a:endParaRPr sz="4500" dirty="0">
              <a:latin typeface="Calibre-Light"/>
              <a:cs typeface="Calibre-Light"/>
            </a:endParaRPr>
          </a:p>
        </p:txBody>
      </p:sp>
      <p:grpSp>
        <p:nvGrpSpPr>
          <p:cNvPr id="20" name="object 2">
            <a:extLst>
              <a:ext uri="{FF2B5EF4-FFF2-40B4-BE49-F238E27FC236}">
                <a16:creationId xmlns:a16="http://schemas.microsoft.com/office/drawing/2014/main" id="{99C7BFC6-D7D9-C343-B3D9-B022819B9690}"/>
              </a:ext>
            </a:extLst>
          </p:cNvPr>
          <p:cNvGrpSpPr/>
          <p:nvPr userDrawn="1"/>
        </p:nvGrpSpPr>
        <p:grpSpPr>
          <a:xfrm>
            <a:off x="10052049" y="2965151"/>
            <a:ext cx="967740" cy="979805"/>
            <a:chOff x="13402730" y="1582967"/>
            <a:chExt cx="967740" cy="979805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93255CBD-5210-D64B-BAFD-A7AFDCE89D30}"/>
                </a:ext>
              </a:extLst>
            </p:cNvPr>
            <p:cNvSpPr/>
            <p:nvPr/>
          </p:nvSpPr>
          <p:spPr>
            <a:xfrm>
              <a:off x="13402730" y="1595532"/>
              <a:ext cx="967740" cy="967740"/>
            </a:xfrm>
            <a:custGeom>
              <a:avLst/>
              <a:gdLst/>
              <a:ahLst/>
              <a:cxnLst/>
              <a:rect l="l" t="t" r="r" b="b"/>
              <a:pathLst>
                <a:path w="967740" h="967739">
                  <a:moveTo>
                    <a:pt x="483608" y="0"/>
                  </a:moveTo>
                  <a:lnTo>
                    <a:pt x="437036" y="2214"/>
                  </a:lnTo>
                  <a:lnTo>
                    <a:pt x="391716" y="8721"/>
                  </a:lnTo>
                  <a:lnTo>
                    <a:pt x="347851" y="19318"/>
                  </a:lnTo>
                  <a:lnTo>
                    <a:pt x="305643" y="33803"/>
                  </a:lnTo>
                  <a:lnTo>
                    <a:pt x="265295" y="51973"/>
                  </a:lnTo>
                  <a:lnTo>
                    <a:pt x="227010" y="73624"/>
                  </a:lnTo>
                  <a:lnTo>
                    <a:pt x="190990" y="98555"/>
                  </a:lnTo>
                  <a:lnTo>
                    <a:pt x="157439" y="126562"/>
                  </a:lnTo>
                  <a:lnTo>
                    <a:pt x="126559" y="157443"/>
                  </a:lnTo>
                  <a:lnTo>
                    <a:pt x="98552" y="190995"/>
                  </a:lnTo>
                  <a:lnTo>
                    <a:pt x="73622" y="227015"/>
                  </a:lnTo>
                  <a:lnTo>
                    <a:pt x="51971" y="265300"/>
                  </a:lnTo>
                  <a:lnTo>
                    <a:pt x="33802" y="305647"/>
                  </a:lnTo>
                  <a:lnTo>
                    <a:pt x="19317" y="347855"/>
                  </a:lnTo>
                  <a:lnTo>
                    <a:pt x="8720" y="391719"/>
                  </a:lnTo>
                  <a:lnTo>
                    <a:pt x="2214" y="437038"/>
                  </a:lnTo>
                  <a:lnTo>
                    <a:pt x="0" y="483608"/>
                  </a:lnTo>
                  <a:lnTo>
                    <a:pt x="2214" y="530184"/>
                  </a:lnTo>
                  <a:lnTo>
                    <a:pt x="8720" y="575508"/>
                  </a:lnTo>
                  <a:lnTo>
                    <a:pt x="19317" y="619376"/>
                  </a:lnTo>
                  <a:lnTo>
                    <a:pt x="33802" y="661586"/>
                  </a:lnTo>
                  <a:lnTo>
                    <a:pt x="51971" y="701934"/>
                  </a:lnTo>
                  <a:lnTo>
                    <a:pt x="73622" y="740220"/>
                  </a:lnTo>
                  <a:lnTo>
                    <a:pt x="98552" y="776239"/>
                  </a:lnTo>
                  <a:lnTo>
                    <a:pt x="126559" y="809789"/>
                  </a:lnTo>
                  <a:lnTo>
                    <a:pt x="157439" y="840668"/>
                  </a:lnTo>
                  <a:lnTo>
                    <a:pt x="190990" y="868673"/>
                  </a:lnTo>
                  <a:lnTo>
                    <a:pt x="227010" y="893601"/>
                  </a:lnTo>
                  <a:lnTo>
                    <a:pt x="265295" y="915251"/>
                  </a:lnTo>
                  <a:lnTo>
                    <a:pt x="305643" y="933418"/>
                  </a:lnTo>
                  <a:lnTo>
                    <a:pt x="347851" y="947901"/>
                  </a:lnTo>
                  <a:lnTo>
                    <a:pt x="391716" y="958496"/>
                  </a:lnTo>
                  <a:lnTo>
                    <a:pt x="437036" y="965002"/>
                  </a:lnTo>
                  <a:lnTo>
                    <a:pt x="483608" y="967216"/>
                  </a:lnTo>
                  <a:lnTo>
                    <a:pt x="530180" y="965002"/>
                  </a:lnTo>
                  <a:lnTo>
                    <a:pt x="575499" y="958496"/>
                  </a:lnTo>
                  <a:lnTo>
                    <a:pt x="619365" y="947901"/>
                  </a:lnTo>
                  <a:lnTo>
                    <a:pt x="661573" y="933418"/>
                  </a:lnTo>
                  <a:lnTo>
                    <a:pt x="701921" y="915251"/>
                  </a:lnTo>
                  <a:lnTo>
                    <a:pt x="740206" y="893601"/>
                  </a:lnTo>
                  <a:lnTo>
                    <a:pt x="776225" y="868673"/>
                  </a:lnTo>
                  <a:lnTo>
                    <a:pt x="809777" y="840668"/>
                  </a:lnTo>
                  <a:lnTo>
                    <a:pt x="840657" y="809789"/>
                  </a:lnTo>
                  <a:lnTo>
                    <a:pt x="868664" y="776239"/>
                  </a:lnTo>
                  <a:lnTo>
                    <a:pt x="893594" y="740220"/>
                  </a:lnTo>
                  <a:lnTo>
                    <a:pt x="915245" y="701934"/>
                  </a:lnTo>
                  <a:lnTo>
                    <a:pt x="933414" y="661586"/>
                  </a:lnTo>
                  <a:lnTo>
                    <a:pt x="947898" y="619376"/>
                  </a:lnTo>
                  <a:lnTo>
                    <a:pt x="958495" y="575508"/>
                  </a:lnTo>
                  <a:lnTo>
                    <a:pt x="965002" y="530184"/>
                  </a:lnTo>
                  <a:lnTo>
                    <a:pt x="967216" y="483608"/>
                  </a:lnTo>
                  <a:lnTo>
                    <a:pt x="965002" y="437038"/>
                  </a:lnTo>
                  <a:lnTo>
                    <a:pt x="958495" y="391719"/>
                  </a:lnTo>
                  <a:lnTo>
                    <a:pt x="947898" y="347855"/>
                  </a:lnTo>
                  <a:lnTo>
                    <a:pt x="933414" y="305647"/>
                  </a:lnTo>
                  <a:lnTo>
                    <a:pt x="915245" y="265300"/>
                  </a:lnTo>
                  <a:lnTo>
                    <a:pt x="893594" y="227015"/>
                  </a:lnTo>
                  <a:lnTo>
                    <a:pt x="868664" y="190995"/>
                  </a:lnTo>
                  <a:lnTo>
                    <a:pt x="840657" y="157443"/>
                  </a:lnTo>
                  <a:lnTo>
                    <a:pt x="809777" y="126562"/>
                  </a:lnTo>
                  <a:lnTo>
                    <a:pt x="776225" y="98555"/>
                  </a:lnTo>
                  <a:lnTo>
                    <a:pt x="740206" y="73624"/>
                  </a:lnTo>
                  <a:lnTo>
                    <a:pt x="701921" y="51973"/>
                  </a:lnTo>
                  <a:lnTo>
                    <a:pt x="661573" y="33803"/>
                  </a:lnTo>
                  <a:lnTo>
                    <a:pt x="619365" y="19318"/>
                  </a:lnTo>
                  <a:lnTo>
                    <a:pt x="575499" y="8721"/>
                  </a:lnTo>
                  <a:lnTo>
                    <a:pt x="530180" y="2214"/>
                  </a:lnTo>
                  <a:lnTo>
                    <a:pt x="483608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627FCBDA-8007-654F-9CE2-E44CD6836D3C}"/>
                </a:ext>
              </a:extLst>
            </p:cNvPr>
            <p:cNvSpPr/>
            <p:nvPr/>
          </p:nvSpPr>
          <p:spPr>
            <a:xfrm>
              <a:off x="13704354" y="1789004"/>
              <a:ext cx="472440" cy="383540"/>
            </a:xfrm>
            <a:custGeom>
              <a:avLst/>
              <a:gdLst/>
              <a:ahLst/>
              <a:cxnLst/>
              <a:rect l="l" t="t" r="r" b="b"/>
              <a:pathLst>
                <a:path w="472440" h="383539">
                  <a:moveTo>
                    <a:pt x="471589" y="301104"/>
                  </a:moveTo>
                  <a:lnTo>
                    <a:pt x="403987" y="297230"/>
                  </a:lnTo>
                  <a:lnTo>
                    <a:pt x="382016" y="312369"/>
                  </a:lnTo>
                  <a:lnTo>
                    <a:pt x="364185" y="321805"/>
                  </a:lnTo>
                  <a:lnTo>
                    <a:pt x="341045" y="329463"/>
                  </a:lnTo>
                  <a:lnTo>
                    <a:pt x="303149" y="339305"/>
                  </a:lnTo>
                  <a:lnTo>
                    <a:pt x="257492" y="347700"/>
                  </a:lnTo>
                  <a:lnTo>
                    <a:pt x="203949" y="352132"/>
                  </a:lnTo>
                  <a:lnTo>
                    <a:pt x="147459" y="351866"/>
                  </a:lnTo>
                  <a:lnTo>
                    <a:pt x="92976" y="346138"/>
                  </a:lnTo>
                  <a:lnTo>
                    <a:pt x="45478" y="334187"/>
                  </a:lnTo>
                  <a:lnTo>
                    <a:pt x="0" y="348843"/>
                  </a:lnTo>
                  <a:lnTo>
                    <a:pt x="44780" y="366814"/>
                  </a:lnTo>
                  <a:lnTo>
                    <a:pt x="96443" y="377964"/>
                  </a:lnTo>
                  <a:lnTo>
                    <a:pt x="152615" y="383019"/>
                  </a:lnTo>
                  <a:lnTo>
                    <a:pt x="210896" y="382676"/>
                  </a:lnTo>
                  <a:lnTo>
                    <a:pt x="268909" y="377634"/>
                  </a:lnTo>
                  <a:lnTo>
                    <a:pt x="324256" y="368592"/>
                  </a:lnTo>
                  <a:lnTo>
                    <a:pt x="374561" y="356273"/>
                  </a:lnTo>
                  <a:lnTo>
                    <a:pt x="386435" y="352132"/>
                  </a:lnTo>
                  <a:lnTo>
                    <a:pt x="417423" y="341350"/>
                  </a:lnTo>
                  <a:lnTo>
                    <a:pt x="450469" y="324548"/>
                  </a:lnTo>
                  <a:lnTo>
                    <a:pt x="471309" y="306565"/>
                  </a:lnTo>
                  <a:lnTo>
                    <a:pt x="471525" y="302920"/>
                  </a:lnTo>
                  <a:lnTo>
                    <a:pt x="471589" y="301104"/>
                  </a:lnTo>
                  <a:close/>
                </a:path>
                <a:path w="472440" h="383539">
                  <a:moveTo>
                    <a:pt x="472147" y="290144"/>
                  </a:moveTo>
                  <a:lnTo>
                    <a:pt x="468350" y="243090"/>
                  </a:lnTo>
                  <a:lnTo>
                    <a:pt x="457352" y="198437"/>
                  </a:lnTo>
                  <a:lnTo>
                    <a:pt x="439750" y="156819"/>
                  </a:lnTo>
                  <a:lnTo>
                    <a:pt x="416153" y="118795"/>
                  </a:lnTo>
                  <a:lnTo>
                    <a:pt x="387146" y="84988"/>
                  </a:lnTo>
                  <a:lnTo>
                    <a:pt x="353339" y="55981"/>
                  </a:lnTo>
                  <a:lnTo>
                    <a:pt x="315328" y="32385"/>
                  </a:lnTo>
                  <a:lnTo>
                    <a:pt x="273697" y="14795"/>
                  </a:lnTo>
                  <a:lnTo>
                    <a:pt x="229044" y="3797"/>
                  </a:lnTo>
                  <a:lnTo>
                    <a:pt x="181978" y="0"/>
                  </a:lnTo>
                  <a:lnTo>
                    <a:pt x="181978" y="72491"/>
                  </a:lnTo>
                  <a:lnTo>
                    <a:pt x="226034" y="77228"/>
                  </a:lnTo>
                  <a:lnTo>
                    <a:pt x="267385" y="90703"/>
                  </a:lnTo>
                  <a:lnTo>
                    <a:pt x="305054" y="111912"/>
                  </a:lnTo>
                  <a:lnTo>
                    <a:pt x="338061" y="139788"/>
                  </a:lnTo>
                  <a:lnTo>
                    <a:pt x="365442" y="173304"/>
                  </a:lnTo>
                  <a:lnTo>
                    <a:pt x="386207" y="211404"/>
                  </a:lnTo>
                  <a:lnTo>
                    <a:pt x="399376" y="253060"/>
                  </a:lnTo>
                  <a:lnTo>
                    <a:pt x="403987" y="297218"/>
                  </a:lnTo>
                  <a:lnTo>
                    <a:pt x="471589" y="301091"/>
                  </a:lnTo>
                  <a:lnTo>
                    <a:pt x="471728" y="297434"/>
                  </a:lnTo>
                  <a:lnTo>
                    <a:pt x="472147" y="293839"/>
                  </a:lnTo>
                  <a:lnTo>
                    <a:pt x="472147" y="290144"/>
                  </a:lnTo>
                  <a:close/>
                </a:path>
              </a:pathLst>
            </a:custGeom>
            <a:solidFill>
              <a:srgbClr val="A1C2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95EDC9BB-0F59-A144-AAE3-6892BE50B3FA}"/>
                </a:ext>
              </a:extLst>
            </p:cNvPr>
            <p:cNvSpPr/>
            <p:nvPr/>
          </p:nvSpPr>
          <p:spPr>
            <a:xfrm>
              <a:off x="13596175" y="1789569"/>
              <a:ext cx="579755" cy="579755"/>
            </a:xfrm>
            <a:custGeom>
              <a:avLst/>
              <a:gdLst/>
              <a:ahLst/>
              <a:cxnLst/>
              <a:rect l="l" t="t" r="r" b="b"/>
              <a:pathLst>
                <a:path w="579755" h="579755">
                  <a:moveTo>
                    <a:pt x="278818" y="0"/>
                  </a:moveTo>
                  <a:lnTo>
                    <a:pt x="233364" y="5345"/>
                  </a:lnTo>
                  <a:lnTo>
                    <a:pt x="190329" y="17409"/>
                  </a:lnTo>
                  <a:lnTo>
                    <a:pt x="150270" y="35639"/>
                  </a:lnTo>
                  <a:lnTo>
                    <a:pt x="113745" y="59484"/>
                  </a:lnTo>
                  <a:lnTo>
                    <a:pt x="81311" y="88392"/>
                  </a:lnTo>
                  <a:lnTo>
                    <a:pt x="53525" y="121811"/>
                  </a:lnTo>
                  <a:lnTo>
                    <a:pt x="30943" y="159191"/>
                  </a:lnTo>
                  <a:lnTo>
                    <a:pt x="14124" y="199978"/>
                  </a:lnTo>
                  <a:lnTo>
                    <a:pt x="3623" y="243623"/>
                  </a:lnTo>
                  <a:lnTo>
                    <a:pt x="0" y="289572"/>
                  </a:lnTo>
                  <a:lnTo>
                    <a:pt x="3798" y="336639"/>
                  </a:lnTo>
                  <a:lnTo>
                    <a:pt x="14793" y="381287"/>
                  </a:lnTo>
                  <a:lnTo>
                    <a:pt x="32389" y="422919"/>
                  </a:lnTo>
                  <a:lnTo>
                    <a:pt x="55988" y="460939"/>
                  </a:lnTo>
                  <a:lnTo>
                    <a:pt x="84992" y="494748"/>
                  </a:lnTo>
                  <a:lnTo>
                    <a:pt x="118803" y="523749"/>
                  </a:lnTo>
                  <a:lnTo>
                    <a:pt x="156823" y="547345"/>
                  </a:lnTo>
                  <a:lnTo>
                    <a:pt x="198456" y="564939"/>
                  </a:lnTo>
                  <a:lnTo>
                    <a:pt x="243104" y="575933"/>
                  </a:lnTo>
                  <a:lnTo>
                    <a:pt x="290169" y="579731"/>
                  </a:lnTo>
                  <a:lnTo>
                    <a:pt x="340552" y="575366"/>
                  </a:lnTo>
                  <a:lnTo>
                    <a:pt x="388083" y="562765"/>
                  </a:lnTo>
                  <a:lnTo>
                    <a:pt x="432031" y="542666"/>
                  </a:lnTo>
                  <a:lnTo>
                    <a:pt x="471664" y="515808"/>
                  </a:lnTo>
                  <a:lnTo>
                    <a:pt x="506250" y="482931"/>
                  </a:lnTo>
                  <a:lnTo>
                    <a:pt x="535059" y="444772"/>
                  </a:lnTo>
                  <a:lnTo>
                    <a:pt x="557357" y="402072"/>
                  </a:lnTo>
                  <a:lnTo>
                    <a:pt x="572415" y="355568"/>
                  </a:lnTo>
                  <a:lnTo>
                    <a:pt x="579500" y="306001"/>
                  </a:lnTo>
                  <a:lnTo>
                    <a:pt x="558657" y="323983"/>
                  </a:lnTo>
                  <a:lnTo>
                    <a:pt x="525608" y="340782"/>
                  </a:lnTo>
                  <a:lnTo>
                    <a:pt x="482739" y="355697"/>
                  </a:lnTo>
                  <a:lnTo>
                    <a:pt x="432437" y="368024"/>
                  </a:lnTo>
                  <a:lnTo>
                    <a:pt x="377089" y="377060"/>
                  </a:lnTo>
                  <a:lnTo>
                    <a:pt x="319081" y="382103"/>
                  </a:lnTo>
                  <a:lnTo>
                    <a:pt x="260800" y="382449"/>
                  </a:lnTo>
                  <a:lnTo>
                    <a:pt x="204632" y="377396"/>
                  </a:lnTo>
                  <a:lnTo>
                    <a:pt x="152965" y="366242"/>
                  </a:lnTo>
                  <a:lnTo>
                    <a:pt x="108185" y="348282"/>
                  </a:lnTo>
                  <a:lnTo>
                    <a:pt x="108185" y="344282"/>
                  </a:lnTo>
                  <a:lnTo>
                    <a:pt x="111613" y="286884"/>
                  </a:lnTo>
                  <a:lnTo>
                    <a:pt x="121461" y="231108"/>
                  </a:lnTo>
                  <a:lnTo>
                    <a:pt x="137078" y="178194"/>
                  </a:lnTo>
                  <a:lnTo>
                    <a:pt x="157809" y="129384"/>
                  </a:lnTo>
                  <a:lnTo>
                    <a:pt x="183001" y="85919"/>
                  </a:lnTo>
                  <a:lnTo>
                    <a:pt x="212003" y="49039"/>
                  </a:lnTo>
                  <a:lnTo>
                    <a:pt x="244159" y="19986"/>
                  </a:lnTo>
                  <a:lnTo>
                    <a:pt x="278818" y="0"/>
                  </a:lnTo>
                  <a:close/>
                </a:path>
              </a:pathLst>
            </a:custGeom>
            <a:solidFill>
              <a:srgbClr val="639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8F95A52A-649D-6D46-9A2F-33679753DE4A}"/>
                </a:ext>
              </a:extLst>
            </p:cNvPr>
            <p:cNvSpPr/>
            <p:nvPr/>
          </p:nvSpPr>
          <p:spPr>
            <a:xfrm>
              <a:off x="13704360" y="1788994"/>
              <a:ext cx="182245" cy="349250"/>
            </a:xfrm>
            <a:custGeom>
              <a:avLst/>
              <a:gdLst/>
              <a:ahLst/>
              <a:cxnLst/>
              <a:rect l="l" t="t" r="r" b="b"/>
              <a:pathLst>
                <a:path w="182244" h="349250">
                  <a:moveTo>
                    <a:pt x="181983" y="0"/>
                  </a:moveTo>
                  <a:lnTo>
                    <a:pt x="178151" y="0"/>
                  </a:lnTo>
                  <a:lnTo>
                    <a:pt x="174434" y="429"/>
                  </a:lnTo>
                  <a:lnTo>
                    <a:pt x="170633" y="575"/>
                  </a:lnTo>
                  <a:lnTo>
                    <a:pt x="135974" y="20562"/>
                  </a:lnTo>
                  <a:lnTo>
                    <a:pt x="103817" y="49615"/>
                  </a:lnTo>
                  <a:lnTo>
                    <a:pt x="74816" y="86495"/>
                  </a:lnTo>
                  <a:lnTo>
                    <a:pt x="49624" y="129960"/>
                  </a:lnTo>
                  <a:lnTo>
                    <a:pt x="28893" y="178770"/>
                  </a:lnTo>
                  <a:lnTo>
                    <a:pt x="13276" y="231684"/>
                  </a:lnTo>
                  <a:lnTo>
                    <a:pt x="3428" y="287460"/>
                  </a:lnTo>
                  <a:lnTo>
                    <a:pt x="0" y="344858"/>
                  </a:lnTo>
                  <a:lnTo>
                    <a:pt x="0" y="348858"/>
                  </a:lnTo>
                  <a:lnTo>
                    <a:pt x="45485" y="334136"/>
                  </a:lnTo>
                  <a:lnTo>
                    <a:pt x="49094" y="283080"/>
                  </a:lnTo>
                  <a:lnTo>
                    <a:pt x="59365" y="233967"/>
                  </a:lnTo>
                  <a:lnTo>
                    <a:pt x="75479" y="188366"/>
                  </a:lnTo>
                  <a:lnTo>
                    <a:pt x="96617" y="147849"/>
                  </a:lnTo>
                  <a:lnTo>
                    <a:pt x="121959" y="113985"/>
                  </a:lnTo>
                  <a:lnTo>
                    <a:pt x="150688" y="88345"/>
                  </a:lnTo>
                  <a:lnTo>
                    <a:pt x="181983" y="72500"/>
                  </a:lnTo>
                  <a:lnTo>
                    <a:pt x="181983" y="0"/>
                  </a:lnTo>
                  <a:close/>
                </a:path>
              </a:pathLst>
            </a:custGeom>
            <a:solidFill>
              <a:srgbClr val="A1C2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7">
              <a:extLst>
                <a:ext uri="{FF2B5EF4-FFF2-40B4-BE49-F238E27FC236}">
                  <a16:creationId xmlns:a16="http://schemas.microsoft.com/office/drawing/2014/main" id="{27B25673-E0EB-BB46-AF4D-E753F3626DF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86339" y="1861502"/>
              <a:ext cx="222014" cy="224715"/>
            </a:xfrm>
            <a:prstGeom prst="rect">
              <a:avLst/>
            </a:prstGeom>
          </p:spPr>
        </p:pic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C6585CA2-4342-EF40-BA85-66BA7F8F03AE}"/>
                </a:ext>
              </a:extLst>
            </p:cNvPr>
            <p:cNvSpPr/>
            <p:nvPr/>
          </p:nvSpPr>
          <p:spPr>
            <a:xfrm>
              <a:off x="13749832" y="1861508"/>
              <a:ext cx="358775" cy="280035"/>
            </a:xfrm>
            <a:custGeom>
              <a:avLst/>
              <a:gdLst/>
              <a:ahLst/>
              <a:cxnLst/>
              <a:rect l="l" t="t" r="r" b="b"/>
              <a:pathLst>
                <a:path w="358775" h="280035">
                  <a:moveTo>
                    <a:pt x="358508" y="224713"/>
                  </a:moveTo>
                  <a:lnTo>
                    <a:pt x="286181" y="220573"/>
                  </a:lnTo>
                  <a:lnTo>
                    <a:pt x="244132" y="237617"/>
                  </a:lnTo>
                  <a:lnTo>
                    <a:pt x="194995" y="248716"/>
                  </a:lnTo>
                  <a:lnTo>
                    <a:pt x="142811" y="253936"/>
                  </a:lnTo>
                  <a:lnTo>
                    <a:pt x="91592" y="253339"/>
                  </a:lnTo>
                  <a:lnTo>
                    <a:pt x="45504" y="247002"/>
                  </a:lnTo>
                  <a:lnTo>
                    <a:pt x="52679" y="188150"/>
                  </a:lnTo>
                  <a:lnTo>
                    <a:pt x="72174" y="135763"/>
                  </a:lnTo>
                  <a:lnTo>
                    <a:pt x="101092" y="95364"/>
                  </a:lnTo>
                  <a:lnTo>
                    <a:pt x="136499" y="72555"/>
                  </a:lnTo>
                  <a:lnTo>
                    <a:pt x="136499" y="0"/>
                  </a:lnTo>
                  <a:lnTo>
                    <a:pt x="76479" y="41478"/>
                  </a:lnTo>
                  <a:lnTo>
                    <a:pt x="51130" y="75349"/>
                  </a:lnTo>
                  <a:lnTo>
                    <a:pt x="29997" y="115862"/>
                  </a:lnTo>
                  <a:lnTo>
                    <a:pt x="13881" y="161467"/>
                  </a:lnTo>
                  <a:lnTo>
                    <a:pt x="3606" y="210578"/>
                  </a:lnTo>
                  <a:lnTo>
                    <a:pt x="0" y="261632"/>
                  </a:lnTo>
                  <a:lnTo>
                    <a:pt x="47510" y="273634"/>
                  </a:lnTo>
                  <a:lnTo>
                    <a:pt x="101981" y="279361"/>
                  </a:lnTo>
                  <a:lnTo>
                    <a:pt x="158470" y="279628"/>
                  </a:lnTo>
                  <a:lnTo>
                    <a:pt x="212013" y="275183"/>
                  </a:lnTo>
                  <a:lnTo>
                    <a:pt x="257670" y="266801"/>
                  </a:lnTo>
                  <a:lnTo>
                    <a:pt x="298754" y="253936"/>
                  </a:lnTo>
                  <a:lnTo>
                    <a:pt x="351828" y="228993"/>
                  </a:lnTo>
                  <a:lnTo>
                    <a:pt x="358508" y="224713"/>
                  </a:lnTo>
                  <a:close/>
                </a:path>
              </a:pathLst>
            </a:custGeom>
            <a:solidFill>
              <a:srgbClr val="D8E5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9">
              <a:extLst>
                <a:ext uri="{FF2B5EF4-FFF2-40B4-BE49-F238E27FC236}">
                  <a16:creationId xmlns:a16="http://schemas.microsoft.com/office/drawing/2014/main" id="{6EDF18E9-F27F-4940-AC15-10FAAC189F6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95348" y="1783449"/>
              <a:ext cx="240674" cy="331991"/>
            </a:xfrm>
            <a:prstGeom prst="rect">
              <a:avLst/>
            </a:prstGeom>
          </p:spPr>
        </p:pic>
        <p:sp>
          <p:nvSpPr>
            <p:cNvPr id="38" name="object 10">
              <a:extLst>
                <a:ext uri="{FF2B5EF4-FFF2-40B4-BE49-F238E27FC236}">
                  <a16:creationId xmlns:a16="http://schemas.microsoft.com/office/drawing/2014/main" id="{A93A8DA1-0C57-A140-8803-1F152C3E87EC}"/>
                </a:ext>
              </a:extLst>
            </p:cNvPr>
            <p:cNvSpPr/>
            <p:nvPr/>
          </p:nvSpPr>
          <p:spPr>
            <a:xfrm>
              <a:off x="13907027" y="2074965"/>
              <a:ext cx="269875" cy="15875"/>
            </a:xfrm>
            <a:custGeom>
              <a:avLst/>
              <a:gdLst/>
              <a:ahLst/>
              <a:cxnLst/>
              <a:rect l="l" t="t" r="r" b="b"/>
              <a:pathLst>
                <a:path w="269875" h="15875">
                  <a:moveTo>
                    <a:pt x="0" y="0"/>
                  </a:moveTo>
                  <a:lnTo>
                    <a:pt x="269876" y="15455"/>
                  </a:lnTo>
                </a:path>
              </a:pathLst>
            </a:custGeom>
            <a:ln w="5120">
              <a:solidFill>
                <a:srgbClr val="2724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11">
              <a:extLst>
                <a:ext uri="{FF2B5EF4-FFF2-40B4-BE49-F238E27FC236}">
                  <a16:creationId xmlns:a16="http://schemas.microsoft.com/office/drawing/2014/main" id="{EB6591C4-C9B3-224F-B76A-1E2A8A59853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01800" y="2010102"/>
              <a:ext cx="254580" cy="130310"/>
            </a:xfrm>
            <a:prstGeom prst="rect">
              <a:avLst/>
            </a:prstGeom>
          </p:spPr>
        </p:pic>
        <p:sp>
          <p:nvSpPr>
            <p:cNvPr id="40" name="object 12">
              <a:extLst>
                <a:ext uri="{FF2B5EF4-FFF2-40B4-BE49-F238E27FC236}">
                  <a16:creationId xmlns:a16="http://schemas.microsoft.com/office/drawing/2014/main" id="{BC3A0364-12A6-0243-A69D-108C58ECB84D}"/>
                </a:ext>
              </a:extLst>
            </p:cNvPr>
            <p:cNvSpPr/>
            <p:nvPr/>
          </p:nvSpPr>
          <p:spPr>
            <a:xfrm>
              <a:off x="14080188" y="1679687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3">
              <a:extLst>
                <a:ext uri="{FF2B5EF4-FFF2-40B4-BE49-F238E27FC236}">
                  <a16:creationId xmlns:a16="http://schemas.microsoft.com/office/drawing/2014/main" id="{10EA8CA8-E1D8-C94E-AD8C-DA7D79FE737F}"/>
                </a:ext>
              </a:extLst>
            </p:cNvPr>
            <p:cNvSpPr/>
            <p:nvPr/>
          </p:nvSpPr>
          <p:spPr>
            <a:xfrm>
              <a:off x="14176897" y="1582967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2920D17-2F95-EF4A-9510-55D9B1B944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6" cy="1130855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295DC-2571-014D-97F8-7F7BCA27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7FF83-6431-954A-BD54-68272A73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0EF38-A4BA-8641-8DC5-0E7F707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57B5A664-2198-1842-AAF4-5A81DF81797F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871456-A22A-2E42-8B70-59F8762263F7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3D846E-7BF4-F546-9266-22402399BD9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39644" y="1411936"/>
            <a:ext cx="5096451" cy="11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19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A9489-550E-1640-BA24-4EF928F92D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53950" y="1255713"/>
            <a:ext cx="6429375" cy="8796337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F392193B-8EDB-CD46-AD37-C785E49077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856018" y="6628089"/>
            <a:ext cx="6127307" cy="3981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1pPr>
            <a:lvl2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2pPr>
            <a:lvl3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3pPr>
            <a:lvl4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4pPr>
            <a:lvl5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Image — Insert image credit here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F89BE-2CB6-8F48-924E-521D71A1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-3007475" y="5262241"/>
            <a:ext cx="8702052" cy="87459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Slide with text title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25F781-6C41-E742-8B8F-362F7C029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7600" y="1350000"/>
            <a:ext cx="6987540" cy="8702050"/>
          </a:xfrm>
        </p:spPr>
        <p:txBody>
          <a:bodyPr/>
          <a:lstStyle>
            <a:lvl1pPr>
              <a:spcBef>
                <a:spcPts val="1750"/>
              </a:spcBef>
              <a:defRPr/>
            </a:lvl1pPr>
            <a:lvl2pPr>
              <a:spcBef>
                <a:spcPts val="1750"/>
              </a:spcBef>
              <a:defRPr/>
            </a:lvl2pPr>
            <a:lvl3pPr>
              <a:spcBef>
                <a:spcPts val="1750"/>
              </a:spcBef>
              <a:defRPr/>
            </a:lvl3pPr>
            <a:lvl4pPr>
              <a:spcBef>
                <a:spcPts val="1750"/>
              </a:spcBef>
              <a:defRPr/>
            </a:lvl4pPr>
            <a:lvl5pPr>
              <a:spcBef>
                <a:spcPts val="1750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7F0A5EA-9107-DB48-9214-D1D96BC8E4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209213" y="7329488"/>
            <a:ext cx="8774112" cy="2722562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2940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 righ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A9489-550E-1640-BA24-4EF928F92D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47643" y="1255713"/>
            <a:ext cx="7333216" cy="5758987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F89BE-2CB6-8F48-924E-521D71A1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-3007475" y="5262241"/>
            <a:ext cx="8702052" cy="87459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Slide with text title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7F0A5EA-9107-DB48-9214-D1D96BC8E4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5776" y="4299992"/>
            <a:ext cx="5005083" cy="5750574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F392193B-8EDB-CD46-AD37-C785E49077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52269" y="6351385"/>
            <a:ext cx="6127307" cy="3981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1pPr>
            <a:lvl2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2pPr>
            <a:lvl3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3pPr>
            <a:lvl4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4pPr>
            <a:lvl5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Image — Insert image credit here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2B7F6EAA-4AC3-1648-84D1-551C44CCAD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99449" y="1350000"/>
            <a:ext cx="6987540" cy="8700566"/>
          </a:xfrm>
        </p:spPr>
        <p:txBody>
          <a:bodyPr/>
          <a:lstStyle>
            <a:lvl1pPr>
              <a:spcBef>
                <a:spcPts val="1750"/>
              </a:spcBef>
              <a:defRPr/>
            </a:lvl1pPr>
            <a:lvl2pPr>
              <a:spcBef>
                <a:spcPts val="1750"/>
              </a:spcBef>
              <a:defRPr/>
            </a:lvl2pPr>
            <a:lvl3pPr>
              <a:spcBef>
                <a:spcPts val="1750"/>
              </a:spcBef>
              <a:defRPr/>
            </a:lvl3pPr>
            <a:lvl4pPr>
              <a:spcBef>
                <a:spcPts val="1750"/>
              </a:spcBef>
              <a:defRPr/>
            </a:lvl4pPr>
            <a:lvl5pPr>
              <a:spcBef>
                <a:spcPts val="1750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515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985A7C8-3203-9C4D-8D2F-3622C88F5E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523538" y="1255713"/>
            <a:ext cx="8459787" cy="4241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04794A15-C553-6840-8FEB-C72EEBCA65A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523538" y="5806448"/>
            <a:ext cx="8459787" cy="4241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F89BE-2CB6-8F48-924E-521D71A1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-3007475" y="5262241"/>
            <a:ext cx="8702052" cy="87459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Slide with text title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25F781-6C41-E742-8B8F-362F7C029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7600" y="1350000"/>
            <a:ext cx="6987540" cy="8702050"/>
          </a:xfrm>
        </p:spPr>
        <p:txBody>
          <a:bodyPr/>
          <a:lstStyle>
            <a:lvl1pPr>
              <a:spcBef>
                <a:spcPts val="1750"/>
              </a:spcBef>
              <a:defRPr/>
            </a:lvl1pPr>
            <a:lvl2pPr>
              <a:spcBef>
                <a:spcPts val="1750"/>
              </a:spcBef>
              <a:defRPr/>
            </a:lvl2pPr>
            <a:lvl3pPr>
              <a:spcBef>
                <a:spcPts val="1750"/>
              </a:spcBef>
              <a:defRPr/>
            </a:lvl3pPr>
            <a:lvl4pPr>
              <a:spcBef>
                <a:spcPts val="1750"/>
              </a:spcBef>
              <a:defRPr/>
            </a:lvl4pPr>
            <a:lvl5pPr>
              <a:spcBef>
                <a:spcPts val="1750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35F51B8E-6C42-9246-95AF-8684B0BE36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58943" y="4908428"/>
            <a:ext cx="6127307" cy="3981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1pPr>
            <a:lvl2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2pPr>
            <a:lvl3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3pPr>
            <a:lvl4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4pPr>
            <a:lvl5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Image — Insert image credit here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ABBB69E-106D-D34D-8BE1-BAF663403F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58942" y="9468144"/>
            <a:ext cx="6127307" cy="3981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1pPr>
            <a:lvl2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2pPr>
            <a:lvl3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3pPr>
            <a:lvl4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4pPr>
            <a:lvl5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Image — Insert image credit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014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C1A573-2794-C044-9CF3-14C0A1B88D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68275" y="6829425"/>
            <a:ext cx="4751513" cy="3221038"/>
          </a:xfrm>
        </p:spPr>
        <p:txBody>
          <a:bodyPr>
            <a:noAutofit/>
          </a:bodyPr>
          <a:lstStyle>
            <a:lvl1pPr marL="0" indent="0">
              <a:buNone/>
              <a:defRPr b="0" i="0">
                <a:solidFill>
                  <a:schemeClr val="accent3"/>
                </a:solidFill>
                <a:latin typeface="Calibre Regular" panose="020B0503030202060203" pitchFamily="34" charset="77"/>
              </a:defRPr>
            </a:lvl1pPr>
          </a:lstStyle>
          <a:p>
            <a:pPr lvl="0"/>
            <a:r>
              <a:rPr lang="en-GB" dirty="0" err="1"/>
              <a:t>Nonsecab</a:t>
            </a:r>
            <a:r>
              <a:rPr lang="en-GB" dirty="0"/>
              <a:t> </a:t>
            </a:r>
            <a:r>
              <a:rPr lang="en-GB" dirty="0" err="1"/>
              <a:t>ipsus</a:t>
            </a:r>
            <a:r>
              <a:rPr lang="en-GB" dirty="0"/>
              <a:t> </a:t>
            </a:r>
            <a:r>
              <a:rPr lang="en-GB" dirty="0" err="1"/>
              <a:t>ium</a:t>
            </a:r>
            <a:r>
              <a:rPr lang="en-GB" dirty="0"/>
              <a:t> </a:t>
            </a:r>
            <a:r>
              <a:rPr lang="en-GB" dirty="0" err="1"/>
              <a:t>sectiaeperit</a:t>
            </a:r>
            <a:r>
              <a:rPr lang="en-GB" dirty="0"/>
              <a:t>  </a:t>
            </a:r>
            <a:r>
              <a:rPr lang="en-GB" dirty="0" err="1"/>
              <a:t>endiorem</a:t>
            </a:r>
            <a:r>
              <a:rPr lang="en-GB" dirty="0"/>
              <a:t> </a:t>
            </a:r>
            <a:r>
              <a:rPr lang="en-GB" dirty="0" err="1"/>
              <a:t>facerum</a:t>
            </a:r>
            <a:r>
              <a:rPr lang="en-GB" dirty="0"/>
              <a:t> </a:t>
            </a:r>
            <a:r>
              <a:rPr lang="en-GB" dirty="0" err="1"/>
              <a:t>hitibusapis</a:t>
            </a:r>
            <a:r>
              <a:rPr lang="en-GB" dirty="0"/>
              <a:t> qui 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optat</a:t>
            </a:r>
            <a:r>
              <a:rPr lang="en-GB" dirty="0"/>
              <a:t> </a:t>
            </a:r>
            <a:r>
              <a:rPr lang="en-GB" dirty="0" err="1"/>
              <a:t>enitiunda</a:t>
            </a:r>
            <a:r>
              <a:rPr lang="en-GB" dirty="0"/>
              <a:t> </a:t>
            </a:r>
            <a:r>
              <a:rPr lang="en-GB" dirty="0" err="1"/>
              <a:t>simodisimus</a:t>
            </a:r>
            <a:r>
              <a:rPr lang="en-GB" dirty="0"/>
              <a:t>,  </a:t>
            </a:r>
            <a:r>
              <a:rPr lang="en-GB" dirty="0" err="1"/>
              <a:t>solecab</a:t>
            </a:r>
            <a:r>
              <a:rPr lang="en-GB" dirty="0"/>
              <a:t> </a:t>
            </a:r>
            <a:r>
              <a:rPr lang="en-GB" dirty="0" err="1"/>
              <a:t>iumquas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iumenture</a:t>
            </a:r>
            <a:r>
              <a:rPr lang="en-GB" dirty="0"/>
              <a:t> id quo </a:t>
            </a:r>
            <a:r>
              <a:rPr lang="en-GB" dirty="0" err="1"/>
              <a:t>corro</a:t>
            </a:r>
            <a:r>
              <a:rPr lang="en-GB" dirty="0"/>
              <a:t> vita </a:t>
            </a:r>
            <a:r>
              <a:rPr lang="en-GB" dirty="0" err="1"/>
              <a:t>corit</a:t>
            </a:r>
            <a:r>
              <a:rPr lang="en-GB" dirty="0"/>
              <a:t> </a:t>
            </a:r>
            <a:r>
              <a:rPr lang="en-GB" dirty="0" err="1"/>
              <a:t>ommos</a:t>
            </a:r>
            <a:r>
              <a:rPr lang="en-GB" dirty="0"/>
              <a:t>  et </a:t>
            </a:r>
            <a:r>
              <a:rPr lang="en-GB" dirty="0" err="1"/>
              <a:t>pratur</a:t>
            </a:r>
            <a:r>
              <a:rPr lang="en-GB" dirty="0"/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25F781-6C41-E742-8B8F-362F7C029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7600" y="1350000"/>
            <a:ext cx="9282250" cy="8702050"/>
          </a:xfrm>
        </p:spPr>
        <p:txBody>
          <a:bodyPr/>
          <a:lstStyle>
            <a:lvl1pPr>
              <a:spcBef>
                <a:spcPts val="1750"/>
              </a:spcBef>
              <a:defRPr/>
            </a:lvl1pPr>
            <a:lvl2pPr>
              <a:spcBef>
                <a:spcPts val="1750"/>
              </a:spcBef>
              <a:defRPr/>
            </a:lvl2pPr>
            <a:lvl3pPr>
              <a:spcBef>
                <a:spcPts val="1750"/>
              </a:spcBef>
              <a:defRPr/>
            </a:lvl3pPr>
            <a:lvl4pPr>
              <a:spcBef>
                <a:spcPts val="1750"/>
              </a:spcBef>
              <a:defRPr/>
            </a:lvl4pPr>
            <a:lvl5pPr>
              <a:spcBef>
                <a:spcPts val="1750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F89BE-2CB6-8F48-924E-521D71A1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-3007475" y="5262241"/>
            <a:ext cx="8702052" cy="87459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Slide with text title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5DFD03E-16C4-D841-8099-3C46D266ACAB}"/>
              </a:ext>
            </a:extLst>
          </p:cNvPr>
          <p:cNvSpPr/>
          <p:nvPr userDrawn="1"/>
        </p:nvSpPr>
        <p:spPr>
          <a:xfrm>
            <a:off x="12868718" y="6527288"/>
            <a:ext cx="5005705" cy="0"/>
          </a:xfrm>
          <a:custGeom>
            <a:avLst/>
            <a:gdLst/>
            <a:ahLst/>
            <a:cxnLst/>
            <a:rect l="l" t="t" r="r" b="b"/>
            <a:pathLst>
              <a:path w="5005705">
                <a:moveTo>
                  <a:pt x="0" y="0"/>
                </a:moveTo>
                <a:lnTo>
                  <a:pt x="5005083" y="0"/>
                </a:lnTo>
              </a:path>
            </a:pathLst>
          </a:custGeom>
          <a:ln w="7853">
            <a:solidFill>
              <a:srgbClr val="D43C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61884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79325EA-3314-6541-ABA5-F281D4259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-3007475" y="5262241"/>
            <a:ext cx="8702052" cy="87459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Slide with text title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6923354-4B8A-3842-8279-3A334E2735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99449" y="1350000"/>
            <a:ext cx="6987540" cy="8700566"/>
          </a:xfrm>
        </p:spPr>
        <p:txBody>
          <a:bodyPr/>
          <a:lstStyle>
            <a:lvl1pPr>
              <a:spcBef>
                <a:spcPts val="1750"/>
              </a:spcBef>
              <a:defRPr/>
            </a:lvl1pPr>
            <a:lvl2pPr>
              <a:spcBef>
                <a:spcPts val="1750"/>
              </a:spcBef>
              <a:defRPr/>
            </a:lvl2pPr>
            <a:lvl3pPr>
              <a:spcBef>
                <a:spcPts val="1750"/>
              </a:spcBef>
              <a:defRPr/>
            </a:lvl3pPr>
            <a:lvl4pPr>
              <a:spcBef>
                <a:spcPts val="1750"/>
              </a:spcBef>
              <a:defRPr/>
            </a:lvl4pPr>
            <a:lvl5pPr>
              <a:spcBef>
                <a:spcPts val="1750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25F781-6C41-E742-8B8F-362F7C029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7600" y="1350000"/>
            <a:ext cx="6987540" cy="8700566"/>
          </a:xfrm>
        </p:spPr>
        <p:txBody>
          <a:bodyPr/>
          <a:lstStyle>
            <a:lvl1pPr>
              <a:spcBef>
                <a:spcPts val="1750"/>
              </a:spcBef>
              <a:defRPr/>
            </a:lvl1pPr>
            <a:lvl2pPr>
              <a:spcBef>
                <a:spcPts val="1750"/>
              </a:spcBef>
              <a:defRPr/>
            </a:lvl2pPr>
            <a:lvl3pPr>
              <a:spcBef>
                <a:spcPts val="1750"/>
              </a:spcBef>
              <a:defRPr/>
            </a:lvl3pPr>
            <a:lvl4pPr>
              <a:spcBef>
                <a:spcPts val="1750"/>
              </a:spcBef>
              <a:defRPr/>
            </a:lvl4pPr>
            <a:lvl5pPr>
              <a:spcBef>
                <a:spcPts val="1750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446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0C4AE7A-3C93-B84C-BAC5-16FB123A82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868275" y="6829425"/>
            <a:ext cx="4751513" cy="3221038"/>
          </a:xfrm>
        </p:spPr>
        <p:txBody>
          <a:bodyPr>
            <a:noAutofit/>
          </a:bodyPr>
          <a:lstStyle>
            <a:lvl1pPr marL="0" indent="0">
              <a:buNone/>
              <a:defRPr b="0" i="0">
                <a:solidFill>
                  <a:srgbClr val="4893CF"/>
                </a:solidFill>
                <a:latin typeface="Calibre Regular" panose="020B0503030202060203" pitchFamily="34" charset="77"/>
              </a:defRPr>
            </a:lvl1pPr>
          </a:lstStyle>
          <a:p>
            <a:pPr lvl="0"/>
            <a:r>
              <a:rPr lang="en-GB" dirty="0" err="1"/>
              <a:t>Nonsecab</a:t>
            </a:r>
            <a:r>
              <a:rPr lang="en-GB" dirty="0"/>
              <a:t> </a:t>
            </a:r>
            <a:r>
              <a:rPr lang="en-GB" dirty="0" err="1"/>
              <a:t>ipsus</a:t>
            </a:r>
            <a:r>
              <a:rPr lang="en-GB" dirty="0"/>
              <a:t> </a:t>
            </a:r>
            <a:r>
              <a:rPr lang="en-GB" dirty="0" err="1"/>
              <a:t>ium</a:t>
            </a:r>
            <a:r>
              <a:rPr lang="en-GB" dirty="0"/>
              <a:t> </a:t>
            </a:r>
            <a:r>
              <a:rPr lang="en-GB" dirty="0" err="1"/>
              <a:t>sectiaeperit</a:t>
            </a:r>
            <a:r>
              <a:rPr lang="en-GB" dirty="0"/>
              <a:t>  </a:t>
            </a:r>
            <a:r>
              <a:rPr lang="en-GB" dirty="0" err="1"/>
              <a:t>endiorem</a:t>
            </a:r>
            <a:r>
              <a:rPr lang="en-GB" dirty="0"/>
              <a:t> </a:t>
            </a:r>
            <a:r>
              <a:rPr lang="en-GB" dirty="0" err="1"/>
              <a:t>facerum</a:t>
            </a:r>
            <a:r>
              <a:rPr lang="en-GB" dirty="0"/>
              <a:t> </a:t>
            </a:r>
            <a:r>
              <a:rPr lang="en-GB" dirty="0" err="1"/>
              <a:t>hitibusapis</a:t>
            </a:r>
            <a:r>
              <a:rPr lang="en-GB" dirty="0"/>
              <a:t> qui 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optat</a:t>
            </a:r>
            <a:r>
              <a:rPr lang="en-GB" dirty="0"/>
              <a:t> </a:t>
            </a:r>
            <a:r>
              <a:rPr lang="en-GB" dirty="0" err="1"/>
              <a:t>enitiunda</a:t>
            </a:r>
            <a:r>
              <a:rPr lang="en-GB" dirty="0"/>
              <a:t> </a:t>
            </a:r>
            <a:r>
              <a:rPr lang="en-GB" dirty="0" err="1"/>
              <a:t>simodisimus</a:t>
            </a:r>
            <a:r>
              <a:rPr lang="en-GB" dirty="0"/>
              <a:t>,  </a:t>
            </a:r>
            <a:r>
              <a:rPr lang="en-GB" dirty="0" err="1"/>
              <a:t>solecab</a:t>
            </a:r>
            <a:r>
              <a:rPr lang="en-GB" dirty="0"/>
              <a:t> </a:t>
            </a:r>
            <a:r>
              <a:rPr lang="en-GB" dirty="0" err="1"/>
              <a:t>iumquas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iumenture</a:t>
            </a:r>
            <a:r>
              <a:rPr lang="en-GB" dirty="0"/>
              <a:t> id quo </a:t>
            </a:r>
            <a:r>
              <a:rPr lang="en-GB" dirty="0" err="1"/>
              <a:t>corro</a:t>
            </a:r>
            <a:r>
              <a:rPr lang="en-GB" dirty="0"/>
              <a:t> vita </a:t>
            </a:r>
            <a:r>
              <a:rPr lang="en-GB" dirty="0" err="1"/>
              <a:t>corit</a:t>
            </a:r>
            <a:r>
              <a:rPr lang="en-GB" dirty="0"/>
              <a:t> </a:t>
            </a:r>
            <a:r>
              <a:rPr lang="en-GB" dirty="0" err="1"/>
              <a:t>ommos</a:t>
            </a:r>
            <a:r>
              <a:rPr lang="en-GB" dirty="0"/>
              <a:t>  et </a:t>
            </a:r>
            <a:r>
              <a:rPr lang="en-GB" dirty="0" err="1"/>
              <a:t>pratur</a:t>
            </a:r>
            <a:r>
              <a:rPr lang="en-GB" dirty="0"/>
              <a:t>.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EFB31C04-8D8D-DB4F-A4A2-FDE953A591C2}"/>
              </a:ext>
            </a:extLst>
          </p:cNvPr>
          <p:cNvSpPr/>
          <p:nvPr userDrawn="1"/>
        </p:nvSpPr>
        <p:spPr>
          <a:xfrm>
            <a:off x="12868718" y="6527288"/>
            <a:ext cx="5005705" cy="0"/>
          </a:xfrm>
          <a:custGeom>
            <a:avLst/>
            <a:gdLst/>
            <a:ahLst/>
            <a:cxnLst/>
            <a:rect l="l" t="t" r="r" b="b"/>
            <a:pathLst>
              <a:path w="5005705">
                <a:moveTo>
                  <a:pt x="0" y="0"/>
                </a:moveTo>
                <a:lnTo>
                  <a:pt x="5005083" y="0"/>
                </a:lnTo>
              </a:path>
            </a:pathLst>
          </a:custGeom>
          <a:ln w="7853">
            <a:solidFill>
              <a:srgbClr val="4893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7EC963-8D6B-6D4C-9743-0EE411AA10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-3007475" y="5262241"/>
            <a:ext cx="8702052" cy="87459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Slide with text title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53C15F9-3A45-A447-BA46-D161DB629B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99449" y="1350000"/>
            <a:ext cx="6987540" cy="4685673"/>
          </a:xfrm>
        </p:spPr>
        <p:txBody>
          <a:bodyPr/>
          <a:lstStyle>
            <a:lvl1pPr>
              <a:spcBef>
                <a:spcPts val="1750"/>
              </a:spcBef>
              <a:defRPr/>
            </a:lvl1pPr>
            <a:lvl2pPr>
              <a:spcBef>
                <a:spcPts val="1750"/>
              </a:spcBef>
              <a:defRPr/>
            </a:lvl2pPr>
            <a:lvl3pPr>
              <a:spcBef>
                <a:spcPts val="1750"/>
              </a:spcBef>
              <a:defRPr/>
            </a:lvl3pPr>
            <a:lvl4pPr>
              <a:spcBef>
                <a:spcPts val="1750"/>
              </a:spcBef>
              <a:defRPr/>
            </a:lvl4pPr>
            <a:lvl5pPr>
              <a:spcBef>
                <a:spcPts val="1750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ECA0EC6-F58E-2744-AD09-33129ABFA9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7600" y="1350000"/>
            <a:ext cx="6987540" cy="8700566"/>
          </a:xfrm>
        </p:spPr>
        <p:txBody>
          <a:bodyPr/>
          <a:lstStyle>
            <a:lvl1pPr>
              <a:spcBef>
                <a:spcPts val="1750"/>
              </a:spcBef>
              <a:defRPr/>
            </a:lvl1pPr>
            <a:lvl2pPr>
              <a:spcBef>
                <a:spcPts val="1750"/>
              </a:spcBef>
              <a:defRPr/>
            </a:lvl2pPr>
            <a:lvl3pPr>
              <a:spcBef>
                <a:spcPts val="1750"/>
              </a:spcBef>
              <a:defRPr/>
            </a:lvl3pPr>
            <a:lvl4pPr>
              <a:spcBef>
                <a:spcPts val="1750"/>
              </a:spcBef>
              <a:defRPr/>
            </a:lvl4pPr>
            <a:lvl5pPr>
              <a:spcBef>
                <a:spcPts val="1750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53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0409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 textures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68496A7-4AB8-CE45-B2F0-2CD6D6C31F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0385" y="1256495"/>
            <a:ext cx="14094216" cy="879555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C5C2A-CEC6-3647-930F-B5B0A9F44B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35266" y="1326179"/>
            <a:ext cx="3448447" cy="417609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1pPr>
            <a:lvl2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2pPr>
            <a:lvl3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3pPr>
            <a:lvl4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4pPr>
            <a:lvl5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diam.</a:t>
            </a:r>
            <a:endParaRPr lang="en-US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AA2C17A6-5CEB-374F-90CD-2B7BFF7FEEFA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2CE06AF3-7E41-E249-AA29-4D431B552D71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0E54CCA7-A281-A947-B74B-73AEAD24129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A3D38689-30BA-CA45-8256-132AC8DDD67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84F32C44-EDE5-E646-A9C9-BC60784E45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E1C5CC7-5C63-4149-BA62-EABD6A550A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204450" y="5807075"/>
            <a:ext cx="8778875" cy="42449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CFF310C2-B6EB-8F4F-949D-A7DA708C8D6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868275" y="1255713"/>
            <a:ext cx="2346325" cy="87963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8" name="Text Placeholder 18">
            <a:extLst>
              <a:ext uri="{FF2B5EF4-FFF2-40B4-BE49-F238E27FC236}">
                <a16:creationId xmlns:a16="http://schemas.microsoft.com/office/drawing/2014/main" id="{41FA0EB3-9488-8C42-B188-DAD769E89E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1450" y="9523066"/>
            <a:ext cx="8610599" cy="246221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1pPr>
            <a:lvl2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2pPr>
            <a:lvl3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3pPr>
            <a:lvl4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4pPr>
            <a:lvl5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Image — Insert image credit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854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only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68496A7-4AB8-CE45-B2F0-2CD6D6C31F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0385" y="1256495"/>
            <a:ext cx="14094216" cy="879555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AA2C17A6-5CEB-374F-90CD-2B7BFF7FEEFA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2CE06AF3-7E41-E249-AA29-4D431B552D71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0E54CCA7-A281-A947-B74B-73AEAD24129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A3D38689-30BA-CA45-8256-132AC8DDD67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84F32C44-EDE5-E646-A9C9-BC60784E45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38" name="Text Placeholder 18">
            <a:extLst>
              <a:ext uri="{FF2B5EF4-FFF2-40B4-BE49-F238E27FC236}">
                <a16:creationId xmlns:a16="http://schemas.microsoft.com/office/drawing/2014/main" id="{41FA0EB3-9488-8C42-B188-DAD769E89E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1450" y="9523066"/>
            <a:ext cx="8610599" cy="246221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1pPr>
            <a:lvl2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2pPr>
            <a:lvl3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3pPr>
            <a:lvl4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4pPr>
            <a:lvl5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Image — Insert image credit here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53303A5-406C-154D-A74E-E87AE7D847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35266" y="7040054"/>
            <a:ext cx="3448447" cy="277353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1pPr>
            <a:lvl2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2pPr>
            <a:lvl3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3pPr>
            <a:lvl4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4pPr>
            <a:lvl5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9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Geodesy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604EBDF-D149-6241-BCA5-A8C9C7C85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097" cy="113085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 flipH="1">
            <a:off x="1087956" y="2429953"/>
            <a:ext cx="8132244" cy="398672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ts val="11400"/>
              </a:lnSpc>
              <a:defRPr sz="9900" b="0" i="0" baseline="0">
                <a:solidFill>
                  <a:srgbClr val="282572"/>
                </a:solidFill>
                <a:latin typeface="Calibre Light" panose="020B0303030202060203" pitchFamily="34" charset="77"/>
                <a:cs typeface="Calibre Light" panose="020B0303030202060203" pitchFamily="34" charset="77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spc="30" dirty="0">
                <a:solidFill>
                  <a:srgbClr val="282471"/>
                </a:solidFill>
              </a:rPr>
              <a:t>@auscope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AA2C17A6-5CEB-374F-90CD-2B7BFF7FEEFA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2CE06AF3-7E41-E249-AA29-4D431B552D71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44DE9A-7358-F749-9759-0BCA94FA3E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5991" y="6569075"/>
            <a:ext cx="6657975" cy="89768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spcAft>
                <a:spcPts val="0"/>
              </a:spcAft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  <a:lvl2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2pPr>
            <a:lvl3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3pPr>
            <a:lvl4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4pPr>
            <a:lvl5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Speaker Name (Affiliation)</a:t>
            </a:r>
            <a:br>
              <a:rPr lang="en-GB" dirty="0"/>
            </a:br>
            <a:r>
              <a:rPr lang="en-GB" dirty="0"/>
              <a:t>Speaker Name (Affiliation)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7E2D44-2B0D-E54C-A7FA-14893D9AC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375" y="7765619"/>
            <a:ext cx="6657975" cy="44884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</a:lstStyle>
          <a:p>
            <a:pPr lvl="0"/>
            <a:r>
              <a:rPr lang="en-GB" dirty="0"/>
              <a:t>XX Month YYYY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8F6E1-8901-AD4A-A642-FEF5AE0DB45F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F2859C"/>
                </a:solidFill>
                <a:latin typeface="Calibre Regular" panose="020B0503030202060203" pitchFamily="34" charset="77"/>
              </a:rPr>
              <a:t>Geodesy &amp; Geodynamics</a:t>
            </a:r>
            <a:endParaRPr lang="en-US" sz="2800" b="0" i="0" dirty="0">
              <a:solidFill>
                <a:srgbClr val="F2859C"/>
              </a:solidFill>
              <a:latin typeface="Calibre Regular" panose="020B0503030202060203" pitchFamily="34" charset="77"/>
            </a:endParaRPr>
          </a:p>
        </p:txBody>
      </p:sp>
      <p:grpSp>
        <p:nvGrpSpPr>
          <p:cNvPr id="27" name="object 2">
            <a:extLst>
              <a:ext uri="{FF2B5EF4-FFF2-40B4-BE49-F238E27FC236}">
                <a16:creationId xmlns:a16="http://schemas.microsoft.com/office/drawing/2014/main" id="{AEB42B34-2E2B-C540-9A7E-961A3BFA771B}"/>
              </a:ext>
            </a:extLst>
          </p:cNvPr>
          <p:cNvGrpSpPr/>
          <p:nvPr userDrawn="1"/>
        </p:nvGrpSpPr>
        <p:grpSpPr>
          <a:xfrm>
            <a:off x="13402733" y="1598084"/>
            <a:ext cx="967740" cy="949960"/>
            <a:chOff x="13402733" y="1598084"/>
            <a:chExt cx="967740" cy="949960"/>
          </a:xfrm>
        </p:grpSpPr>
        <p:sp>
          <p:nvSpPr>
            <p:cNvPr id="28" name="object 3">
              <a:extLst>
                <a:ext uri="{FF2B5EF4-FFF2-40B4-BE49-F238E27FC236}">
                  <a16:creationId xmlns:a16="http://schemas.microsoft.com/office/drawing/2014/main" id="{9FACBF8F-6130-8E4F-8247-FE3BC53DB57E}"/>
                </a:ext>
              </a:extLst>
            </p:cNvPr>
            <p:cNvSpPr/>
            <p:nvPr/>
          </p:nvSpPr>
          <p:spPr>
            <a:xfrm>
              <a:off x="13420416" y="1598084"/>
              <a:ext cx="949960" cy="949960"/>
            </a:xfrm>
            <a:custGeom>
              <a:avLst/>
              <a:gdLst/>
              <a:ahLst/>
              <a:cxnLst/>
              <a:rect l="l" t="t" r="r" b="b"/>
              <a:pathLst>
                <a:path w="949959" h="949960">
                  <a:moveTo>
                    <a:pt x="474760" y="0"/>
                  </a:moveTo>
                  <a:lnTo>
                    <a:pt x="426222" y="2451"/>
                  </a:lnTo>
                  <a:lnTo>
                    <a:pt x="379086" y="9646"/>
                  </a:lnTo>
                  <a:lnTo>
                    <a:pt x="333589" y="21347"/>
                  </a:lnTo>
                  <a:lnTo>
                    <a:pt x="289971" y="37313"/>
                  </a:lnTo>
                  <a:lnTo>
                    <a:pt x="248471" y="57307"/>
                  </a:lnTo>
                  <a:lnTo>
                    <a:pt x="209327" y="81090"/>
                  </a:lnTo>
                  <a:lnTo>
                    <a:pt x="172778" y="108423"/>
                  </a:lnTo>
                  <a:lnTo>
                    <a:pt x="139062" y="139067"/>
                  </a:lnTo>
                  <a:lnTo>
                    <a:pt x="108419" y="172784"/>
                  </a:lnTo>
                  <a:lnTo>
                    <a:pt x="81087" y="209334"/>
                  </a:lnTo>
                  <a:lnTo>
                    <a:pt x="57305" y="248479"/>
                  </a:lnTo>
                  <a:lnTo>
                    <a:pt x="37312" y="289980"/>
                  </a:lnTo>
                  <a:lnTo>
                    <a:pt x="21346" y="333599"/>
                  </a:lnTo>
                  <a:lnTo>
                    <a:pt x="9646" y="379096"/>
                  </a:lnTo>
                  <a:lnTo>
                    <a:pt x="2451" y="426232"/>
                  </a:lnTo>
                  <a:lnTo>
                    <a:pt x="0" y="474770"/>
                  </a:lnTo>
                  <a:lnTo>
                    <a:pt x="2451" y="523315"/>
                  </a:lnTo>
                  <a:lnTo>
                    <a:pt x="9646" y="570457"/>
                  </a:lnTo>
                  <a:lnTo>
                    <a:pt x="21346" y="615958"/>
                  </a:lnTo>
                  <a:lnTo>
                    <a:pt x="37312" y="659578"/>
                  </a:lnTo>
                  <a:lnTo>
                    <a:pt x="57305" y="701080"/>
                  </a:lnTo>
                  <a:lnTo>
                    <a:pt x="81087" y="740225"/>
                  </a:lnTo>
                  <a:lnTo>
                    <a:pt x="108419" y="776774"/>
                  </a:lnTo>
                  <a:lnTo>
                    <a:pt x="139062" y="810489"/>
                  </a:lnTo>
                  <a:lnTo>
                    <a:pt x="172778" y="841131"/>
                  </a:lnTo>
                  <a:lnTo>
                    <a:pt x="209327" y="868461"/>
                  </a:lnTo>
                  <a:lnTo>
                    <a:pt x="248471" y="892242"/>
                  </a:lnTo>
                  <a:lnTo>
                    <a:pt x="289971" y="912233"/>
                  </a:lnTo>
                  <a:lnTo>
                    <a:pt x="333589" y="928198"/>
                  </a:lnTo>
                  <a:lnTo>
                    <a:pt x="379086" y="939896"/>
                  </a:lnTo>
                  <a:lnTo>
                    <a:pt x="426222" y="947090"/>
                  </a:lnTo>
                  <a:lnTo>
                    <a:pt x="474760" y="949541"/>
                  </a:lnTo>
                  <a:lnTo>
                    <a:pt x="523300" y="947090"/>
                  </a:lnTo>
                  <a:lnTo>
                    <a:pt x="570438" y="939896"/>
                  </a:lnTo>
                  <a:lnTo>
                    <a:pt x="615936" y="928198"/>
                  </a:lnTo>
                  <a:lnTo>
                    <a:pt x="659555" y="912233"/>
                  </a:lnTo>
                  <a:lnTo>
                    <a:pt x="701056" y="892242"/>
                  </a:lnTo>
                  <a:lnTo>
                    <a:pt x="740201" y="868461"/>
                  </a:lnTo>
                  <a:lnTo>
                    <a:pt x="776751" y="841131"/>
                  </a:lnTo>
                  <a:lnTo>
                    <a:pt x="810467" y="810489"/>
                  </a:lnTo>
                  <a:lnTo>
                    <a:pt x="841110" y="776774"/>
                  </a:lnTo>
                  <a:lnTo>
                    <a:pt x="868443" y="740225"/>
                  </a:lnTo>
                  <a:lnTo>
                    <a:pt x="892225" y="701080"/>
                  </a:lnTo>
                  <a:lnTo>
                    <a:pt x="912218" y="659578"/>
                  </a:lnTo>
                  <a:lnTo>
                    <a:pt x="928185" y="615958"/>
                  </a:lnTo>
                  <a:lnTo>
                    <a:pt x="939884" y="570457"/>
                  </a:lnTo>
                  <a:lnTo>
                    <a:pt x="947079" y="523315"/>
                  </a:lnTo>
                  <a:lnTo>
                    <a:pt x="949531" y="474770"/>
                  </a:lnTo>
                  <a:lnTo>
                    <a:pt x="947079" y="426232"/>
                  </a:lnTo>
                  <a:lnTo>
                    <a:pt x="939884" y="379096"/>
                  </a:lnTo>
                  <a:lnTo>
                    <a:pt x="928185" y="333599"/>
                  </a:lnTo>
                  <a:lnTo>
                    <a:pt x="912218" y="289980"/>
                  </a:lnTo>
                  <a:lnTo>
                    <a:pt x="892225" y="248479"/>
                  </a:lnTo>
                  <a:lnTo>
                    <a:pt x="868443" y="209334"/>
                  </a:lnTo>
                  <a:lnTo>
                    <a:pt x="841110" y="172784"/>
                  </a:lnTo>
                  <a:lnTo>
                    <a:pt x="810467" y="139067"/>
                  </a:lnTo>
                  <a:lnTo>
                    <a:pt x="776751" y="108423"/>
                  </a:lnTo>
                  <a:lnTo>
                    <a:pt x="740201" y="81090"/>
                  </a:lnTo>
                  <a:lnTo>
                    <a:pt x="701056" y="57307"/>
                  </a:lnTo>
                  <a:lnTo>
                    <a:pt x="659555" y="37313"/>
                  </a:lnTo>
                  <a:lnTo>
                    <a:pt x="615936" y="21347"/>
                  </a:lnTo>
                  <a:lnTo>
                    <a:pt x="570438" y="9646"/>
                  </a:lnTo>
                  <a:lnTo>
                    <a:pt x="523300" y="2451"/>
                  </a:lnTo>
                  <a:lnTo>
                    <a:pt x="474760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3773A975-8DCB-1845-BB8A-6191472ECBF2}"/>
                </a:ext>
              </a:extLst>
            </p:cNvPr>
            <p:cNvSpPr/>
            <p:nvPr/>
          </p:nvSpPr>
          <p:spPr>
            <a:xfrm>
              <a:off x="13609335" y="1787336"/>
              <a:ext cx="568960" cy="568960"/>
            </a:xfrm>
            <a:custGeom>
              <a:avLst/>
              <a:gdLst/>
              <a:ahLst/>
              <a:cxnLst/>
              <a:rect l="l" t="t" r="r" b="b"/>
              <a:pathLst>
                <a:path w="568959" h="568960">
                  <a:moveTo>
                    <a:pt x="293363" y="0"/>
                  </a:moveTo>
                  <a:lnTo>
                    <a:pt x="210634" y="8939"/>
                  </a:lnTo>
                  <a:lnTo>
                    <a:pt x="168082" y="23994"/>
                  </a:lnTo>
                  <a:lnTo>
                    <a:pt x="129114" y="45205"/>
                  </a:lnTo>
                  <a:lnTo>
                    <a:pt x="94260" y="71929"/>
                  </a:lnTo>
                  <a:lnTo>
                    <a:pt x="64035" y="103532"/>
                  </a:lnTo>
                  <a:lnTo>
                    <a:pt x="38970" y="139366"/>
                  </a:lnTo>
                  <a:lnTo>
                    <a:pt x="19592" y="178790"/>
                  </a:lnTo>
                  <a:lnTo>
                    <a:pt x="6426" y="221163"/>
                  </a:lnTo>
                  <a:lnTo>
                    <a:pt x="0" y="265844"/>
                  </a:lnTo>
                  <a:lnTo>
                    <a:pt x="838" y="312185"/>
                  </a:lnTo>
                  <a:lnTo>
                    <a:pt x="9096" y="357793"/>
                  </a:lnTo>
                  <a:lnTo>
                    <a:pt x="24153" y="400348"/>
                  </a:lnTo>
                  <a:lnTo>
                    <a:pt x="45366" y="439319"/>
                  </a:lnTo>
                  <a:lnTo>
                    <a:pt x="72095" y="474182"/>
                  </a:lnTo>
                  <a:lnTo>
                    <a:pt x="103696" y="504410"/>
                  </a:lnTo>
                  <a:lnTo>
                    <a:pt x="139529" y="529477"/>
                  </a:lnTo>
                  <a:lnTo>
                    <a:pt x="178953" y="548857"/>
                  </a:lnTo>
                  <a:lnTo>
                    <a:pt x="221325" y="562022"/>
                  </a:lnTo>
                  <a:lnTo>
                    <a:pt x="266003" y="568447"/>
                  </a:lnTo>
                  <a:lnTo>
                    <a:pt x="312346" y="567606"/>
                  </a:lnTo>
                  <a:lnTo>
                    <a:pt x="357958" y="559347"/>
                  </a:lnTo>
                  <a:lnTo>
                    <a:pt x="400511" y="544290"/>
                  </a:lnTo>
                  <a:lnTo>
                    <a:pt x="439480" y="523077"/>
                  </a:lnTo>
                  <a:lnTo>
                    <a:pt x="474339" y="496348"/>
                  </a:lnTo>
                  <a:lnTo>
                    <a:pt x="504563" y="464746"/>
                  </a:lnTo>
                  <a:lnTo>
                    <a:pt x="529626" y="428911"/>
                  </a:lnTo>
                  <a:lnTo>
                    <a:pt x="549002" y="389488"/>
                  </a:lnTo>
                  <a:lnTo>
                    <a:pt x="562165" y="347115"/>
                  </a:lnTo>
                  <a:lnTo>
                    <a:pt x="568590" y="302435"/>
                  </a:lnTo>
                  <a:lnTo>
                    <a:pt x="567751" y="256089"/>
                  </a:lnTo>
                  <a:lnTo>
                    <a:pt x="559150" y="209507"/>
                  </a:lnTo>
                  <a:lnTo>
                    <a:pt x="543480" y="166166"/>
                  </a:lnTo>
                  <a:lnTo>
                    <a:pt x="521430" y="126615"/>
                  </a:lnTo>
                  <a:lnTo>
                    <a:pt x="493688" y="91408"/>
                  </a:lnTo>
                  <a:lnTo>
                    <a:pt x="460936" y="61098"/>
                  </a:lnTo>
                  <a:lnTo>
                    <a:pt x="423851" y="36241"/>
                  </a:lnTo>
                  <a:lnTo>
                    <a:pt x="383109" y="17396"/>
                  </a:lnTo>
                  <a:lnTo>
                    <a:pt x="339387" y="5126"/>
                  </a:lnTo>
                  <a:lnTo>
                    <a:pt x="293363" y="0"/>
                  </a:lnTo>
                  <a:close/>
                </a:path>
              </a:pathLst>
            </a:custGeom>
            <a:solidFill>
              <a:srgbClr val="F1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5">
              <a:extLst>
                <a:ext uri="{FF2B5EF4-FFF2-40B4-BE49-F238E27FC236}">
                  <a16:creationId xmlns:a16="http://schemas.microsoft.com/office/drawing/2014/main" id="{75E8B6B7-9AB8-754E-A8BF-3B80CC6F0599}"/>
                </a:ext>
              </a:extLst>
            </p:cNvPr>
            <p:cNvSpPr/>
            <p:nvPr/>
          </p:nvSpPr>
          <p:spPr>
            <a:xfrm>
              <a:off x="13809866" y="1877083"/>
              <a:ext cx="243204" cy="260985"/>
            </a:xfrm>
            <a:custGeom>
              <a:avLst/>
              <a:gdLst/>
              <a:ahLst/>
              <a:cxnLst/>
              <a:rect l="l" t="t" r="r" b="b"/>
              <a:pathLst>
                <a:path w="243205" h="260985">
                  <a:moveTo>
                    <a:pt x="152644" y="0"/>
                  </a:moveTo>
                  <a:lnTo>
                    <a:pt x="0" y="74332"/>
                  </a:lnTo>
                  <a:lnTo>
                    <a:pt x="90499" y="260567"/>
                  </a:lnTo>
                  <a:lnTo>
                    <a:pt x="243144" y="186245"/>
                  </a:lnTo>
                  <a:lnTo>
                    <a:pt x="152644" y="0"/>
                  </a:lnTo>
                  <a:close/>
                </a:path>
              </a:pathLst>
            </a:custGeom>
            <a:solidFill>
              <a:srgbClr val="F9CE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6">
              <a:extLst>
                <a:ext uri="{FF2B5EF4-FFF2-40B4-BE49-F238E27FC236}">
                  <a16:creationId xmlns:a16="http://schemas.microsoft.com/office/drawing/2014/main" id="{B5299E43-B357-4942-BC95-D6956643A85A}"/>
                </a:ext>
              </a:extLst>
            </p:cNvPr>
            <p:cNvSpPr/>
            <p:nvPr/>
          </p:nvSpPr>
          <p:spPr>
            <a:xfrm>
              <a:off x="13805391" y="1872604"/>
              <a:ext cx="252095" cy="269875"/>
            </a:xfrm>
            <a:custGeom>
              <a:avLst/>
              <a:gdLst/>
              <a:ahLst/>
              <a:cxnLst/>
              <a:rect l="l" t="t" r="r" b="b"/>
              <a:pathLst>
                <a:path w="252094" h="269875">
                  <a:moveTo>
                    <a:pt x="158665" y="0"/>
                  </a:moveTo>
                  <a:lnTo>
                    <a:pt x="0" y="77264"/>
                  </a:lnTo>
                  <a:lnTo>
                    <a:pt x="93431" y="269531"/>
                  </a:lnTo>
                  <a:lnTo>
                    <a:pt x="111816" y="260578"/>
                  </a:lnTo>
                  <a:lnTo>
                    <a:pt x="96531" y="260578"/>
                  </a:lnTo>
                  <a:lnTo>
                    <a:pt x="8952" y="80364"/>
                  </a:lnTo>
                  <a:lnTo>
                    <a:pt x="155565" y="8952"/>
                  </a:lnTo>
                  <a:lnTo>
                    <a:pt x="163015" y="8952"/>
                  </a:lnTo>
                  <a:lnTo>
                    <a:pt x="158665" y="0"/>
                  </a:lnTo>
                  <a:close/>
                </a:path>
                <a:path w="252094" h="269875">
                  <a:moveTo>
                    <a:pt x="163015" y="8952"/>
                  </a:moveTo>
                  <a:lnTo>
                    <a:pt x="155565" y="8952"/>
                  </a:lnTo>
                  <a:lnTo>
                    <a:pt x="243144" y="189177"/>
                  </a:lnTo>
                  <a:lnTo>
                    <a:pt x="96531" y="260578"/>
                  </a:lnTo>
                  <a:lnTo>
                    <a:pt x="111816" y="260578"/>
                  </a:lnTo>
                  <a:lnTo>
                    <a:pt x="252097" y="192266"/>
                  </a:lnTo>
                  <a:lnTo>
                    <a:pt x="163015" y="8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7">
              <a:extLst>
                <a:ext uri="{FF2B5EF4-FFF2-40B4-BE49-F238E27FC236}">
                  <a16:creationId xmlns:a16="http://schemas.microsoft.com/office/drawing/2014/main" id="{65A0B814-C37C-6449-87F6-DAE06B87EC2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69882" y="2033399"/>
              <a:ext cx="158989" cy="166738"/>
            </a:xfrm>
            <a:prstGeom prst="rect">
              <a:avLst/>
            </a:prstGeom>
          </p:spPr>
        </p:pic>
        <p:pic>
          <p:nvPicPr>
            <p:cNvPr id="33" name="object 8">
              <a:extLst>
                <a:ext uri="{FF2B5EF4-FFF2-40B4-BE49-F238E27FC236}">
                  <a16:creationId xmlns:a16="http://schemas.microsoft.com/office/drawing/2014/main" id="{CA44978B-3D63-B24B-9DB0-A5AFB407A25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25092" y="2116717"/>
              <a:ext cx="176435" cy="135184"/>
            </a:xfrm>
            <a:prstGeom prst="rect">
              <a:avLst/>
            </a:prstGeom>
          </p:spPr>
        </p:pic>
        <p:sp>
          <p:nvSpPr>
            <p:cNvPr id="34" name="object 9">
              <a:extLst>
                <a:ext uri="{FF2B5EF4-FFF2-40B4-BE49-F238E27FC236}">
                  <a16:creationId xmlns:a16="http://schemas.microsoft.com/office/drawing/2014/main" id="{13602C42-CF13-4B40-B8E1-305CCF13B662}"/>
                </a:ext>
              </a:extLst>
            </p:cNvPr>
            <p:cNvSpPr/>
            <p:nvPr/>
          </p:nvSpPr>
          <p:spPr>
            <a:xfrm>
              <a:off x="13497694" y="2237586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94949" y="0"/>
                  </a:moveTo>
                  <a:lnTo>
                    <a:pt x="0" y="0"/>
                  </a:lnTo>
                  <a:lnTo>
                    <a:pt x="0" y="94949"/>
                  </a:lnTo>
                  <a:lnTo>
                    <a:pt x="94949" y="94949"/>
                  </a:lnTo>
                  <a:lnTo>
                    <a:pt x="94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0">
              <a:extLst>
                <a:ext uri="{FF2B5EF4-FFF2-40B4-BE49-F238E27FC236}">
                  <a16:creationId xmlns:a16="http://schemas.microsoft.com/office/drawing/2014/main" id="{11D3C110-8369-9448-BD34-DE2E09868D01}"/>
                </a:ext>
              </a:extLst>
            </p:cNvPr>
            <p:cNvSpPr/>
            <p:nvPr/>
          </p:nvSpPr>
          <p:spPr>
            <a:xfrm>
              <a:off x="13402733" y="2332536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94949" y="0"/>
                  </a:moveTo>
                  <a:lnTo>
                    <a:pt x="0" y="0"/>
                  </a:lnTo>
                  <a:lnTo>
                    <a:pt x="0" y="94949"/>
                  </a:lnTo>
                  <a:lnTo>
                    <a:pt x="94949" y="94949"/>
                  </a:lnTo>
                  <a:lnTo>
                    <a:pt x="94949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11">
              <a:extLst>
                <a:ext uri="{FF2B5EF4-FFF2-40B4-BE49-F238E27FC236}">
                  <a16:creationId xmlns:a16="http://schemas.microsoft.com/office/drawing/2014/main" id="{F2F7C725-B7F6-1F46-B70E-DF8CE1BC512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50165" y="1848210"/>
              <a:ext cx="158989" cy="166727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EFF6D17C-291E-E642-AD0C-A6EDCD3E8E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81163" y="1523747"/>
            <a:ext cx="3421596" cy="103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50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 texture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68496A7-4AB8-CE45-B2F0-2CD6D6C31F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0385" y="1256495"/>
            <a:ext cx="14094216" cy="879555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AA2C17A6-5CEB-374F-90CD-2B7BFF7FEEFA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2CE06AF3-7E41-E249-AA29-4D431B552D71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0E54CCA7-A281-A947-B74B-73AEAD24129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A3D38689-30BA-CA45-8256-132AC8DDD67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84F32C44-EDE5-E646-A9C9-BC60784E45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38" name="Text Placeholder 18">
            <a:extLst>
              <a:ext uri="{FF2B5EF4-FFF2-40B4-BE49-F238E27FC236}">
                <a16:creationId xmlns:a16="http://schemas.microsoft.com/office/drawing/2014/main" id="{41FA0EB3-9488-8C42-B188-DAD769E89E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1450" y="9523066"/>
            <a:ext cx="8610599" cy="246221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1pPr>
            <a:lvl2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2pPr>
            <a:lvl3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3pPr>
            <a:lvl4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4pPr>
            <a:lvl5pPr>
              <a:defRPr sz="160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Image — Insert image credit here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1A8F43E-DAB7-8D46-B266-72FEDE7CD5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35266" y="1326179"/>
            <a:ext cx="3448447" cy="417182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1pPr>
            <a:lvl2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2pPr>
            <a:lvl3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3pPr>
            <a:lvl4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4pPr>
            <a:lvl5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diam.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1AB758-D06A-974A-AC38-3EF44ACC4D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204450" y="5811838"/>
            <a:ext cx="8778875" cy="42402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27772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 texture2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6">
            <a:extLst>
              <a:ext uri="{FF2B5EF4-FFF2-40B4-BE49-F238E27FC236}">
                <a16:creationId xmlns:a16="http://schemas.microsoft.com/office/drawing/2014/main" id="{BBFDD184-95E6-7149-93F7-EF6BAE5282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0385" y="1256495"/>
            <a:ext cx="9236456" cy="879555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1AB758-D06A-974A-AC38-3EF44ACC4D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52127" y="5811838"/>
            <a:ext cx="7662070" cy="42402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AA2C17A6-5CEB-374F-90CD-2B7BFF7FEEFA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2CE06AF3-7E41-E249-AA29-4D431B552D71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0E54CCA7-A281-A947-B74B-73AEAD24129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A3D38689-30BA-CA45-8256-132AC8DDD67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84F32C44-EDE5-E646-A9C9-BC60784E45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57D1BE9-B829-A545-A186-DD28B2319D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35266" y="7040054"/>
            <a:ext cx="3448447" cy="277353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1pPr>
            <a:lvl2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2pPr>
            <a:lvl3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3pPr>
            <a:lvl4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4pPr>
            <a:lvl5pPr>
              <a:lnSpc>
                <a:spcPts val="3000"/>
              </a:lnSpc>
              <a:defRPr sz="2400" baseline="0">
                <a:solidFill>
                  <a:srgbClr val="282572"/>
                </a:solidFill>
                <a:latin typeface="Calibre Light" panose="020B0303030202060203" pitchFamily="34" charset="77"/>
              </a:defRPr>
            </a:lvl5pPr>
          </a:lstStyle>
          <a:p>
            <a:pPr marL="12700" marR="336550">
              <a:lnSpc>
                <a:spcPts val="3090"/>
              </a:lnSpc>
              <a:spcBef>
                <a:spcPts val="100"/>
              </a:spcBef>
            </a:pPr>
            <a:r>
              <a:rPr lang="en-AU" sz="2400" spc="30" dirty="0" err="1">
                <a:solidFill>
                  <a:srgbClr val="282471"/>
                </a:solidFill>
                <a:latin typeface="Calibre-Light"/>
                <a:cs typeface="Calibre-Light"/>
              </a:rPr>
              <a:t>Fernatemque</a:t>
            </a:r>
            <a:r>
              <a:rPr lang="en-AU" sz="2400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35" dirty="0" err="1">
                <a:solidFill>
                  <a:srgbClr val="282471"/>
                </a:solidFill>
                <a:latin typeface="Calibre-Light"/>
                <a:cs typeface="Calibre-Light"/>
              </a:rPr>
              <a:t>possitatur</a:t>
            </a:r>
            <a:r>
              <a:rPr lang="en-AU" sz="2400" spc="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-52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35" dirty="0" err="1">
                <a:solidFill>
                  <a:srgbClr val="282471"/>
                </a:solidFill>
                <a:latin typeface="Calibre-Light"/>
                <a:cs typeface="Calibre-Light"/>
              </a:rPr>
              <a:t>audicidel</a:t>
            </a:r>
            <a:r>
              <a:rPr lang="en-AU" sz="24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35" dirty="0" err="1">
                <a:solidFill>
                  <a:srgbClr val="282471"/>
                </a:solidFill>
                <a:latin typeface="Calibre-Light"/>
                <a:cs typeface="Calibre-Light"/>
              </a:rPr>
              <a:t>magniss</a:t>
            </a:r>
            <a:endParaRPr lang="en-AU" sz="2400" dirty="0">
              <a:latin typeface="Calibre-Light"/>
              <a:cs typeface="Calibre-Light"/>
            </a:endParaRPr>
          </a:p>
          <a:p>
            <a:pPr marL="12700" marR="5080">
              <a:lnSpc>
                <a:spcPts val="3090"/>
              </a:lnSpc>
            </a:pPr>
            <a:r>
              <a:rPr lang="en-AU" sz="2400" spc="25" dirty="0" err="1">
                <a:solidFill>
                  <a:srgbClr val="282471"/>
                </a:solidFill>
                <a:latin typeface="Calibre-Light"/>
                <a:cs typeface="Calibre-Light"/>
              </a:rPr>
              <a:t>imillautem</a:t>
            </a:r>
            <a:r>
              <a:rPr lang="en-AU" sz="2400" spc="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25" dirty="0" err="1">
                <a:solidFill>
                  <a:srgbClr val="282471"/>
                </a:solidFill>
                <a:latin typeface="Calibre-Light"/>
                <a:cs typeface="Calibre-Light"/>
              </a:rPr>
              <a:t>volore</a:t>
            </a:r>
            <a:r>
              <a:rPr lang="en-AU" sz="2400" spc="25" dirty="0">
                <a:solidFill>
                  <a:srgbClr val="282471"/>
                </a:solidFill>
                <a:latin typeface="Calibre-Light"/>
                <a:cs typeface="Calibre-Light"/>
              </a:rPr>
              <a:t>  </a:t>
            </a:r>
            <a:r>
              <a:rPr lang="en-AU" sz="2400" spc="5" dirty="0" err="1">
                <a:solidFill>
                  <a:srgbClr val="282471"/>
                </a:solidFill>
                <a:latin typeface="Calibre-Light"/>
                <a:cs typeface="Calibre-Light"/>
              </a:rPr>
              <a:t>eatur</a:t>
            </a:r>
            <a:r>
              <a:rPr lang="en-AU" sz="2400" spc="5" dirty="0">
                <a:solidFill>
                  <a:srgbClr val="282471"/>
                </a:solidFill>
                <a:latin typeface="Calibre-Light"/>
                <a:cs typeface="Calibre-Light"/>
              </a:rPr>
              <a:t>, </a:t>
            </a:r>
            <a:r>
              <a:rPr lang="en-AU" sz="2400" spc="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br>
              <a:rPr lang="en-AU" sz="2400" spc="10" dirty="0">
                <a:solidFill>
                  <a:srgbClr val="282471"/>
                </a:solidFill>
                <a:latin typeface="Calibre-Light"/>
                <a:cs typeface="Calibre-Light"/>
              </a:rPr>
            </a:br>
            <a:r>
              <a:rPr lang="en-AU" sz="2400" spc="25" dirty="0" err="1">
                <a:solidFill>
                  <a:srgbClr val="282471"/>
                </a:solidFill>
                <a:latin typeface="Calibre-Light"/>
                <a:cs typeface="Calibre-Light"/>
              </a:rPr>
              <a:t>ima</a:t>
            </a:r>
            <a:r>
              <a:rPr lang="en-AU" sz="24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25" dirty="0" err="1">
                <a:solidFill>
                  <a:srgbClr val="282471"/>
                </a:solidFill>
                <a:latin typeface="Calibre-Light"/>
                <a:cs typeface="Calibre-Light"/>
              </a:rPr>
              <a:t>voluptatiam</a:t>
            </a:r>
            <a:r>
              <a:rPr lang="en-AU" sz="2400" spc="12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20" dirty="0">
                <a:solidFill>
                  <a:srgbClr val="282471"/>
                </a:solidFill>
                <a:latin typeface="Calibre-Light"/>
                <a:cs typeface="Calibre-Light"/>
              </a:rPr>
              <a:t>id</a:t>
            </a:r>
            <a:r>
              <a:rPr lang="en-AU" sz="2400" spc="12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20" dirty="0" err="1">
                <a:solidFill>
                  <a:srgbClr val="282471"/>
                </a:solidFill>
                <a:latin typeface="Calibre-Light"/>
                <a:cs typeface="Calibre-Light"/>
              </a:rPr>
              <a:t>quiat</a:t>
            </a:r>
            <a:r>
              <a:rPr lang="en-AU" sz="24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5" dirty="0">
                <a:solidFill>
                  <a:srgbClr val="282471"/>
                </a:solidFill>
                <a:latin typeface="Calibre-Light"/>
                <a:cs typeface="Calibre-Light"/>
              </a:rPr>
              <a:t>re </a:t>
            </a:r>
            <a:r>
              <a:rPr lang="en-AU" sz="2400" spc="-52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30" dirty="0" err="1">
                <a:solidFill>
                  <a:srgbClr val="282471"/>
                </a:solidFill>
                <a:latin typeface="Calibre-Light"/>
                <a:cs typeface="Calibre-Light"/>
              </a:rPr>
              <a:t>milibus</a:t>
            </a:r>
            <a:r>
              <a:rPr lang="en-AU" sz="24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30" dirty="0" err="1">
                <a:solidFill>
                  <a:srgbClr val="282471"/>
                </a:solidFill>
                <a:latin typeface="Calibre-Light"/>
                <a:cs typeface="Calibre-Light"/>
              </a:rPr>
              <a:t>accusdanto</a:t>
            </a:r>
            <a:r>
              <a:rPr lang="en-AU" sz="24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30" dirty="0" err="1">
                <a:solidFill>
                  <a:srgbClr val="282471"/>
                </a:solidFill>
                <a:latin typeface="Calibre-Light"/>
                <a:cs typeface="Calibre-Light"/>
              </a:rPr>
              <a:t>oditis</a:t>
            </a:r>
            <a:r>
              <a:rPr lang="en-AU" sz="2400" spc="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br>
              <a:rPr lang="en-AU" sz="2400" spc="35" dirty="0">
                <a:solidFill>
                  <a:srgbClr val="282471"/>
                </a:solidFill>
                <a:latin typeface="Calibre-Light"/>
                <a:cs typeface="Calibre-Light"/>
              </a:rPr>
            </a:br>
            <a:r>
              <a:rPr lang="en-AU" sz="2400" spc="35" dirty="0">
                <a:solidFill>
                  <a:srgbClr val="282471"/>
                </a:solidFill>
                <a:latin typeface="Calibre-Light"/>
                <a:cs typeface="Calibre-Light"/>
              </a:rPr>
              <a:t>es</a:t>
            </a:r>
            <a:r>
              <a:rPr lang="en-AU" sz="24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25" dirty="0">
                <a:solidFill>
                  <a:srgbClr val="282471"/>
                </a:solidFill>
                <a:latin typeface="Calibre-Light"/>
                <a:cs typeface="Calibre-Light"/>
              </a:rPr>
              <a:t>de</a:t>
            </a:r>
            <a:r>
              <a:rPr lang="en-AU" sz="24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35" dirty="0" err="1">
                <a:solidFill>
                  <a:srgbClr val="282471"/>
                </a:solidFill>
                <a:latin typeface="Calibre-Light"/>
                <a:cs typeface="Calibre-Light"/>
              </a:rPr>
              <a:t>poriaer</a:t>
            </a:r>
            <a:r>
              <a:rPr lang="en-AU" sz="2400" spc="12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35" dirty="0" err="1">
                <a:solidFill>
                  <a:srgbClr val="282471"/>
                </a:solidFill>
                <a:latin typeface="Calibre-Light"/>
                <a:cs typeface="Calibre-Light"/>
              </a:rPr>
              <a:t>cipiendame</a:t>
            </a:r>
            <a:r>
              <a:rPr lang="en-AU" sz="2400" spc="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25" dirty="0" err="1">
                <a:solidFill>
                  <a:srgbClr val="282471"/>
                </a:solidFill>
                <a:latin typeface="Calibre-Light"/>
                <a:cs typeface="Calibre-Light"/>
              </a:rPr>
              <a:t>seratur</a:t>
            </a:r>
            <a:r>
              <a:rPr lang="en-AU" sz="24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30" dirty="0" err="1">
                <a:solidFill>
                  <a:srgbClr val="282471"/>
                </a:solidFill>
                <a:latin typeface="Calibre-Light"/>
                <a:cs typeface="Calibre-Light"/>
              </a:rPr>
              <a:t>adis</a:t>
            </a:r>
            <a:r>
              <a:rPr lang="en-AU" sz="24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400" spc="20" dirty="0">
                <a:solidFill>
                  <a:srgbClr val="282471"/>
                </a:solidFill>
                <a:latin typeface="Calibre-Light"/>
                <a:cs typeface="Calibre-Light"/>
              </a:rPr>
              <a:t>et.</a:t>
            </a:r>
            <a:endParaRPr lang="en-AU" sz="2400" dirty="0">
              <a:latin typeface="Calibre-Light"/>
              <a:cs typeface="Calibre-Light"/>
            </a:endParaRPr>
          </a:p>
        </p:txBody>
      </p:sp>
    </p:spTree>
    <p:extLst>
      <p:ext uri="{BB962C8B-B14F-4D97-AF65-F5344CB8AC3E}">
        <p14:creationId xmlns:p14="http://schemas.microsoft.com/office/powerpoint/2010/main" val="4200467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9BF6BB-AC7B-A445-AEA0-ACA29807038F}"/>
              </a:ext>
            </a:extLst>
          </p:cNvPr>
          <p:cNvSpPr txBox="1"/>
          <p:nvPr userDrawn="1"/>
        </p:nvSpPr>
        <p:spPr>
          <a:xfrm>
            <a:off x="992609" y="1324046"/>
            <a:ext cx="782265" cy="8728003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6125"/>
              </a:lnSpc>
            </a:pPr>
            <a:r>
              <a:rPr sz="4900" spc="15" dirty="0">
                <a:solidFill>
                  <a:srgbClr val="282471"/>
                </a:solidFill>
                <a:latin typeface="Calibre-Light"/>
                <a:cs typeface="Calibre-Light"/>
              </a:rPr>
              <a:t>AuScope</a:t>
            </a:r>
            <a:endParaRPr sz="4900" dirty="0">
              <a:latin typeface="Calibre-Light"/>
              <a:cs typeface="Calibre-Light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D700DE13-DDDE-634E-A0BE-C0E9894A81B7}"/>
              </a:ext>
            </a:extLst>
          </p:cNvPr>
          <p:cNvSpPr txBox="1"/>
          <p:nvPr userDrawn="1"/>
        </p:nvSpPr>
        <p:spPr>
          <a:xfrm>
            <a:off x="2217598" y="1376680"/>
            <a:ext cx="4450080" cy="1788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100"/>
              </a:spcBef>
            </a:pPr>
            <a:r>
              <a:rPr sz="2800" spc="30" dirty="0">
                <a:solidFill>
                  <a:srgbClr val="282471"/>
                </a:solidFill>
                <a:latin typeface="Calibre Regular"/>
                <a:cs typeface="Calibre Regular"/>
              </a:rPr>
              <a:t>AuScope</a:t>
            </a:r>
            <a:r>
              <a:rPr sz="2800" spc="120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 Regular"/>
                <a:cs typeface="Calibre Regular"/>
              </a:rPr>
              <a:t>is</a:t>
            </a:r>
            <a:r>
              <a:rPr sz="2800" spc="12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 Regular"/>
                <a:cs typeface="Calibre Regular"/>
              </a:rPr>
              <a:t>Australia’s</a:t>
            </a:r>
            <a:r>
              <a:rPr sz="2800" spc="12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 Regular"/>
                <a:cs typeface="Calibre Regular"/>
              </a:rPr>
              <a:t>provider </a:t>
            </a:r>
            <a:r>
              <a:rPr sz="2800" spc="-60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 Regular"/>
                <a:cs typeface="Calibre Regular"/>
              </a:rPr>
              <a:t>of</a:t>
            </a:r>
            <a:r>
              <a:rPr sz="2800" spc="13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 Regular"/>
                <a:cs typeface="Calibre Regular"/>
              </a:rPr>
              <a:t>research</a:t>
            </a:r>
            <a:r>
              <a:rPr sz="2800" spc="140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 Regular"/>
                <a:cs typeface="Calibre Regular"/>
              </a:rPr>
              <a:t>infrastructure</a:t>
            </a:r>
            <a:r>
              <a:rPr sz="2800" spc="140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dirty="0">
                <a:solidFill>
                  <a:srgbClr val="282471"/>
                </a:solidFill>
                <a:latin typeface="Calibre Regular"/>
                <a:cs typeface="Calibre Regular"/>
              </a:rPr>
              <a:t>to </a:t>
            </a:r>
            <a:r>
              <a:rPr sz="2800" spc="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 Regular"/>
                <a:cs typeface="Calibre Regular"/>
              </a:rPr>
              <a:t>the</a:t>
            </a:r>
            <a:r>
              <a:rPr sz="2800" spc="13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 Regular"/>
                <a:cs typeface="Calibre Regular"/>
              </a:rPr>
              <a:t>Earth</a:t>
            </a:r>
            <a:r>
              <a:rPr sz="2800" spc="13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 Regular"/>
                <a:cs typeface="Calibre Regular"/>
              </a:rPr>
              <a:t>and</a:t>
            </a:r>
            <a:r>
              <a:rPr sz="2800" spc="140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 Regular"/>
                <a:cs typeface="Calibre Regular"/>
              </a:rPr>
              <a:t>Geospatial</a:t>
            </a:r>
            <a:endParaRPr sz="2800" dirty="0">
              <a:latin typeface="Calibre Regular"/>
              <a:cs typeface="Calibre Regular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800" spc="35" dirty="0">
                <a:solidFill>
                  <a:srgbClr val="282471"/>
                </a:solidFill>
                <a:latin typeface="Calibre Regular"/>
                <a:cs typeface="Calibre Regular"/>
              </a:rPr>
              <a:t>Science</a:t>
            </a:r>
            <a:r>
              <a:rPr sz="2800" spc="100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 Regular"/>
                <a:cs typeface="Calibre Regular"/>
              </a:rPr>
              <a:t>community.</a:t>
            </a:r>
            <a:endParaRPr sz="2800" dirty="0">
              <a:latin typeface="Calibre Regular"/>
              <a:cs typeface="Calibre Regular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113913E7-BD2C-9E48-904E-1046F095B435}"/>
              </a:ext>
            </a:extLst>
          </p:cNvPr>
          <p:cNvSpPr txBox="1"/>
          <p:nvPr userDrawn="1"/>
        </p:nvSpPr>
        <p:spPr>
          <a:xfrm>
            <a:off x="7536745" y="1376680"/>
            <a:ext cx="4035425" cy="26777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85"/>
              </a:spcBef>
            </a:pP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Our</a:t>
            </a:r>
            <a:r>
              <a:rPr sz="2800" spc="1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tools,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data,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40" dirty="0">
                <a:solidFill>
                  <a:srgbClr val="282471"/>
                </a:solidFill>
                <a:latin typeface="Calibre-Light"/>
                <a:cs typeface="Calibre-Light"/>
              </a:rPr>
              <a:t>services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and </a:t>
            </a:r>
            <a:r>
              <a:rPr sz="2800" spc="-6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analytics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enable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scientists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-5" dirty="0">
                <a:solidFill>
                  <a:srgbClr val="282471"/>
                </a:solidFill>
                <a:latin typeface="Calibre-Light"/>
                <a:cs typeface="Calibre-Light"/>
              </a:rPr>
              <a:t>to </a:t>
            </a:r>
            <a:r>
              <a:rPr sz="2800" spc="-6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understand</a:t>
            </a:r>
            <a:r>
              <a:rPr sz="2800" spc="12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Earth’s</a:t>
            </a:r>
            <a:r>
              <a:rPr sz="2800" spc="1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evolution </a:t>
            </a:r>
            <a:r>
              <a:rPr sz="2800" spc="-6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through</a:t>
            </a:r>
            <a:r>
              <a:rPr sz="2800" spc="1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time,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explore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 how</a:t>
            </a:r>
            <a:r>
              <a:rPr sz="2800" spc="1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it</a:t>
            </a:r>
            <a:r>
              <a:rPr sz="2800" spc="1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may</a:t>
            </a:r>
            <a:r>
              <a:rPr sz="2800" spc="1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40" dirty="0">
                <a:solidFill>
                  <a:srgbClr val="282471"/>
                </a:solidFill>
                <a:latin typeface="Calibre-Light"/>
                <a:cs typeface="Calibre-Light"/>
              </a:rPr>
              <a:t>support</a:t>
            </a:r>
            <a:r>
              <a:rPr sz="2800" spc="1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growing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 human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demands.</a:t>
            </a:r>
            <a:endParaRPr sz="2800" dirty="0">
              <a:latin typeface="Calibre-Light"/>
              <a:cs typeface="Calibre-Light"/>
            </a:endParaRP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CDD3191E-C0BC-894B-A6B4-FB7AF4358EAB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502480"/>
            <a:ext cx="5905579" cy="2617721"/>
          </a:xfrm>
          <a:prstGeom prst="rect">
            <a:avLst/>
          </a:prstGeom>
        </p:spPr>
      </p:pic>
      <p:sp>
        <p:nvSpPr>
          <p:cNvPr id="14" name="object 6">
            <a:extLst>
              <a:ext uri="{FF2B5EF4-FFF2-40B4-BE49-F238E27FC236}">
                <a16:creationId xmlns:a16="http://schemas.microsoft.com/office/drawing/2014/main" id="{48FDA828-72D3-A24B-A84D-B7EF37283515}"/>
              </a:ext>
            </a:extLst>
          </p:cNvPr>
          <p:cNvSpPr txBox="1"/>
          <p:nvPr userDrawn="1"/>
        </p:nvSpPr>
        <p:spPr>
          <a:xfrm>
            <a:off x="12855892" y="1376680"/>
            <a:ext cx="4302760" cy="13548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ts val="3500"/>
              </a:lnSpc>
              <a:spcBef>
                <a:spcPts val="100"/>
              </a:spcBef>
            </a:pPr>
            <a:r>
              <a:rPr sz="2800" spc="-20" dirty="0">
                <a:solidFill>
                  <a:srgbClr val="282471"/>
                </a:solidFill>
                <a:latin typeface="Calibre-Light"/>
                <a:cs typeface="Calibre-Light"/>
              </a:rPr>
              <a:t>We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have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been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operating since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2008</a:t>
            </a:r>
            <a:r>
              <a:rPr lang="en-AU" sz="2800" spc="35" dirty="0">
                <a:solidFill>
                  <a:srgbClr val="282471"/>
                </a:solidFill>
                <a:latin typeface="Calibre-Light"/>
                <a:cs typeface="Calibre-Light"/>
              </a:rPr>
              <a:t>, running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eight programs </a:t>
            </a:r>
            <a:r>
              <a:rPr sz="2800" spc="-6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800" spc="20" dirty="0">
                <a:solidFill>
                  <a:srgbClr val="282471"/>
                </a:solidFill>
                <a:latin typeface="Calibre-Light"/>
                <a:cs typeface="Calibre-Light"/>
              </a:rPr>
              <a:t>a number of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pilot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projects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.</a:t>
            </a:r>
            <a:endParaRPr sz="2800" dirty="0">
              <a:latin typeface="Calibre-Light"/>
              <a:cs typeface="Calibre-Light"/>
            </a:endParaRPr>
          </a:p>
        </p:txBody>
      </p:sp>
      <p:pic>
        <p:nvPicPr>
          <p:cNvPr id="16" name="object 7">
            <a:extLst>
              <a:ext uri="{FF2B5EF4-FFF2-40B4-BE49-F238E27FC236}">
                <a16:creationId xmlns:a16="http://schemas.microsoft.com/office/drawing/2014/main" id="{9BB55EC1-3C8E-E540-B43F-F85C805E7501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219706" y="7434328"/>
            <a:ext cx="3675280" cy="2617721"/>
          </a:xfrm>
          <a:prstGeom prst="rect">
            <a:avLst/>
          </a:prstGeom>
        </p:spPr>
      </p:pic>
      <p:pic>
        <p:nvPicPr>
          <p:cNvPr id="19" name="object 8">
            <a:extLst>
              <a:ext uri="{FF2B5EF4-FFF2-40B4-BE49-F238E27FC236}">
                <a16:creationId xmlns:a16="http://schemas.microsoft.com/office/drawing/2014/main" id="{6A6F93AF-92E1-3B41-ADAE-678E7BB845D0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230298" y="7434328"/>
            <a:ext cx="3675280" cy="2617721"/>
          </a:xfrm>
          <a:prstGeom prst="rect">
            <a:avLst/>
          </a:prstGeom>
        </p:spPr>
      </p:pic>
      <p:pic>
        <p:nvPicPr>
          <p:cNvPr id="20" name="object 9">
            <a:extLst>
              <a:ext uri="{FF2B5EF4-FFF2-40B4-BE49-F238E27FC236}">
                <a16:creationId xmlns:a16="http://schemas.microsoft.com/office/drawing/2014/main" id="{187ECD9E-264A-F64D-B93C-9C146F059500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0209113" y="7434328"/>
            <a:ext cx="3675280" cy="2617721"/>
          </a:xfrm>
          <a:prstGeom prst="rect">
            <a:avLst/>
          </a:prstGeom>
        </p:spPr>
      </p:pic>
      <p:pic>
        <p:nvPicPr>
          <p:cNvPr id="21" name="object 10">
            <a:extLst>
              <a:ext uri="{FF2B5EF4-FFF2-40B4-BE49-F238E27FC236}">
                <a16:creationId xmlns:a16="http://schemas.microsoft.com/office/drawing/2014/main" id="{1AAB10D3-5F51-F545-BF93-FD623DCF3164}"/>
              </a:ext>
            </a:extLst>
          </p:cNvPr>
          <p:cNvPicPr/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4198520" y="7434328"/>
            <a:ext cx="3675280" cy="2617721"/>
          </a:xfrm>
          <a:prstGeom prst="rect">
            <a:avLst/>
          </a:prstGeom>
        </p:spPr>
      </p:pic>
      <p:pic>
        <p:nvPicPr>
          <p:cNvPr id="22" name="object 11">
            <a:extLst>
              <a:ext uri="{FF2B5EF4-FFF2-40B4-BE49-F238E27FC236}">
                <a16:creationId xmlns:a16="http://schemas.microsoft.com/office/drawing/2014/main" id="{E155B01D-4654-6A45-8787-4B291C693A59}"/>
              </a:ext>
            </a:extLst>
          </p:cNvPr>
          <p:cNvPicPr/>
          <p:nvPr userDrawn="1"/>
        </p:nvPicPr>
        <p:blipFill>
          <a:blip r:embed="rId7" cstate="print"/>
          <a:stretch>
            <a:fillRect/>
          </a:stretch>
        </p:blipFill>
        <p:spPr>
          <a:xfrm>
            <a:off x="6219706" y="4502480"/>
            <a:ext cx="3675280" cy="2617721"/>
          </a:xfrm>
          <a:prstGeom prst="rect">
            <a:avLst/>
          </a:prstGeom>
        </p:spPr>
      </p:pic>
      <p:pic>
        <p:nvPicPr>
          <p:cNvPr id="23" name="object 12">
            <a:extLst>
              <a:ext uri="{FF2B5EF4-FFF2-40B4-BE49-F238E27FC236}">
                <a16:creationId xmlns:a16="http://schemas.microsoft.com/office/drawing/2014/main" id="{8FDD90FD-8767-284D-AD59-306A9843BDEA}"/>
              </a:ext>
            </a:extLst>
          </p:cNvPr>
          <p:cNvPicPr/>
          <p:nvPr userDrawn="1"/>
        </p:nvPicPr>
        <p:blipFill>
          <a:blip r:embed="rId8" cstate="print"/>
          <a:stretch>
            <a:fillRect/>
          </a:stretch>
        </p:blipFill>
        <p:spPr>
          <a:xfrm>
            <a:off x="10209113" y="4502480"/>
            <a:ext cx="3675280" cy="2617721"/>
          </a:xfrm>
          <a:prstGeom prst="rect">
            <a:avLst/>
          </a:prstGeom>
        </p:spPr>
      </p:pic>
      <p:pic>
        <p:nvPicPr>
          <p:cNvPr id="24" name="object 13">
            <a:extLst>
              <a:ext uri="{FF2B5EF4-FFF2-40B4-BE49-F238E27FC236}">
                <a16:creationId xmlns:a16="http://schemas.microsoft.com/office/drawing/2014/main" id="{7EBC8062-DF96-7848-A986-D674BE44FB40}"/>
              </a:ext>
            </a:extLst>
          </p:cNvPr>
          <p:cNvPicPr/>
          <p:nvPr userDrawn="1"/>
        </p:nvPicPr>
        <p:blipFill>
          <a:blip r:embed="rId9" cstate="print"/>
          <a:stretch>
            <a:fillRect/>
          </a:stretch>
        </p:blipFill>
        <p:spPr>
          <a:xfrm>
            <a:off x="14198520" y="4502480"/>
            <a:ext cx="3675280" cy="261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43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artn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C43B9-4BFC-9D45-865E-45DE3544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3777" y="4896131"/>
            <a:ext cx="996540" cy="9625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9BF6BB-AC7B-A445-AEA0-ACA29807038F}"/>
              </a:ext>
            </a:extLst>
          </p:cNvPr>
          <p:cNvSpPr txBox="1"/>
          <p:nvPr userDrawn="1"/>
        </p:nvSpPr>
        <p:spPr>
          <a:xfrm>
            <a:off x="999662" y="1324046"/>
            <a:ext cx="775212" cy="8728003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6125"/>
              </a:lnSpc>
            </a:pPr>
            <a:r>
              <a:rPr lang="en-US" sz="4900" spc="15" dirty="0">
                <a:solidFill>
                  <a:srgbClr val="282471"/>
                </a:solidFill>
                <a:latin typeface="Calibre-Light"/>
                <a:cs typeface="Calibre-Light"/>
              </a:rPr>
              <a:t>Our Partners &amp; Collaborators</a:t>
            </a:r>
            <a:endParaRPr sz="4900" dirty="0">
              <a:latin typeface="Calibre-Light"/>
              <a:cs typeface="Calibre-Light"/>
            </a:endParaRPr>
          </a:p>
        </p:txBody>
      </p:sp>
      <p:sp>
        <p:nvSpPr>
          <p:cNvPr id="105" name="object 90">
            <a:extLst>
              <a:ext uri="{FF2B5EF4-FFF2-40B4-BE49-F238E27FC236}">
                <a16:creationId xmlns:a16="http://schemas.microsoft.com/office/drawing/2014/main" id="{FCA200F6-5045-3A43-92B1-09CAED86BEBF}"/>
              </a:ext>
            </a:extLst>
          </p:cNvPr>
          <p:cNvSpPr txBox="1"/>
          <p:nvPr userDrawn="1"/>
        </p:nvSpPr>
        <p:spPr>
          <a:xfrm>
            <a:off x="2288890" y="7867812"/>
            <a:ext cx="11176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25" dirty="0">
                <a:solidFill>
                  <a:srgbClr val="A9A7C6"/>
                </a:solidFill>
                <a:latin typeface="Calibre Regular"/>
                <a:cs typeface="Calibre Regular"/>
              </a:rPr>
              <a:t>AuScope</a:t>
            </a:r>
            <a:r>
              <a:rPr sz="1300" spc="15" dirty="0">
                <a:solidFill>
                  <a:srgbClr val="A9A7C6"/>
                </a:solidFill>
                <a:latin typeface="Calibre Regular"/>
                <a:cs typeface="Calibre Regular"/>
              </a:rPr>
              <a:t> </a:t>
            </a:r>
            <a:r>
              <a:rPr sz="1300" spc="30" dirty="0">
                <a:solidFill>
                  <a:srgbClr val="A9A7C6"/>
                </a:solidFill>
                <a:latin typeface="Calibre Regular"/>
                <a:cs typeface="Calibre Regular"/>
              </a:rPr>
              <a:t>funder</a:t>
            </a:r>
            <a:endParaRPr sz="1300" dirty="0">
              <a:latin typeface="Calibre Regular"/>
              <a:cs typeface="Calibre Regular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F155E5-1277-A64C-9547-1503C951673E}"/>
              </a:ext>
            </a:extLst>
          </p:cNvPr>
          <p:cNvGrpSpPr/>
          <p:nvPr userDrawn="1"/>
        </p:nvGrpSpPr>
        <p:grpSpPr>
          <a:xfrm>
            <a:off x="2230298" y="1256505"/>
            <a:ext cx="15643840" cy="8931028"/>
            <a:chOff x="2230298" y="1256505"/>
            <a:chExt cx="15643840" cy="8931028"/>
          </a:xfrm>
        </p:grpSpPr>
        <p:grpSp>
          <p:nvGrpSpPr>
            <p:cNvPr id="17" name="object 3">
              <a:extLst>
                <a:ext uri="{FF2B5EF4-FFF2-40B4-BE49-F238E27FC236}">
                  <a16:creationId xmlns:a16="http://schemas.microsoft.com/office/drawing/2014/main" id="{5398F700-5D81-854F-9592-BE0DC0594F8B}"/>
                </a:ext>
              </a:extLst>
            </p:cNvPr>
            <p:cNvGrpSpPr/>
            <p:nvPr userDrawn="1"/>
          </p:nvGrpSpPr>
          <p:grpSpPr>
            <a:xfrm>
              <a:off x="2230298" y="1256505"/>
              <a:ext cx="15643840" cy="8931028"/>
              <a:chOff x="2230298" y="1256505"/>
              <a:chExt cx="15643840" cy="8931028"/>
            </a:xfrm>
          </p:grpSpPr>
          <p:pic>
            <p:nvPicPr>
              <p:cNvPr id="18" name="object 4">
                <a:extLst>
                  <a:ext uri="{FF2B5EF4-FFF2-40B4-BE49-F238E27FC236}">
                    <a16:creationId xmlns:a16="http://schemas.microsoft.com/office/drawing/2014/main" id="{9DDE42F6-14FE-B645-8DA1-A69144DB223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254604" y="1256505"/>
                <a:ext cx="9176055" cy="8795543"/>
              </a:xfrm>
              <a:prstGeom prst="rect">
                <a:avLst/>
              </a:prstGeom>
            </p:spPr>
          </p:pic>
          <p:pic>
            <p:nvPicPr>
              <p:cNvPr id="25" name="object 5">
                <a:extLst>
                  <a:ext uri="{FF2B5EF4-FFF2-40B4-BE49-F238E27FC236}">
                    <a16:creationId xmlns:a16="http://schemas.microsoft.com/office/drawing/2014/main" id="{F3D4C90B-1070-6344-9CB9-4357AE995C8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254604" y="1434381"/>
                <a:ext cx="9176055" cy="7480300"/>
              </a:xfrm>
              <a:prstGeom prst="rect">
                <a:avLst/>
              </a:prstGeom>
            </p:spPr>
          </p:pic>
          <p:pic>
            <p:nvPicPr>
              <p:cNvPr id="26" name="object 6">
                <a:extLst>
                  <a:ext uri="{FF2B5EF4-FFF2-40B4-BE49-F238E27FC236}">
                    <a16:creationId xmlns:a16="http://schemas.microsoft.com/office/drawing/2014/main" id="{9FC81AF6-8FDB-AA47-868F-A7A84829A5B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439472" y="7987581"/>
                <a:ext cx="351842" cy="139699"/>
              </a:xfrm>
              <a:prstGeom prst="rect">
                <a:avLst/>
              </a:prstGeom>
            </p:spPr>
          </p:pic>
          <p:pic>
            <p:nvPicPr>
              <p:cNvPr id="27" name="object 7">
                <a:extLst>
                  <a:ext uri="{FF2B5EF4-FFF2-40B4-BE49-F238E27FC236}">
                    <a16:creationId xmlns:a16="http://schemas.microsoft.com/office/drawing/2014/main" id="{185A7EE4-377B-7C4D-BA0F-6B8821D70FB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362047" y="7911381"/>
                <a:ext cx="8156" cy="12700"/>
              </a:xfrm>
              <a:prstGeom prst="rect">
                <a:avLst/>
              </a:prstGeom>
            </p:spPr>
          </p:pic>
          <p:pic>
            <p:nvPicPr>
              <p:cNvPr id="28" name="object 8">
                <a:extLst>
                  <a:ext uri="{FF2B5EF4-FFF2-40B4-BE49-F238E27FC236}">
                    <a16:creationId xmlns:a16="http://schemas.microsoft.com/office/drawing/2014/main" id="{A7E6C004-D0F1-AF43-BE7A-45CD2D01C0C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0436436" y="7873281"/>
                <a:ext cx="6450" cy="12700"/>
              </a:xfrm>
              <a:prstGeom prst="rect">
                <a:avLst/>
              </a:prstGeom>
            </p:spPr>
          </p:pic>
          <p:pic>
            <p:nvPicPr>
              <p:cNvPr id="29" name="object 9">
                <a:extLst>
                  <a:ext uri="{FF2B5EF4-FFF2-40B4-BE49-F238E27FC236}">
                    <a16:creationId xmlns:a16="http://schemas.microsoft.com/office/drawing/2014/main" id="{532869AF-7313-CD4D-BFB3-1F62FA6059C9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0361045" y="7822481"/>
                <a:ext cx="24114" cy="38100"/>
              </a:xfrm>
              <a:prstGeom prst="rect">
                <a:avLst/>
              </a:prstGeom>
            </p:spPr>
          </p:pic>
          <p:pic>
            <p:nvPicPr>
              <p:cNvPr id="30" name="object 10">
                <a:extLst>
                  <a:ext uri="{FF2B5EF4-FFF2-40B4-BE49-F238E27FC236}">
                    <a16:creationId xmlns:a16="http://schemas.microsoft.com/office/drawing/2014/main" id="{8AF773FB-2A51-174F-A37B-FA4C83B010E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0645812" y="7695481"/>
                <a:ext cx="7612" cy="25400"/>
              </a:xfrm>
              <a:prstGeom prst="rect">
                <a:avLst/>
              </a:prstGeom>
            </p:spPr>
          </p:pic>
          <p:pic>
            <p:nvPicPr>
              <p:cNvPr id="31" name="object 11">
                <a:extLst>
                  <a:ext uri="{FF2B5EF4-FFF2-40B4-BE49-F238E27FC236}">
                    <a16:creationId xmlns:a16="http://schemas.microsoft.com/office/drawing/2014/main" id="{9902F7DD-93F6-A34A-8114-80E20412813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0027086" y="7504981"/>
                <a:ext cx="18083" cy="25400"/>
              </a:xfrm>
              <a:prstGeom prst="rect">
                <a:avLst/>
              </a:prstGeom>
            </p:spPr>
          </p:pic>
          <p:pic>
            <p:nvPicPr>
              <p:cNvPr id="32" name="object 12">
                <a:extLst>
                  <a:ext uri="{FF2B5EF4-FFF2-40B4-BE49-F238E27FC236}">
                    <a16:creationId xmlns:a16="http://schemas.microsoft.com/office/drawing/2014/main" id="{7A297C76-BD75-4242-A52C-DF43CEE9A04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5871234" y="7149381"/>
                <a:ext cx="6879" cy="25400"/>
              </a:xfrm>
              <a:prstGeom prst="rect">
                <a:avLst/>
              </a:prstGeom>
            </p:spPr>
          </p:pic>
          <p:pic>
            <p:nvPicPr>
              <p:cNvPr id="33" name="object 13">
                <a:extLst>
                  <a:ext uri="{FF2B5EF4-FFF2-40B4-BE49-F238E27FC236}">
                    <a16:creationId xmlns:a16="http://schemas.microsoft.com/office/drawing/2014/main" id="{6C76F3E4-719F-F743-93E6-11A9B635D82C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5430881" y="6184181"/>
                <a:ext cx="11779" cy="12700"/>
              </a:xfrm>
              <a:prstGeom prst="rect">
                <a:avLst/>
              </a:prstGeom>
            </p:spPr>
          </p:pic>
          <p:pic>
            <p:nvPicPr>
              <p:cNvPr id="34" name="object 14">
                <a:extLst>
                  <a:ext uri="{FF2B5EF4-FFF2-40B4-BE49-F238E27FC236}">
                    <a16:creationId xmlns:a16="http://schemas.microsoft.com/office/drawing/2014/main" id="{F61D77AF-9FAB-674D-A647-95057677E2B0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5366873" y="5409481"/>
                <a:ext cx="78908" cy="190500"/>
              </a:xfrm>
              <a:prstGeom prst="rect">
                <a:avLst/>
              </a:prstGeom>
            </p:spPr>
          </p:pic>
          <p:pic>
            <p:nvPicPr>
              <p:cNvPr id="35" name="object 15">
                <a:extLst>
                  <a:ext uri="{FF2B5EF4-FFF2-40B4-BE49-F238E27FC236}">
                    <a16:creationId xmlns:a16="http://schemas.microsoft.com/office/drawing/2014/main" id="{5E946520-1DD4-DF44-B320-AFB7AC7D8AD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283922" y="5218981"/>
                <a:ext cx="23569" cy="139700"/>
              </a:xfrm>
              <a:prstGeom prst="rect">
                <a:avLst/>
              </a:prstGeom>
            </p:spPr>
          </p:pic>
          <p:pic>
            <p:nvPicPr>
              <p:cNvPr id="36" name="object 16">
                <a:extLst>
                  <a:ext uri="{FF2B5EF4-FFF2-40B4-BE49-F238E27FC236}">
                    <a16:creationId xmlns:a16="http://schemas.microsoft.com/office/drawing/2014/main" id="{D7C02ACE-CA5E-9247-8454-CDB62AEBAE19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3676745" y="4393481"/>
                <a:ext cx="13999" cy="50800"/>
              </a:xfrm>
              <a:prstGeom prst="rect">
                <a:avLst/>
              </a:prstGeom>
            </p:spPr>
          </p:pic>
          <p:pic>
            <p:nvPicPr>
              <p:cNvPr id="37" name="object 17">
                <a:extLst>
                  <a:ext uri="{FF2B5EF4-FFF2-40B4-BE49-F238E27FC236}">
                    <a16:creationId xmlns:a16="http://schemas.microsoft.com/office/drawing/2014/main" id="{2DAF59A1-D7FE-5749-927A-EBCF8B7B07B5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3770125" y="4279181"/>
                <a:ext cx="26564" cy="38100"/>
              </a:xfrm>
              <a:prstGeom prst="rect">
                <a:avLst/>
              </a:prstGeom>
            </p:spPr>
          </p:pic>
          <p:pic>
            <p:nvPicPr>
              <p:cNvPr id="38" name="object 18">
                <a:extLst>
                  <a:ext uri="{FF2B5EF4-FFF2-40B4-BE49-F238E27FC236}">
                    <a16:creationId xmlns:a16="http://schemas.microsoft.com/office/drawing/2014/main" id="{7C332CF1-C12C-6D47-A865-9F9EE81F6A08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5787760" y="4139481"/>
                <a:ext cx="39642" cy="50800"/>
              </a:xfrm>
              <a:prstGeom prst="rect">
                <a:avLst/>
              </a:prstGeom>
            </p:spPr>
          </p:pic>
          <p:pic>
            <p:nvPicPr>
              <p:cNvPr id="39" name="object 19">
                <a:extLst>
                  <a:ext uri="{FF2B5EF4-FFF2-40B4-BE49-F238E27FC236}">
                    <a16:creationId xmlns:a16="http://schemas.microsoft.com/office/drawing/2014/main" id="{2582376F-8D7D-254B-B701-7CE72EEBE65A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3476081" y="3872781"/>
                <a:ext cx="49370" cy="127000"/>
              </a:xfrm>
              <a:prstGeom prst="rect">
                <a:avLst/>
              </a:prstGeom>
            </p:spPr>
          </p:pic>
          <p:pic>
            <p:nvPicPr>
              <p:cNvPr id="40" name="object 20">
                <a:extLst>
                  <a:ext uri="{FF2B5EF4-FFF2-40B4-BE49-F238E27FC236}">
                    <a16:creationId xmlns:a16="http://schemas.microsoft.com/office/drawing/2014/main" id="{3215CDB8-FD2F-A447-BEE4-AD7D21EC9EB8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2961510" y="3517181"/>
                <a:ext cx="26271" cy="25400"/>
              </a:xfrm>
              <a:prstGeom prst="rect">
                <a:avLst/>
              </a:prstGeom>
            </p:spPr>
          </p:pic>
          <p:pic>
            <p:nvPicPr>
              <p:cNvPr id="41" name="object 21">
                <a:extLst>
                  <a:ext uri="{FF2B5EF4-FFF2-40B4-BE49-F238E27FC236}">
                    <a16:creationId xmlns:a16="http://schemas.microsoft.com/office/drawing/2014/main" id="{A0361758-6DB7-4F49-9AAF-38338E213788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1329424" y="3098081"/>
                <a:ext cx="38449" cy="38100"/>
              </a:xfrm>
              <a:prstGeom prst="rect">
                <a:avLst/>
              </a:prstGeom>
            </p:spPr>
          </p:pic>
          <p:pic>
            <p:nvPicPr>
              <p:cNvPr id="42" name="object 22">
                <a:extLst>
                  <a:ext uri="{FF2B5EF4-FFF2-40B4-BE49-F238E27FC236}">
                    <a16:creationId xmlns:a16="http://schemas.microsoft.com/office/drawing/2014/main" id="{CDA18193-CDE9-6C49-B9D7-2C27ECC4C518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1258892" y="3047281"/>
                <a:ext cx="15842" cy="12700"/>
              </a:xfrm>
              <a:prstGeom prst="rect">
                <a:avLst/>
              </a:prstGeom>
            </p:spPr>
          </p:pic>
          <p:pic>
            <p:nvPicPr>
              <p:cNvPr id="43" name="object 23">
                <a:extLst>
                  <a:ext uri="{FF2B5EF4-FFF2-40B4-BE49-F238E27FC236}">
                    <a16:creationId xmlns:a16="http://schemas.microsoft.com/office/drawing/2014/main" id="{7B93AA0B-4772-4342-8497-02DA748FC480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1271793" y="2932981"/>
                <a:ext cx="139419" cy="101600"/>
              </a:xfrm>
              <a:prstGeom prst="rect">
                <a:avLst/>
              </a:prstGeom>
            </p:spPr>
          </p:pic>
          <p:pic>
            <p:nvPicPr>
              <p:cNvPr id="44" name="object 24">
                <a:extLst>
                  <a:ext uri="{FF2B5EF4-FFF2-40B4-BE49-F238E27FC236}">
                    <a16:creationId xmlns:a16="http://schemas.microsoft.com/office/drawing/2014/main" id="{99DD4EA9-C749-1042-A88A-D69116B91ABF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7653159" y="3009181"/>
                <a:ext cx="10418" cy="12700"/>
              </a:xfrm>
              <a:prstGeom prst="rect">
                <a:avLst/>
              </a:prstGeom>
            </p:spPr>
          </p:pic>
          <p:pic>
            <p:nvPicPr>
              <p:cNvPr id="45" name="object 25">
                <a:extLst>
                  <a:ext uri="{FF2B5EF4-FFF2-40B4-BE49-F238E27FC236}">
                    <a16:creationId xmlns:a16="http://schemas.microsoft.com/office/drawing/2014/main" id="{AACCD0A1-3583-6D44-AA7C-561B19C2099E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0722427" y="2717081"/>
                <a:ext cx="86206" cy="88900"/>
              </a:xfrm>
              <a:prstGeom prst="rect">
                <a:avLst/>
              </a:prstGeom>
            </p:spPr>
          </p:pic>
          <p:pic>
            <p:nvPicPr>
              <p:cNvPr id="46" name="object 26">
                <a:extLst>
                  <a:ext uri="{FF2B5EF4-FFF2-40B4-BE49-F238E27FC236}">
                    <a16:creationId xmlns:a16="http://schemas.microsoft.com/office/drawing/2014/main" id="{94BF39F9-59D3-CC4C-A12E-F929B8AB1DF6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7864462" y="2678981"/>
                <a:ext cx="25601" cy="25400"/>
              </a:xfrm>
              <a:prstGeom prst="rect">
                <a:avLst/>
              </a:prstGeom>
            </p:spPr>
          </p:pic>
          <p:pic>
            <p:nvPicPr>
              <p:cNvPr id="47" name="object 27">
                <a:extLst>
                  <a:ext uri="{FF2B5EF4-FFF2-40B4-BE49-F238E27FC236}">
                    <a16:creationId xmlns:a16="http://schemas.microsoft.com/office/drawing/2014/main" id="{5F6F8C82-BE9D-6840-AA76-04C93987F4BD}"/>
                  </a:ext>
                </a:extLst>
              </p:cNvPr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7939580" y="2678981"/>
                <a:ext cx="5141" cy="12700"/>
              </a:xfrm>
              <a:prstGeom prst="rect">
                <a:avLst/>
              </a:prstGeom>
            </p:spPr>
          </p:pic>
          <p:pic>
            <p:nvPicPr>
              <p:cNvPr id="48" name="object 28">
                <a:extLst>
                  <a:ext uri="{FF2B5EF4-FFF2-40B4-BE49-F238E27FC236}">
                    <a16:creationId xmlns:a16="http://schemas.microsoft.com/office/drawing/2014/main" id="{0187073B-2C44-5641-9ACB-6E63BB825F6E}"/>
                  </a:ext>
                </a:extLst>
              </p:cNvPr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7986918" y="2602781"/>
                <a:ext cx="17507" cy="25400"/>
              </a:xfrm>
              <a:prstGeom prst="rect">
                <a:avLst/>
              </a:prstGeom>
            </p:spPr>
          </p:pic>
          <p:pic>
            <p:nvPicPr>
              <p:cNvPr id="49" name="object 29">
                <a:extLst>
                  <a:ext uri="{FF2B5EF4-FFF2-40B4-BE49-F238E27FC236}">
                    <a16:creationId xmlns:a16="http://schemas.microsoft.com/office/drawing/2014/main" id="{FCAA2F4F-A9C0-9A40-840F-27A7F8CAF02A}"/>
                  </a:ext>
                </a:extLst>
              </p:cNvPr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10485617" y="2539281"/>
                <a:ext cx="18512" cy="25400"/>
              </a:xfrm>
              <a:prstGeom prst="rect">
                <a:avLst/>
              </a:prstGeom>
            </p:spPr>
          </p:pic>
          <p:pic>
            <p:nvPicPr>
              <p:cNvPr id="50" name="object 30">
                <a:extLst>
                  <a:ext uri="{FF2B5EF4-FFF2-40B4-BE49-F238E27FC236}">
                    <a16:creationId xmlns:a16="http://schemas.microsoft.com/office/drawing/2014/main" id="{F61DB598-1EBC-FA49-AB19-78950978FDF7}"/>
                  </a:ext>
                </a:extLst>
              </p:cNvPr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8039472" y="2463081"/>
                <a:ext cx="27643" cy="63500"/>
              </a:xfrm>
              <a:prstGeom prst="rect">
                <a:avLst/>
              </a:prstGeom>
            </p:spPr>
          </p:pic>
          <p:pic>
            <p:nvPicPr>
              <p:cNvPr id="51" name="object 31">
                <a:extLst>
                  <a:ext uri="{FF2B5EF4-FFF2-40B4-BE49-F238E27FC236}">
                    <a16:creationId xmlns:a16="http://schemas.microsoft.com/office/drawing/2014/main" id="{22D629D8-8B4A-E642-8B12-B3C95668EFC1}"/>
                  </a:ext>
                </a:extLst>
              </p:cNvPr>
              <p:cNvPicPr/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10586075" y="2145581"/>
                <a:ext cx="195229" cy="254000"/>
              </a:xfrm>
              <a:prstGeom prst="rect">
                <a:avLst/>
              </a:prstGeom>
            </p:spPr>
          </p:pic>
          <p:pic>
            <p:nvPicPr>
              <p:cNvPr id="52" name="object 32">
                <a:extLst>
                  <a:ext uri="{FF2B5EF4-FFF2-40B4-BE49-F238E27FC236}">
                    <a16:creationId xmlns:a16="http://schemas.microsoft.com/office/drawing/2014/main" id="{1ABB0FAB-D4BD-5940-A19C-6713219AF3C6}"/>
                  </a:ext>
                </a:extLst>
              </p:cNvPr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8366405" y="2310681"/>
                <a:ext cx="19570" cy="12700"/>
              </a:xfrm>
              <a:prstGeom prst="rect">
                <a:avLst/>
              </a:prstGeom>
            </p:spPr>
          </p:pic>
          <p:pic>
            <p:nvPicPr>
              <p:cNvPr id="53" name="object 33">
                <a:extLst>
                  <a:ext uri="{FF2B5EF4-FFF2-40B4-BE49-F238E27FC236}">
                    <a16:creationId xmlns:a16="http://schemas.microsoft.com/office/drawing/2014/main" id="{3DE81070-08CB-4B43-BBFD-6D4672F9D26B}"/>
                  </a:ext>
                </a:extLst>
              </p:cNvPr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10752656" y="1815381"/>
                <a:ext cx="6303" cy="12700"/>
              </a:xfrm>
              <a:prstGeom prst="rect">
                <a:avLst/>
              </a:prstGeom>
            </p:spPr>
          </p:pic>
          <p:pic>
            <p:nvPicPr>
              <p:cNvPr id="54" name="object 34">
                <a:extLst>
                  <a:ext uri="{FF2B5EF4-FFF2-40B4-BE49-F238E27FC236}">
                    <a16:creationId xmlns:a16="http://schemas.microsoft.com/office/drawing/2014/main" id="{928B8415-336B-9447-9D71-9E65245FB7D8}"/>
                  </a:ext>
                </a:extLst>
              </p:cNvPr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10598085" y="1789981"/>
                <a:ext cx="20648" cy="25400"/>
              </a:xfrm>
              <a:prstGeom prst="rect">
                <a:avLst/>
              </a:prstGeom>
            </p:spPr>
          </p:pic>
          <p:pic>
            <p:nvPicPr>
              <p:cNvPr id="55" name="object 35">
                <a:extLst>
                  <a:ext uri="{FF2B5EF4-FFF2-40B4-BE49-F238E27FC236}">
                    <a16:creationId xmlns:a16="http://schemas.microsoft.com/office/drawing/2014/main" id="{7D743EB2-2ABE-BF4A-BDA0-11075928BF02}"/>
                  </a:ext>
                </a:extLst>
              </p:cNvPr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9182924" y="1586781"/>
                <a:ext cx="352806" cy="203200"/>
              </a:xfrm>
              <a:prstGeom prst="rect">
                <a:avLst/>
              </a:prstGeom>
            </p:spPr>
          </p:pic>
          <p:pic>
            <p:nvPicPr>
              <p:cNvPr id="56" name="object 36">
                <a:extLst>
                  <a:ext uri="{FF2B5EF4-FFF2-40B4-BE49-F238E27FC236}">
                    <a16:creationId xmlns:a16="http://schemas.microsoft.com/office/drawing/2014/main" id="{FCD56EEC-15E5-034D-8B33-D0DAB5E578B9}"/>
                  </a:ext>
                </a:extLst>
              </p:cNvPr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10347486" y="1777281"/>
                <a:ext cx="8973" cy="12700"/>
              </a:xfrm>
              <a:prstGeom prst="rect">
                <a:avLst/>
              </a:prstGeom>
            </p:spPr>
          </p:pic>
          <p:pic>
            <p:nvPicPr>
              <p:cNvPr id="57" name="object 37">
                <a:extLst>
                  <a:ext uri="{FF2B5EF4-FFF2-40B4-BE49-F238E27FC236}">
                    <a16:creationId xmlns:a16="http://schemas.microsoft.com/office/drawing/2014/main" id="{87473DFD-B7CD-BF4E-ACA0-50B61011A844}"/>
                  </a:ext>
                </a:extLst>
              </p:cNvPr>
              <p:cNvPicPr/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9957131" y="1662981"/>
                <a:ext cx="32941" cy="50800"/>
              </a:xfrm>
              <a:prstGeom prst="rect">
                <a:avLst/>
              </a:prstGeom>
            </p:spPr>
          </p:pic>
          <p:pic>
            <p:nvPicPr>
              <p:cNvPr id="58" name="object 38">
                <a:extLst>
                  <a:ext uri="{FF2B5EF4-FFF2-40B4-BE49-F238E27FC236}">
                    <a16:creationId xmlns:a16="http://schemas.microsoft.com/office/drawing/2014/main" id="{FCA9D6D9-3545-A342-93BC-068AC02B8F6A}"/>
                  </a:ext>
                </a:extLst>
              </p:cNvPr>
              <p:cNvPicPr/>
              <p:nvPr/>
            </p:nvPicPr>
            <p:blipFill>
              <a:blip r:embed="rId37" cstate="print"/>
              <a:stretch>
                <a:fillRect/>
              </a:stretch>
            </p:blipFill>
            <p:spPr>
              <a:xfrm>
                <a:off x="10557908" y="1535981"/>
                <a:ext cx="189784" cy="241300"/>
              </a:xfrm>
              <a:prstGeom prst="rect">
                <a:avLst/>
              </a:prstGeom>
            </p:spPr>
          </p:pic>
          <p:pic>
            <p:nvPicPr>
              <p:cNvPr id="59" name="object 39">
                <a:extLst>
                  <a:ext uri="{FF2B5EF4-FFF2-40B4-BE49-F238E27FC236}">
                    <a16:creationId xmlns:a16="http://schemas.microsoft.com/office/drawing/2014/main" id="{CC7BB484-CF3B-5144-B1A5-38BEDB20BADE}"/>
                  </a:ext>
                </a:extLst>
              </p:cNvPr>
              <p:cNvPicPr/>
              <p:nvPr/>
            </p:nvPicPr>
            <p:blipFill>
              <a:blip r:embed="rId38" cstate="print"/>
              <a:stretch>
                <a:fillRect/>
              </a:stretch>
            </p:blipFill>
            <p:spPr>
              <a:xfrm>
                <a:off x="11989027" y="1396281"/>
                <a:ext cx="49611" cy="50800"/>
              </a:xfrm>
              <a:prstGeom prst="rect">
                <a:avLst/>
              </a:prstGeom>
            </p:spPr>
          </p:pic>
          <p:pic>
            <p:nvPicPr>
              <p:cNvPr id="60" name="object 40">
                <a:extLst>
                  <a:ext uri="{FF2B5EF4-FFF2-40B4-BE49-F238E27FC236}">
                    <a16:creationId xmlns:a16="http://schemas.microsoft.com/office/drawing/2014/main" id="{0A808AA7-77FD-7644-B4AB-EE936B0A6291}"/>
                  </a:ext>
                </a:extLst>
              </p:cNvPr>
              <p:cNvPicPr/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11917438" y="9034259"/>
                <a:ext cx="67526" cy="124739"/>
              </a:xfrm>
              <a:prstGeom prst="rect">
                <a:avLst/>
              </a:prstGeom>
            </p:spPr>
          </p:pic>
          <p:pic>
            <p:nvPicPr>
              <p:cNvPr id="61" name="object 41">
                <a:extLst>
                  <a:ext uri="{FF2B5EF4-FFF2-40B4-BE49-F238E27FC236}">
                    <a16:creationId xmlns:a16="http://schemas.microsoft.com/office/drawing/2014/main" id="{40A3CE6D-A469-5949-A3FB-E44BBD168BA0}"/>
                  </a:ext>
                </a:extLst>
              </p:cNvPr>
              <p:cNvPicPr/>
              <p:nvPr/>
            </p:nvPicPr>
            <p:blipFill>
              <a:blip r:embed="rId40" cstate="print"/>
              <a:stretch>
                <a:fillRect/>
              </a:stretch>
            </p:blipFill>
            <p:spPr>
              <a:xfrm>
                <a:off x="12761988" y="9059682"/>
                <a:ext cx="134728" cy="209061"/>
              </a:xfrm>
              <a:prstGeom prst="rect">
                <a:avLst/>
              </a:prstGeom>
            </p:spPr>
          </p:pic>
          <p:pic>
            <p:nvPicPr>
              <p:cNvPr id="62" name="object 42">
                <a:extLst>
                  <a:ext uri="{FF2B5EF4-FFF2-40B4-BE49-F238E27FC236}">
                    <a16:creationId xmlns:a16="http://schemas.microsoft.com/office/drawing/2014/main" id="{7184A6F8-8660-2645-87F9-105D1AA77AE9}"/>
                  </a:ext>
                </a:extLst>
              </p:cNvPr>
              <p:cNvPicPr/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12084920" y="9221918"/>
                <a:ext cx="57296" cy="55746"/>
              </a:xfrm>
              <a:prstGeom prst="rect">
                <a:avLst/>
              </a:prstGeom>
            </p:spPr>
          </p:pic>
          <p:pic>
            <p:nvPicPr>
              <p:cNvPr id="63" name="object 43">
                <a:extLst>
                  <a:ext uri="{FF2B5EF4-FFF2-40B4-BE49-F238E27FC236}">
                    <a16:creationId xmlns:a16="http://schemas.microsoft.com/office/drawing/2014/main" id="{3B9905C9-4B7E-8049-99E3-C0D4E3733AE5}"/>
                  </a:ext>
                </a:extLst>
              </p:cNvPr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12044973" y="9283699"/>
                <a:ext cx="796164" cy="768350"/>
              </a:xfrm>
              <a:prstGeom prst="rect">
                <a:avLst/>
              </a:prstGeom>
            </p:spPr>
          </p:pic>
          <p:pic>
            <p:nvPicPr>
              <p:cNvPr id="64" name="object 44">
                <a:extLst>
                  <a:ext uri="{FF2B5EF4-FFF2-40B4-BE49-F238E27FC236}">
                    <a16:creationId xmlns:a16="http://schemas.microsoft.com/office/drawing/2014/main" id="{D9BC214B-AA01-E241-B976-1825F268A19D}"/>
                  </a:ext>
                </a:extLst>
              </p:cNvPr>
              <p:cNvPicPr/>
              <p:nvPr/>
            </p:nvPicPr>
            <p:blipFill>
              <a:blip r:embed="rId43" cstate="print"/>
              <a:stretch>
                <a:fillRect/>
              </a:stretch>
            </p:blipFill>
            <p:spPr>
              <a:xfrm>
                <a:off x="13633092" y="7277261"/>
                <a:ext cx="214852" cy="214862"/>
              </a:xfrm>
              <a:prstGeom prst="rect">
                <a:avLst/>
              </a:prstGeom>
            </p:spPr>
          </p:pic>
          <p:pic>
            <p:nvPicPr>
              <p:cNvPr id="65" name="object 45">
                <a:extLst>
                  <a:ext uri="{FF2B5EF4-FFF2-40B4-BE49-F238E27FC236}">
                    <a16:creationId xmlns:a16="http://schemas.microsoft.com/office/drawing/2014/main" id="{7FF0513D-45C8-3943-AEC0-B14256A0D067}"/>
                  </a:ext>
                </a:extLst>
              </p:cNvPr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10859436" y="7657510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66" name="object 46">
                <a:extLst>
                  <a:ext uri="{FF2B5EF4-FFF2-40B4-BE49-F238E27FC236}">
                    <a16:creationId xmlns:a16="http://schemas.microsoft.com/office/drawing/2014/main" id="{7A346CAA-84D4-EB48-BAAE-D8E8B85964D2}"/>
                  </a:ext>
                </a:extLst>
              </p:cNvPr>
              <p:cNvPicPr/>
              <p:nvPr/>
            </p:nvPicPr>
            <p:blipFill>
              <a:blip r:embed="rId45" cstate="print"/>
              <a:stretch>
                <a:fillRect/>
              </a:stretch>
            </p:blipFill>
            <p:spPr>
              <a:xfrm>
                <a:off x="12929840" y="7677042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67" name="object 47">
                <a:extLst>
                  <a:ext uri="{FF2B5EF4-FFF2-40B4-BE49-F238E27FC236}">
                    <a16:creationId xmlns:a16="http://schemas.microsoft.com/office/drawing/2014/main" id="{7971175F-D9CC-9D4A-950A-56B4918F6EF1}"/>
                  </a:ext>
                </a:extLst>
              </p:cNvPr>
              <p:cNvPicPr/>
              <p:nvPr/>
            </p:nvPicPr>
            <p:blipFill>
              <a:blip r:embed="rId46" cstate="print"/>
              <a:stretch>
                <a:fillRect/>
              </a:stretch>
            </p:blipFill>
            <p:spPr>
              <a:xfrm>
                <a:off x="5761555" y="6895748"/>
                <a:ext cx="214852" cy="214862"/>
              </a:xfrm>
              <a:prstGeom prst="rect">
                <a:avLst/>
              </a:prstGeom>
            </p:spPr>
          </p:pic>
          <p:pic>
            <p:nvPicPr>
              <p:cNvPr id="68" name="object 48">
                <a:extLst>
                  <a:ext uri="{FF2B5EF4-FFF2-40B4-BE49-F238E27FC236}">
                    <a16:creationId xmlns:a16="http://schemas.microsoft.com/office/drawing/2014/main" id="{6B4E1548-782A-3245-8EBA-85C605679986}"/>
                  </a:ext>
                </a:extLst>
              </p:cNvPr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14121299" y="5645701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69" name="object 49">
                <a:extLst>
                  <a:ext uri="{FF2B5EF4-FFF2-40B4-BE49-F238E27FC236}">
                    <a16:creationId xmlns:a16="http://schemas.microsoft.com/office/drawing/2014/main" id="{527DBB8E-1F60-C14C-8DFF-A6F6613908F1}"/>
                  </a:ext>
                </a:extLst>
              </p:cNvPr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9257802" y="1856472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70" name="object 50">
                <a:extLst>
                  <a:ext uri="{FF2B5EF4-FFF2-40B4-BE49-F238E27FC236}">
                    <a16:creationId xmlns:a16="http://schemas.microsoft.com/office/drawing/2014/main" id="{EF6ABE25-F520-D047-B69F-2F70BBB42C44}"/>
                  </a:ext>
                </a:extLst>
              </p:cNvPr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12129023" y="8380188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71" name="object 51">
                <a:extLst>
                  <a:ext uri="{FF2B5EF4-FFF2-40B4-BE49-F238E27FC236}">
                    <a16:creationId xmlns:a16="http://schemas.microsoft.com/office/drawing/2014/main" id="{5C39A2FA-DFBE-F84D-912F-80BA80E417E1}"/>
                  </a:ext>
                </a:extLst>
              </p:cNvPr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12460352" y="9769332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72" name="object 52">
                <a:extLst>
                  <a:ext uri="{FF2B5EF4-FFF2-40B4-BE49-F238E27FC236}">
                    <a16:creationId xmlns:a16="http://schemas.microsoft.com/office/drawing/2014/main" id="{616BF006-EB23-2647-8B3F-F81D3D53A16C}"/>
                  </a:ext>
                </a:extLst>
              </p:cNvPr>
              <p:cNvPicPr/>
              <p:nvPr/>
            </p:nvPicPr>
            <p:blipFill>
              <a:blip r:embed="rId47" cstate="print"/>
              <a:stretch>
                <a:fillRect/>
              </a:stretch>
            </p:blipFill>
            <p:spPr>
              <a:xfrm>
                <a:off x="14407938" y="2911475"/>
                <a:ext cx="1590632" cy="544486"/>
              </a:xfrm>
              <a:prstGeom prst="rect">
                <a:avLst/>
              </a:prstGeom>
            </p:spPr>
          </p:pic>
          <p:pic>
            <p:nvPicPr>
              <p:cNvPr id="73" name="object 53">
                <a:extLst>
                  <a:ext uri="{FF2B5EF4-FFF2-40B4-BE49-F238E27FC236}">
                    <a16:creationId xmlns:a16="http://schemas.microsoft.com/office/drawing/2014/main" id="{1317D88B-2DC1-624D-B868-3667CBA09865}"/>
                  </a:ext>
                </a:extLst>
              </p:cNvPr>
              <p:cNvPicPr/>
              <p:nvPr/>
            </p:nvPicPr>
            <p:blipFill>
              <a:blip r:embed="rId48" cstate="print"/>
              <a:stretch>
                <a:fillRect/>
              </a:stretch>
            </p:blipFill>
            <p:spPr>
              <a:xfrm>
                <a:off x="14407938" y="3684561"/>
                <a:ext cx="2261711" cy="576736"/>
              </a:xfrm>
              <a:prstGeom prst="rect">
                <a:avLst/>
              </a:prstGeom>
            </p:spPr>
          </p:pic>
          <p:pic>
            <p:nvPicPr>
              <p:cNvPr id="74" name="object 54">
                <a:extLst>
                  <a:ext uri="{FF2B5EF4-FFF2-40B4-BE49-F238E27FC236}">
                    <a16:creationId xmlns:a16="http://schemas.microsoft.com/office/drawing/2014/main" id="{FCC29640-70E1-E147-9CA0-2D7F0871CA02}"/>
                  </a:ext>
                </a:extLst>
              </p:cNvPr>
              <p:cNvPicPr/>
              <p:nvPr/>
            </p:nvPicPr>
            <p:blipFill>
              <a:blip r:embed="rId49" cstate="print">
                <a:extLst>
                  <a:ext uri="{BEBA8EAE-BF5A-486C-A8C5-ECC9F3942E4B}">
                    <a14:imgProps xmlns:a14="http://schemas.microsoft.com/office/drawing/2010/main">
                      <a14:imgLayer r:embed="rId50">
                        <a14:imgEffect>
                          <a14:sharpenSoften amount="22000"/>
                        </a14:imgEffect>
                        <a14:imgEffect>
                          <a14:brightnessContrast bright="18000" contrast="49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701986" y="9246650"/>
                <a:ext cx="939091" cy="833066"/>
              </a:xfrm>
              <a:prstGeom prst="rect">
                <a:avLst/>
              </a:prstGeom>
            </p:spPr>
          </p:pic>
          <p:pic>
            <p:nvPicPr>
              <p:cNvPr id="75" name="object 55">
                <a:extLst>
                  <a:ext uri="{FF2B5EF4-FFF2-40B4-BE49-F238E27FC236}">
                    <a16:creationId xmlns:a16="http://schemas.microsoft.com/office/drawing/2014/main" id="{7F7AE935-C05E-7042-8AE5-9D82829F259A}"/>
                  </a:ext>
                </a:extLst>
              </p:cNvPr>
              <p:cNvPicPr/>
              <p:nvPr/>
            </p:nvPicPr>
            <p:blipFill>
              <a:blip r:embed="rId51" cstate="print"/>
              <a:stretch>
                <a:fillRect/>
              </a:stretch>
            </p:blipFill>
            <p:spPr>
              <a:xfrm>
                <a:off x="13264176" y="9608637"/>
                <a:ext cx="2563082" cy="506538"/>
              </a:xfrm>
              <a:prstGeom prst="rect">
                <a:avLst/>
              </a:prstGeom>
            </p:spPr>
          </p:pic>
          <p:pic>
            <p:nvPicPr>
              <p:cNvPr id="76" name="object 56">
                <a:extLst>
                  <a:ext uri="{FF2B5EF4-FFF2-40B4-BE49-F238E27FC236}">
                    <a16:creationId xmlns:a16="http://schemas.microsoft.com/office/drawing/2014/main" id="{377B222C-BF61-6C42-BD20-4BE17869122E}"/>
                  </a:ext>
                </a:extLst>
              </p:cNvPr>
              <p:cNvPicPr/>
              <p:nvPr/>
            </p:nvPicPr>
            <p:blipFill>
              <a:blip r:embed="rId52" cstate="print">
                <a:extLst>
                  <a:ext uri="{BEBA8EAE-BF5A-486C-A8C5-ECC9F3942E4B}">
                    <a14:imgProps xmlns:a14="http://schemas.microsoft.com/office/drawing/2010/main">
                      <a14:imgLayer r:embed="rId53">
                        <a14:imgEffect>
                          <a14:sharpenSoften amount="4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606426" y="8670860"/>
                <a:ext cx="822783" cy="833068"/>
              </a:xfrm>
              <a:prstGeom prst="rect">
                <a:avLst/>
              </a:prstGeom>
            </p:spPr>
          </p:pic>
          <p:pic>
            <p:nvPicPr>
              <p:cNvPr id="77" name="object 57">
                <a:extLst>
                  <a:ext uri="{FF2B5EF4-FFF2-40B4-BE49-F238E27FC236}">
                    <a16:creationId xmlns:a16="http://schemas.microsoft.com/office/drawing/2014/main" id="{BBA47EA7-9624-8C40-AEDF-92366BAE1861}"/>
                  </a:ext>
                </a:extLst>
              </p:cNvPr>
              <p:cNvPicPr/>
              <p:nvPr/>
            </p:nvPicPr>
            <p:blipFill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rightnessContrast contrast="74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368891" y="8807627"/>
                <a:ext cx="977530" cy="559532"/>
              </a:xfrm>
              <a:prstGeom prst="rect">
                <a:avLst/>
              </a:prstGeom>
            </p:spPr>
          </p:pic>
          <p:pic>
            <p:nvPicPr>
              <p:cNvPr id="78" name="object 58">
                <a:extLst>
                  <a:ext uri="{FF2B5EF4-FFF2-40B4-BE49-F238E27FC236}">
                    <a16:creationId xmlns:a16="http://schemas.microsoft.com/office/drawing/2014/main" id="{DEA7696C-FD08-974B-A1CE-A8992720A33E}"/>
                  </a:ext>
                </a:extLst>
              </p:cNvPr>
              <p:cNvPicPr/>
              <p:nvPr/>
            </p:nvPicPr>
            <p:blipFill>
              <a:blip r:embed="rId56" cstate="print"/>
              <a:stretch>
                <a:fillRect/>
              </a:stretch>
            </p:blipFill>
            <p:spPr>
              <a:xfrm>
                <a:off x="9760136" y="9138831"/>
                <a:ext cx="1123296" cy="1048702"/>
              </a:xfrm>
              <a:prstGeom prst="rect">
                <a:avLst/>
              </a:prstGeom>
            </p:spPr>
          </p:pic>
          <p:pic>
            <p:nvPicPr>
              <p:cNvPr id="79" name="object 59">
                <a:extLst>
                  <a:ext uri="{FF2B5EF4-FFF2-40B4-BE49-F238E27FC236}">
                    <a16:creationId xmlns:a16="http://schemas.microsoft.com/office/drawing/2014/main" id="{CB0F5998-ECD5-B643-847C-E30ED88584E8}"/>
                  </a:ext>
                </a:extLst>
              </p:cNvPr>
              <p:cNvPicPr/>
              <p:nvPr/>
            </p:nvPicPr>
            <p:blipFill>
              <a:blip r:embed="rId57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8">
                        <a14:imgEffect>
                          <a14:brightnessContrast bright="-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407704" y="2128337"/>
                <a:ext cx="1590873" cy="518592"/>
              </a:xfrm>
              <a:prstGeom prst="rect">
                <a:avLst/>
              </a:prstGeom>
            </p:spPr>
          </p:pic>
          <p:pic>
            <p:nvPicPr>
              <p:cNvPr id="80" name="object 60">
                <a:extLst>
                  <a:ext uri="{FF2B5EF4-FFF2-40B4-BE49-F238E27FC236}">
                    <a16:creationId xmlns:a16="http://schemas.microsoft.com/office/drawing/2014/main" id="{3B7332D9-340A-674C-9F4F-A889D1935480}"/>
                  </a:ext>
                </a:extLst>
              </p:cNvPr>
              <p:cNvPicPr/>
              <p:nvPr/>
            </p:nvPicPr>
            <p:blipFill>
              <a:blip r:embed="rId59" cstate="print"/>
              <a:stretch>
                <a:fillRect/>
              </a:stretch>
            </p:blipFill>
            <p:spPr>
              <a:xfrm>
                <a:off x="16509769" y="8346227"/>
                <a:ext cx="1343089" cy="459745"/>
              </a:xfrm>
              <a:prstGeom prst="rect">
                <a:avLst/>
              </a:prstGeom>
            </p:spPr>
          </p:pic>
          <p:pic>
            <p:nvPicPr>
              <p:cNvPr id="81" name="object 61">
                <a:extLst>
                  <a:ext uri="{FF2B5EF4-FFF2-40B4-BE49-F238E27FC236}">
                    <a16:creationId xmlns:a16="http://schemas.microsoft.com/office/drawing/2014/main" id="{451A4335-0FE4-3849-B41F-DFF1E0FA1C4A}"/>
                  </a:ext>
                </a:extLst>
              </p:cNvPr>
              <p:cNvPicPr/>
              <p:nvPr/>
            </p:nvPicPr>
            <p:blipFill>
              <a:blip r:embed="rId60" cstate="print">
                <a:extLst>
                  <a:ext uri="{BEBA8EAE-BF5A-486C-A8C5-ECC9F3942E4B}">
                    <a14:imgProps xmlns:a14="http://schemas.microsoft.com/office/drawing/2010/main">
                      <a14:imgLayer r:embed="rId61">
                        <a14:imgEffect>
                          <a14:brightnessContrast contrast="81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597857" y="7649639"/>
                <a:ext cx="1940874" cy="473267"/>
              </a:xfrm>
              <a:prstGeom prst="rect">
                <a:avLst/>
              </a:prstGeom>
            </p:spPr>
          </p:pic>
          <p:sp>
            <p:nvSpPr>
              <p:cNvPr id="82" name="object 62">
                <a:extLst>
                  <a:ext uri="{FF2B5EF4-FFF2-40B4-BE49-F238E27FC236}">
                    <a16:creationId xmlns:a16="http://schemas.microsoft.com/office/drawing/2014/main" id="{80943E63-3978-2D4E-9D33-7D9A9D971D3D}"/>
                  </a:ext>
                </a:extLst>
              </p:cNvPr>
              <p:cNvSpPr/>
              <p:nvPr/>
            </p:nvSpPr>
            <p:spPr>
              <a:xfrm>
                <a:off x="16700209" y="7612360"/>
                <a:ext cx="53848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538480" h="530225">
                    <a:moveTo>
                      <a:pt x="48183" y="280936"/>
                    </a:moveTo>
                    <a:lnTo>
                      <a:pt x="46240" y="271564"/>
                    </a:lnTo>
                    <a:lnTo>
                      <a:pt x="41046" y="263931"/>
                    </a:lnTo>
                    <a:lnTo>
                      <a:pt x="33375" y="258800"/>
                    </a:lnTo>
                    <a:lnTo>
                      <a:pt x="23977" y="256946"/>
                    </a:lnTo>
                    <a:lnTo>
                      <a:pt x="14617" y="258889"/>
                    </a:lnTo>
                    <a:lnTo>
                      <a:pt x="6985" y="264083"/>
                    </a:lnTo>
                    <a:lnTo>
                      <a:pt x="1854" y="271754"/>
                    </a:lnTo>
                    <a:lnTo>
                      <a:pt x="0" y="281139"/>
                    </a:lnTo>
                    <a:lnTo>
                      <a:pt x="1943" y="290512"/>
                    </a:lnTo>
                    <a:lnTo>
                      <a:pt x="7137" y="298145"/>
                    </a:lnTo>
                    <a:lnTo>
                      <a:pt x="14820" y="303276"/>
                    </a:lnTo>
                    <a:lnTo>
                      <a:pt x="24206" y="305130"/>
                    </a:lnTo>
                    <a:lnTo>
                      <a:pt x="33566" y="303187"/>
                    </a:lnTo>
                    <a:lnTo>
                      <a:pt x="41198" y="297992"/>
                    </a:lnTo>
                    <a:lnTo>
                      <a:pt x="46329" y="290322"/>
                    </a:lnTo>
                    <a:lnTo>
                      <a:pt x="48183" y="280936"/>
                    </a:lnTo>
                    <a:close/>
                  </a:path>
                  <a:path w="538480" h="530225">
                    <a:moveTo>
                      <a:pt x="80302" y="136410"/>
                    </a:moveTo>
                    <a:lnTo>
                      <a:pt x="78371" y="127038"/>
                    </a:lnTo>
                    <a:lnTo>
                      <a:pt x="73177" y="119405"/>
                    </a:lnTo>
                    <a:lnTo>
                      <a:pt x="65493" y="114274"/>
                    </a:lnTo>
                    <a:lnTo>
                      <a:pt x="56108" y="112407"/>
                    </a:lnTo>
                    <a:lnTo>
                      <a:pt x="46748" y="114338"/>
                    </a:lnTo>
                    <a:lnTo>
                      <a:pt x="39116" y="119532"/>
                    </a:lnTo>
                    <a:lnTo>
                      <a:pt x="33985" y="127203"/>
                    </a:lnTo>
                    <a:lnTo>
                      <a:pt x="32118" y="136575"/>
                    </a:lnTo>
                    <a:lnTo>
                      <a:pt x="34048" y="145948"/>
                    </a:lnTo>
                    <a:lnTo>
                      <a:pt x="39243" y="153593"/>
                    </a:lnTo>
                    <a:lnTo>
                      <a:pt x="46913" y="158724"/>
                    </a:lnTo>
                    <a:lnTo>
                      <a:pt x="56286" y="160591"/>
                    </a:lnTo>
                    <a:lnTo>
                      <a:pt x="65659" y="158661"/>
                    </a:lnTo>
                    <a:lnTo>
                      <a:pt x="73304" y="153479"/>
                    </a:lnTo>
                    <a:lnTo>
                      <a:pt x="78435" y="145808"/>
                    </a:lnTo>
                    <a:lnTo>
                      <a:pt x="80302" y="136410"/>
                    </a:lnTo>
                    <a:close/>
                  </a:path>
                  <a:path w="538480" h="530225">
                    <a:moveTo>
                      <a:pt x="104394" y="409409"/>
                    </a:moveTo>
                    <a:lnTo>
                      <a:pt x="102450" y="400037"/>
                    </a:lnTo>
                    <a:lnTo>
                      <a:pt x="97256" y="392404"/>
                    </a:lnTo>
                    <a:lnTo>
                      <a:pt x="89585" y="387286"/>
                    </a:lnTo>
                    <a:lnTo>
                      <a:pt x="80187" y="385432"/>
                    </a:lnTo>
                    <a:lnTo>
                      <a:pt x="70827" y="387362"/>
                    </a:lnTo>
                    <a:lnTo>
                      <a:pt x="63195" y="392557"/>
                    </a:lnTo>
                    <a:lnTo>
                      <a:pt x="58064" y="400227"/>
                    </a:lnTo>
                    <a:lnTo>
                      <a:pt x="56210" y="409613"/>
                    </a:lnTo>
                    <a:lnTo>
                      <a:pt x="58140" y="418985"/>
                    </a:lnTo>
                    <a:lnTo>
                      <a:pt x="63334" y="426618"/>
                    </a:lnTo>
                    <a:lnTo>
                      <a:pt x="71018" y="431749"/>
                    </a:lnTo>
                    <a:lnTo>
                      <a:pt x="80403" y="433603"/>
                    </a:lnTo>
                    <a:lnTo>
                      <a:pt x="89776" y="431660"/>
                    </a:lnTo>
                    <a:lnTo>
                      <a:pt x="97409" y="426466"/>
                    </a:lnTo>
                    <a:lnTo>
                      <a:pt x="102539" y="418795"/>
                    </a:lnTo>
                    <a:lnTo>
                      <a:pt x="104394" y="409409"/>
                    </a:lnTo>
                    <a:close/>
                  </a:path>
                  <a:path w="538480" h="530225">
                    <a:moveTo>
                      <a:pt x="120446" y="321094"/>
                    </a:moveTo>
                    <a:lnTo>
                      <a:pt x="118516" y="311721"/>
                    </a:lnTo>
                    <a:lnTo>
                      <a:pt x="113322" y="304088"/>
                    </a:lnTo>
                    <a:lnTo>
                      <a:pt x="105651" y="298958"/>
                    </a:lnTo>
                    <a:lnTo>
                      <a:pt x="96266" y="297091"/>
                    </a:lnTo>
                    <a:lnTo>
                      <a:pt x="86893" y="299021"/>
                    </a:lnTo>
                    <a:lnTo>
                      <a:pt x="79260" y="304215"/>
                    </a:lnTo>
                    <a:lnTo>
                      <a:pt x="74129" y="311886"/>
                    </a:lnTo>
                    <a:lnTo>
                      <a:pt x="72275" y="321284"/>
                    </a:lnTo>
                    <a:lnTo>
                      <a:pt x="74206" y="330644"/>
                    </a:lnTo>
                    <a:lnTo>
                      <a:pt x="79387" y="338277"/>
                    </a:lnTo>
                    <a:lnTo>
                      <a:pt x="87071" y="343408"/>
                    </a:lnTo>
                    <a:lnTo>
                      <a:pt x="96443" y="345262"/>
                    </a:lnTo>
                    <a:lnTo>
                      <a:pt x="105816" y="343344"/>
                    </a:lnTo>
                    <a:lnTo>
                      <a:pt x="113461" y="338150"/>
                    </a:lnTo>
                    <a:lnTo>
                      <a:pt x="118592" y="330479"/>
                    </a:lnTo>
                    <a:lnTo>
                      <a:pt x="120446" y="321094"/>
                    </a:lnTo>
                    <a:close/>
                  </a:path>
                  <a:path w="538480" h="530225">
                    <a:moveTo>
                      <a:pt x="120446" y="208686"/>
                    </a:moveTo>
                    <a:lnTo>
                      <a:pt x="118529" y="199326"/>
                    </a:lnTo>
                    <a:lnTo>
                      <a:pt x="113334" y="191681"/>
                    </a:lnTo>
                    <a:lnTo>
                      <a:pt x="105651" y="186537"/>
                    </a:lnTo>
                    <a:lnTo>
                      <a:pt x="96266" y="184683"/>
                    </a:lnTo>
                    <a:lnTo>
                      <a:pt x="86906" y="186601"/>
                    </a:lnTo>
                    <a:lnTo>
                      <a:pt x="79273" y="191795"/>
                    </a:lnTo>
                    <a:lnTo>
                      <a:pt x="74129" y="199453"/>
                    </a:lnTo>
                    <a:lnTo>
                      <a:pt x="72275" y="208838"/>
                    </a:lnTo>
                    <a:lnTo>
                      <a:pt x="74193" y="218211"/>
                    </a:lnTo>
                    <a:lnTo>
                      <a:pt x="79375" y="225856"/>
                    </a:lnTo>
                    <a:lnTo>
                      <a:pt x="87045" y="230987"/>
                    </a:lnTo>
                    <a:lnTo>
                      <a:pt x="96431" y="232854"/>
                    </a:lnTo>
                    <a:lnTo>
                      <a:pt x="105803" y="230936"/>
                    </a:lnTo>
                    <a:lnTo>
                      <a:pt x="113449" y="225755"/>
                    </a:lnTo>
                    <a:lnTo>
                      <a:pt x="118579" y="218084"/>
                    </a:lnTo>
                    <a:lnTo>
                      <a:pt x="120446" y="208686"/>
                    </a:lnTo>
                    <a:close/>
                  </a:path>
                  <a:path w="538480" h="530225">
                    <a:moveTo>
                      <a:pt x="144564" y="257721"/>
                    </a:moveTo>
                    <a:lnTo>
                      <a:pt x="144538" y="248843"/>
                    </a:lnTo>
                    <a:lnTo>
                      <a:pt x="144500" y="239966"/>
                    </a:lnTo>
                    <a:lnTo>
                      <a:pt x="137287" y="232816"/>
                    </a:lnTo>
                    <a:lnTo>
                      <a:pt x="119545" y="232892"/>
                    </a:lnTo>
                    <a:lnTo>
                      <a:pt x="112382" y="240106"/>
                    </a:lnTo>
                    <a:lnTo>
                      <a:pt x="112458" y="257848"/>
                    </a:lnTo>
                    <a:lnTo>
                      <a:pt x="119672" y="265010"/>
                    </a:lnTo>
                    <a:lnTo>
                      <a:pt x="137414" y="264934"/>
                    </a:lnTo>
                    <a:lnTo>
                      <a:pt x="144564" y="257721"/>
                    </a:lnTo>
                    <a:close/>
                  </a:path>
                  <a:path w="538480" h="530225">
                    <a:moveTo>
                      <a:pt x="160655" y="346024"/>
                    </a:moveTo>
                    <a:lnTo>
                      <a:pt x="160591" y="337159"/>
                    </a:lnTo>
                    <a:lnTo>
                      <a:pt x="160553" y="328295"/>
                    </a:lnTo>
                    <a:lnTo>
                      <a:pt x="153339" y="321144"/>
                    </a:lnTo>
                    <a:lnTo>
                      <a:pt x="135585" y="321233"/>
                    </a:lnTo>
                    <a:lnTo>
                      <a:pt x="128435" y="328460"/>
                    </a:lnTo>
                    <a:lnTo>
                      <a:pt x="128524" y="346189"/>
                    </a:lnTo>
                    <a:lnTo>
                      <a:pt x="135750" y="353352"/>
                    </a:lnTo>
                    <a:lnTo>
                      <a:pt x="153492" y="353250"/>
                    </a:lnTo>
                    <a:lnTo>
                      <a:pt x="160655" y="346024"/>
                    </a:lnTo>
                    <a:close/>
                  </a:path>
                  <a:path w="538480" h="530225">
                    <a:moveTo>
                      <a:pt x="176682" y="291655"/>
                    </a:moveTo>
                    <a:lnTo>
                      <a:pt x="176657" y="285013"/>
                    </a:lnTo>
                    <a:lnTo>
                      <a:pt x="176631" y="278358"/>
                    </a:lnTo>
                    <a:lnTo>
                      <a:pt x="171221" y="272973"/>
                    </a:lnTo>
                    <a:lnTo>
                      <a:pt x="157911" y="273037"/>
                    </a:lnTo>
                    <a:lnTo>
                      <a:pt x="152539" y="278447"/>
                    </a:lnTo>
                    <a:lnTo>
                      <a:pt x="152590" y="291744"/>
                    </a:lnTo>
                    <a:lnTo>
                      <a:pt x="158000" y="297116"/>
                    </a:lnTo>
                    <a:lnTo>
                      <a:pt x="171310" y="297078"/>
                    </a:lnTo>
                    <a:lnTo>
                      <a:pt x="176682" y="291655"/>
                    </a:lnTo>
                    <a:close/>
                  </a:path>
                  <a:path w="538480" h="530225">
                    <a:moveTo>
                      <a:pt x="176695" y="177419"/>
                    </a:moveTo>
                    <a:lnTo>
                      <a:pt x="176618" y="159677"/>
                    </a:lnTo>
                    <a:lnTo>
                      <a:pt x="169405" y="152527"/>
                    </a:lnTo>
                    <a:lnTo>
                      <a:pt x="151663" y="152603"/>
                    </a:lnTo>
                    <a:lnTo>
                      <a:pt x="144640" y="159677"/>
                    </a:lnTo>
                    <a:lnTo>
                      <a:pt x="144576" y="177558"/>
                    </a:lnTo>
                    <a:lnTo>
                      <a:pt x="151803" y="184721"/>
                    </a:lnTo>
                    <a:lnTo>
                      <a:pt x="169532" y="184645"/>
                    </a:lnTo>
                    <a:lnTo>
                      <a:pt x="176695" y="177419"/>
                    </a:lnTo>
                    <a:close/>
                  </a:path>
                  <a:path w="538480" h="530225">
                    <a:moveTo>
                      <a:pt x="184670" y="214109"/>
                    </a:moveTo>
                    <a:lnTo>
                      <a:pt x="179247" y="208737"/>
                    </a:lnTo>
                    <a:lnTo>
                      <a:pt x="165938" y="208800"/>
                    </a:lnTo>
                    <a:lnTo>
                      <a:pt x="160667" y="214109"/>
                    </a:lnTo>
                    <a:lnTo>
                      <a:pt x="160616" y="227507"/>
                    </a:lnTo>
                    <a:lnTo>
                      <a:pt x="166027" y="232879"/>
                    </a:lnTo>
                    <a:lnTo>
                      <a:pt x="179336" y="232841"/>
                    </a:lnTo>
                    <a:lnTo>
                      <a:pt x="184619" y="227507"/>
                    </a:lnTo>
                    <a:lnTo>
                      <a:pt x="184670" y="214109"/>
                    </a:lnTo>
                    <a:close/>
                  </a:path>
                  <a:path w="538480" h="530225">
                    <a:moveTo>
                      <a:pt x="184683" y="409422"/>
                    </a:moveTo>
                    <a:lnTo>
                      <a:pt x="182753" y="400050"/>
                    </a:lnTo>
                    <a:lnTo>
                      <a:pt x="177571" y="392417"/>
                    </a:lnTo>
                    <a:lnTo>
                      <a:pt x="169887" y="387286"/>
                    </a:lnTo>
                    <a:lnTo>
                      <a:pt x="160502" y="385419"/>
                    </a:lnTo>
                    <a:lnTo>
                      <a:pt x="151142" y="387350"/>
                    </a:lnTo>
                    <a:lnTo>
                      <a:pt x="143510" y="392531"/>
                    </a:lnTo>
                    <a:lnTo>
                      <a:pt x="138366" y="400202"/>
                    </a:lnTo>
                    <a:lnTo>
                      <a:pt x="136512" y="409575"/>
                    </a:lnTo>
                    <a:lnTo>
                      <a:pt x="138430" y="418947"/>
                    </a:lnTo>
                    <a:lnTo>
                      <a:pt x="143611" y="426593"/>
                    </a:lnTo>
                    <a:lnTo>
                      <a:pt x="151282" y="431736"/>
                    </a:lnTo>
                    <a:lnTo>
                      <a:pt x="160667" y="433590"/>
                    </a:lnTo>
                    <a:lnTo>
                      <a:pt x="170040" y="431685"/>
                    </a:lnTo>
                    <a:lnTo>
                      <a:pt x="177685" y="426491"/>
                    </a:lnTo>
                    <a:lnTo>
                      <a:pt x="182816" y="418820"/>
                    </a:lnTo>
                    <a:lnTo>
                      <a:pt x="184683" y="409422"/>
                    </a:lnTo>
                    <a:close/>
                  </a:path>
                  <a:path w="538480" h="530225">
                    <a:moveTo>
                      <a:pt x="184683" y="112306"/>
                    </a:moveTo>
                    <a:lnTo>
                      <a:pt x="182753" y="102946"/>
                    </a:lnTo>
                    <a:lnTo>
                      <a:pt x="177558" y="95313"/>
                    </a:lnTo>
                    <a:lnTo>
                      <a:pt x="169887" y="90182"/>
                    </a:lnTo>
                    <a:lnTo>
                      <a:pt x="160502" y="88315"/>
                    </a:lnTo>
                    <a:lnTo>
                      <a:pt x="151130" y="90258"/>
                    </a:lnTo>
                    <a:lnTo>
                      <a:pt x="143484" y="95453"/>
                    </a:lnTo>
                    <a:lnTo>
                      <a:pt x="138353" y="103136"/>
                    </a:lnTo>
                    <a:lnTo>
                      <a:pt x="136512" y="112522"/>
                    </a:lnTo>
                    <a:lnTo>
                      <a:pt x="138442" y="121881"/>
                    </a:lnTo>
                    <a:lnTo>
                      <a:pt x="143637" y="129514"/>
                    </a:lnTo>
                    <a:lnTo>
                      <a:pt x="151320" y="134645"/>
                    </a:lnTo>
                    <a:lnTo>
                      <a:pt x="160693" y="136499"/>
                    </a:lnTo>
                    <a:lnTo>
                      <a:pt x="170065" y="134569"/>
                    </a:lnTo>
                    <a:lnTo>
                      <a:pt x="177698" y="129374"/>
                    </a:lnTo>
                    <a:lnTo>
                      <a:pt x="182829" y="121691"/>
                    </a:lnTo>
                    <a:lnTo>
                      <a:pt x="184683" y="112306"/>
                    </a:lnTo>
                    <a:close/>
                  </a:path>
                  <a:path w="538480" h="530225">
                    <a:moveTo>
                      <a:pt x="200710" y="334556"/>
                    </a:moveTo>
                    <a:lnTo>
                      <a:pt x="195300" y="329184"/>
                    </a:lnTo>
                    <a:lnTo>
                      <a:pt x="181991" y="329247"/>
                    </a:lnTo>
                    <a:lnTo>
                      <a:pt x="176733" y="334556"/>
                    </a:lnTo>
                    <a:lnTo>
                      <a:pt x="176682" y="347967"/>
                    </a:lnTo>
                    <a:lnTo>
                      <a:pt x="182092" y="353326"/>
                    </a:lnTo>
                    <a:lnTo>
                      <a:pt x="195402" y="353275"/>
                    </a:lnTo>
                    <a:lnTo>
                      <a:pt x="200660" y="347967"/>
                    </a:lnTo>
                    <a:lnTo>
                      <a:pt x="200710" y="334556"/>
                    </a:lnTo>
                    <a:close/>
                  </a:path>
                  <a:path w="538480" h="530225">
                    <a:moveTo>
                      <a:pt x="200748" y="40043"/>
                    </a:moveTo>
                    <a:lnTo>
                      <a:pt x="198805" y="30670"/>
                    </a:lnTo>
                    <a:lnTo>
                      <a:pt x="193611" y="23037"/>
                    </a:lnTo>
                    <a:lnTo>
                      <a:pt x="185928" y="17907"/>
                    </a:lnTo>
                    <a:lnTo>
                      <a:pt x="176542" y="16052"/>
                    </a:lnTo>
                    <a:lnTo>
                      <a:pt x="167182" y="17995"/>
                    </a:lnTo>
                    <a:lnTo>
                      <a:pt x="159550" y="23177"/>
                    </a:lnTo>
                    <a:lnTo>
                      <a:pt x="154419" y="30861"/>
                    </a:lnTo>
                    <a:lnTo>
                      <a:pt x="152565" y="40233"/>
                    </a:lnTo>
                    <a:lnTo>
                      <a:pt x="154495" y="49606"/>
                    </a:lnTo>
                    <a:lnTo>
                      <a:pt x="159689" y="57251"/>
                    </a:lnTo>
                    <a:lnTo>
                      <a:pt x="167360" y="62382"/>
                    </a:lnTo>
                    <a:lnTo>
                      <a:pt x="176745" y="64236"/>
                    </a:lnTo>
                    <a:lnTo>
                      <a:pt x="186118" y="62306"/>
                    </a:lnTo>
                    <a:lnTo>
                      <a:pt x="193751" y="57111"/>
                    </a:lnTo>
                    <a:lnTo>
                      <a:pt x="198894" y="49441"/>
                    </a:lnTo>
                    <a:lnTo>
                      <a:pt x="200748" y="40043"/>
                    </a:lnTo>
                    <a:close/>
                  </a:path>
                  <a:path w="538480" h="530225">
                    <a:moveTo>
                      <a:pt x="200761" y="253339"/>
                    </a:moveTo>
                    <a:lnTo>
                      <a:pt x="200748" y="248881"/>
                    </a:lnTo>
                    <a:lnTo>
                      <a:pt x="200723" y="244449"/>
                    </a:lnTo>
                    <a:lnTo>
                      <a:pt x="197116" y="240868"/>
                    </a:lnTo>
                    <a:lnTo>
                      <a:pt x="188252" y="240906"/>
                    </a:lnTo>
                    <a:lnTo>
                      <a:pt x="184670" y="244500"/>
                    </a:lnTo>
                    <a:lnTo>
                      <a:pt x="184708" y="253377"/>
                    </a:lnTo>
                    <a:lnTo>
                      <a:pt x="188302" y="256959"/>
                    </a:lnTo>
                    <a:lnTo>
                      <a:pt x="197180" y="256933"/>
                    </a:lnTo>
                    <a:lnTo>
                      <a:pt x="200761" y="253339"/>
                    </a:lnTo>
                    <a:close/>
                  </a:path>
                  <a:path w="538480" h="530225">
                    <a:moveTo>
                      <a:pt x="216827" y="301498"/>
                    </a:moveTo>
                    <a:lnTo>
                      <a:pt x="216801" y="297065"/>
                    </a:lnTo>
                    <a:lnTo>
                      <a:pt x="216789" y="292633"/>
                    </a:lnTo>
                    <a:lnTo>
                      <a:pt x="213182" y="289052"/>
                    </a:lnTo>
                    <a:lnTo>
                      <a:pt x="204304" y="289077"/>
                    </a:lnTo>
                    <a:lnTo>
                      <a:pt x="200723" y="292696"/>
                    </a:lnTo>
                    <a:lnTo>
                      <a:pt x="200761" y="301561"/>
                    </a:lnTo>
                    <a:lnTo>
                      <a:pt x="204381" y="305142"/>
                    </a:lnTo>
                    <a:lnTo>
                      <a:pt x="213245" y="305104"/>
                    </a:lnTo>
                    <a:lnTo>
                      <a:pt x="216827" y="301498"/>
                    </a:lnTo>
                    <a:close/>
                  </a:path>
                  <a:path w="538480" h="530225">
                    <a:moveTo>
                      <a:pt x="232829" y="384517"/>
                    </a:moveTo>
                    <a:lnTo>
                      <a:pt x="225615" y="377355"/>
                    </a:lnTo>
                    <a:lnTo>
                      <a:pt x="207873" y="377431"/>
                    </a:lnTo>
                    <a:lnTo>
                      <a:pt x="200837" y="384517"/>
                    </a:lnTo>
                    <a:lnTo>
                      <a:pt x="200787" y="402386"/>
                    </a:lnTo>
                    <a:lnTo>
                      <a:pt x="208000" y="409536"/>
                    </a:lnTo>
                    <a:lnTo>
                      <a:pt x="225729" y="409473"/>
                    </a:lnTo>
                    <a:lnTo>
                      <a:pt x="232765" y="402386"/>
                    </a:lnTo>
                    <a:lnTo>
                      <a:pt x="232829" y="384517"/>
                    </a:lnTo>
                    <a:close/>
                  </a:path>
                  <a:path w="538480" h="530225">
                    <a:moveTo>
                      <a:pt x="232867" y="505764"/>
                    </a:moveTo>
                    <a:lnTo>
                      <a:pt x="230924" y="496392"/>
                    </a:lnTo>
                    <a:lnTo>
                      <a:pt x="225742" y="488772"/>
                    </a:lnTo>
                    <a:lnTo>
                      <a:pt x="218071" y="483641"/>
                    </a:lnTo>
                    <a:lnTo>
                      <a:pt x="208686" y="481774"/>
                    </a:lnTo>
                    <a:lnTo>
                      <a:pt x="199301" y="483717"/>
                    </a:lnTo>
                    <a:lnTo>
                      <a:pt x="191668" y="488911"/>
                    </a:lnTo>
                    <a:lnTo>
                      <a:pt x="186537" y="496582"/>
                    </a:lnTo>
                    <a:lnTo>
                      <a:pt x="184683" y="505968"/>
                    </a:lnTo>
                    <a:lnTo>
                      <a:pt x="186613" y="515340"/>
                    </a:lnTo>
                    <a:lnTo>
                      <a:pt x="191808" y="522973"/>
                    </a:lnTo>
                    <a:lnTo>
                      <a:pt x="199491" y="528104"/>
                    </a:lnTo>
                    <a:lnTo>
                      <a:pt x="208876" y="529958"/>
                    </a:lnTo>
                    <a:lnTo>
                      <a:pt x="218249" y="528027"/>
                    </a:lnTo>
                    <a:lnTo>
                      <a:pt x="225882" y="522820"/>
                    </a:lnTo>
                    <a:lnTo>
                      <a:pt x="231013" y="515150"/>
                    </a:lnTo>
                    <a:lnTo>
                      <a:pt x="232867" y="505764"/>
                    </a:lnTo>
                    <a:close/>
                  </a:path>
                  <a:path w="538480" h="530225">
                    <a:moveTo>
                      <a:pt x="232879" y="221208"/>
                    </a:moveTo>
                    <a:lnTo>
                      <a:pt x="232867" y="216776"/>
                    </a:lnTo>
                    <a:lnTo>
                      <a:pt x="232841" y="212344"/>
                    </a:lnTo>
                    <a:lnTo>
                      <a:pt x="229235" y="208762"/>
                    </a:lnTo>
                    <a:lnTo>
                      <a:pt x="220370" y="208788"/>
                    </a:lnTo>
                    <a:lnTo>
                      <a:pt x="216789" y="212394"/>
                    </a:lnTo>
                    <a:lnTo>
                      <a:pt x="216827" y="221259"/>
                    </a:lnTo>
                    <a:lnTo>
                      <a:pt x="220421" y="224840"/>
                    </a:lnTo>
                    <a:lnTo>
                      <a:pt x="229298" y="224815"/>
                    </a:lnTo>
                    <a:lnTo>
                      <a:pt x="232879" y="221208"/>
                    </a:lnTo>
                    <a:close/>
                  </a:path>
                  <a:path w="538480" h="530225">
                    <a:moveTo>
                      <a:pt x="232879" y="171208"/>
                    </a:moveTo>
                    <a:lnTo>
                      <a:pt x="232867" y="164566"/>
                    </a:lnTo>
                    <a:lnTo>
                      <a:pt x="232841" y="157911"/>
                    </a:lnTo>
                    <a:lnTo>
                      <a:pt x="227431" y="152539"/>
                    </a:lnTo>
                    <a:lnTo>
                      <a:pt x="214122" y="152590"/>
                    </a:lnTo>
                    <a:lnTo>
                      <a:pt x="208749" y="158000"/>
                    </a:lnTo>
                    <a:lnTo>
                      <a:pt x="208800" y="171297"/>
                    </a:lnTo>
                    <a:lnTo>
                      <a:pt x="214210" y="176669"/>
                    </a:lnTo>
                    <a:lnTo>
                      <a:pt x="227507" y="176631"/>
                    </a:lnTo>
                    <a:lnTo>
                      <a:pt x="232879" y="171208"/>
                    </a:lnTo>
                    <a:close/>
                  </a:path>
                  <a:path w="538480" h="530225">
                    <a:moveTo>
                      <a:pt x="240906" y="341655"/>
                    </a:moveTo>
                    <a:lnTo>
                      <a:pt x="240893" y="337210"/>
                    </a:lnTo>
                    <a:lnTo>
                      <a:pt x="240880" y="332778"/>
                    </a:lnTo>
                    <a:lnTo>
                      <a:pt x="237274" y="329196"/>
                    </a:lnTo>
                    <a:lnTo>
                      <a:pt x="228396" y="329222"/>
                    </a:lnTo>
                    <a:lnTo>
                      <a:pt x="224815" y="332841"/>
                    </a:lnTo>
                    <a:lnTo>
                      <a:pt x="224853" y="341706"/>
                    </a:lnTo>
                    <a:lnTo>
                      <a:pt x="228447" y="345287"/>
                    </a:lnTo>
                    <a:lnTo>
                      <a:pt x="237324" y="345262"/>
                    </a:lnTo>
                    <a:lnTo>
                      <a:pt x="240906" y="341655"/>
                    </a:lnTo>
                    <a:close/>
                  </a:path>
                  <a:path w="538480" h="530225">
                    <a:moveTo>
                      <a:pt x="248958" y="137287"/>
                    </a:moveTo>
                    <a:lnTo>
                      <a:pt x="248920" y="128384"/>
                    </a:lnTo>
                    <a:lnTo>
                      <a:pt x="248881" y="119532"/>
                    </a:lnTo>
                    <a:lnTo>
                      <a:pt x="241668" y="112382"/>
                    </a:lnTo>
                    <a:lnTo>
                      <a:pt x="223939" y="112445"/>
                    </a:lnTo>
                    <a:lnTo>
                      <a:pt x="216776" y="119659"/>
                    </a:lnTo>
                    <a:lnTo>
                      <a:pt x="216839" y="137401"/>
                    </a:lnTo>
                    <a:lnTo>
                      <a:pt x="224053" y="144564"/>
                    </a:lnTo>
                    <a:lnTo>
                      <a:pt x="241795" y="144500"/>
                    </a:lnTo>
                    <a:lnTo>
                      <a:pt x="248958" y="137287"/>
                    </a:lnTo>
                    <a:close/>
                  </a:path>
                  <a:path w="538480" h="530225">
                    <a:moveTo>
                      <a:pt x="256971" y="371957"/>
                    </a:moveTo>
                    <a:lnTo>
                      <a:pt x="256946" y="365302"/>
                    </a:lnTo>
                    <a:lnTo>
                      <a:pt x="256908" y="358622"/>
                    </a:lnTo>
                    <a:lnTo>
                      <a:pt x="251510" y="353263"/>
                    </a:lnTo>
                    <a:lnTo>
                      <a:pt x="238213" y="353326"/>
                    </a:lnTo>
                    <a:lnTo>
                      <a:pt x="232841" y="358736"/>
                    </a:lnTo>
                    <a:lnTo>
                      <a:pt x="232892" y="372033"/>
                    </a:lnTo>
                    <a:lnTo>
                      <a:pt x="238290" y="377405"/>
                    </a:lnTo>
                    <a:lnTo>
                      <a:pt x="251599" y="377367"/>
                    </a:lnTo>
                    <a:lnTo>
                      <a:pt x="256971" y="371957"/>
                    </a:lnTo>
                    <a:close/>
                  </a:path>
                  <a:path w="538480" h="530225">
                    <a:moveTo>
                      <a:pt x="264998" y="197091"/>
                    </a:moveTo>
                    <a:lnTo>
                      <a:pt x="264985" y="192659"/>
                    </a:lnTo>
                    <a:lnTo>
                      <a:pt x="264947" y="188239"/>
                    </a:lnTo>
                    <a:lnTo>
                      <a:pt x="261353" y="184670"/>
                    </a:lnTo>
                    <a:lnTo>
                      <a:pt x="252463" y="184708"/>
                    </a:lnTo>
                    <a:lnTo>
                      <a:pt x="248894" y="188328"/>
                    </a:lnTo>
                    <a:lnTo>
                      <a:pt x="248945" y="197192"/>
                    </a:lnTo>
                    <a:lnTo>
                      <a:pt x="252564" y="200761"/>
                    </a:lnTo>
                    <a:lnTo>
                      <a:pt x="261429" y="200710"/>
                    </a:lnTo>
                    <a:lnTo>
                      <a:pt x="264998" y="197091"/>
                    </a:lnTo>
                    <a:close/>
                  </a:path>
                  <a:path w="538480" h="530225">
                    <a:moveTo>
                      <a:pt x="289077" y="341655"/>
                    </a:moveTo>
                    <a:lnTo>
                      <a:pt x="289064" y="337223"/>
                    </a:lnTo>
                    <a:lnTo>
                      <a:pt x="289052" y="332765"/>
                    </a:lnTo>
                    <a:lnTo>
                      <a:pt x="285445" y="329184"/>
                    </a:lnTo>
                    <a:lnTo>
                      <a:pt x="276580" y="329234"/>
                    </a:lnTo>
                    <a:lnTo>
                      <a:pt x="272999" y="332828"/>
                    </a:lnTo>
                    <a:lnTo>
                      <a:pt x="273024" y="341706"/>
                    </a:lnTo>
                    <a:lnTo>
                      <a:pt x="276631" y="345287"/>
                    </a:lnTo>
                    <a:lnTo>
                      <a:pt x="285496" y="345262"/>
                    </a:lnTo>
                    <a:lnTo>
                      <a:pt x="289077" y="341655"/>
                    </a:lnTo>
                    <a:close/>
                  </a:path>
                  <a:path w="538480" h="530225">
                    <a:moveTo>
                      <a:pt x="297103" y="457606"/>
                    </a:moveTo>
                    <a:lnTo>
                      <a:pt x="295173" y="448233"/>
                    </a:lnTo>
                    <a:lnTo>
                      <a:pt x="289979" y="440601"/>
                    </a:lnTo>
                    <a:lnTo>
                      <a:pt x="282308" y="435457"/>
                    </a:lnTo>
                    <a:lnTo>
                      <a:pt x="272923" y="433603"/>
                    </a:lnTo>
                    <a:lnTo>
                      <a:pt x="263550" y="435521"/>
                    </a:lnTo>
                    <a:lnTo>
                      <a:pt x="255917" y="440715"/>
                    </a:lnTo>
                    <a:lnTo>
                      <a:pt x="250786" y="448386"/>
                    </a:lnTo>
                    <a:lnTo>
                      <a:pt x="248920" y="457784"/>
                    </a:lnTo>
                    <a:lnTo>
                      <a:pt x="250850" y="467144"/>
                    </a:lnTo>
                    <a:lnTo>
                      <a:pt x="256044" y="474776"/>
                    </a:lnTo>
                    <a:lnTo>
                      <a:pt x="263715" y="479920"/>
                    </a:lnTo>
                    <a:lnTo>
                      <a:pt x="273100" y="481774"/>
                    </a:lnTo>
                    <a:lnTo>
                      <a:pt x="282473" y="479844"/>
                    </a:lnTo>
                    <a:lnTo>
                      <a:pt x="290106" y="474662"/>
                    </a:lnTo>
                    <a:lnTo>
                      <a:pt x="295236" y="466991"/>
                    </a:lnTo>
                    <a:lnTo>
                      <a:pt x="297103" y="457606"/>
                    </a:lnTo>
                    <a:close/>
                  </a:path>
                  <a:path w="538480" h="530225">
                    <a:moveTo>
                      <a:pt x="297103" y="80175"/>
                    </a:moveTo>
                    <a:lnTo>
                      <a:pt x="295173" y="70815"/>
                    </a:lnTo>
                    <a:lnTo>
                      <a:pt x="289979" y="63195"/>
                    </a:lnTo>
                    <a:lnTo>
                      <a:pt x="282308" y="58064"/>
                    </a:lnTo>
                    <a:lnTo>
                      <a:pt x="272935" y="56210"/>
                    </a:lnTo>
                    <a:lnTo>
                      <a:pt x="263563" y="58127"/>
                    </a:lnTo>
                    <a:lnTo>
                      <a:pt x="255917" y="63322"/>
                    </a:lnTo>
                    <a:lnTo>
                      <a:pt x="250786" y="70993"/>
                    </a:lnTo>
                    <a:lnTo>
                      <a:pt x="248920" y="80365"/>
                    </a:lnTo>
                    <a:lnTo>
                      <a:pt x="250850" y="89738"/>
                    </a:lnTo>
                    <a:lnTo>
                      <a:pt x="256032" y="97383"/>
                    </a:lnTo>
                    <a:lnTo>
                      <a:pt x="263702" y="102527"/>
                    </a:lnTo>
                    <a:lnTo>
                      <a:pt x="273088" y="104381"/>
                    </a:lnTo>
                    <a:lnTo>
                      <a:pt x="282460" y="102463"/>
                    </a:lnTo>
                    <a:lnTo>
                      <a:pt x="290093" y="97282"/>
                    </a:lnTo>
                    <a:lnTo>
                      <a:pt x="295236" y="89598"/>
                    </a:lnTo>
                    <a:lnTo>
                      <a:pt x="297103" y="80175"/>
                    </a:lnTo>
                    <a:close/>
                  </a:path>
                  <a:path w="538480" h="530225">
                    <a:moveTo>
                      <a:pt x="305142" y="171234"/>
                    </a:moveTo>
                    <a:lnTo>
                      <a:pt x="305130" y="164553"/>
                    </a:lnTo>
                    <a:lnTo>
                      <a:pt x="305092" y="157911"/>
                    </a:lnTo>
                    <a:lnTo>
                      <a:pt x="299681" y="152539"/>
                    </a:lnTo>
                    <a:lnTo>
                      <a:pt x="286385" y="152590"/>
                    </a:lnTo>
                    <a:lnTo>
                      <a:pt x="281025" y="157988"/>
                    </a:lnTo>
                    <a:lnTo>
                      <a:pt x="281051" y="171284"/>
                    </a:lnTo>
                    <a:lnTo>
                      <a:pt x="286461" y="176657"/>
                    </a:lnTo>
                    <a:lnTo>
                      <a:pt x="299770" y="176631"/>
                    </a:lnTo>
                    <a:lnTo>
                      <a:pt x="305142" y="171234"/>
                    </a:lnTo>
                    <a:close/>
                  </a:path>
                  <a:path w="538480" h="530225">
                    <a:moveTo>
                      <a:pt x="313169" y="197129"/>
                    </a:moveTo>
                    <a:lnTo>
                      <a:pt x="313156" y="192684"/>
                    </a:lnTo>
                    <a:lnTo>
                      <a:pt x="313143" y="188226"/>
                    </a:lnTo>
                    <a:lnTo>
                      <a:pt x="309524" y="184658"/>
                    </a:lnTo>
                    <a:lnTo>
                      <a:pt x="300672" y="184696"/>
                    </a:lnTo>
                    <a:lnTo>
                      <a:pt x="297091" y="188302"/>
                    </a:lnTo>
                    <a:lnTo>
                      <a:pt x="297116" y="197167"/>
                    </a:lnTo>
                    <a:lnTo>
                      <a:pt x="300723" y="200748"/>
                    </a:lnTo>
                    <a:lnTo>
                      <a:pt x="309587" y="200723"/>
                    </a:lnTo>
                    <a:lnTo>
                      <a:pt x="313169" y="197129"/>
                    </a:lnTo>
                    <a:close/>
                  </a:path>
                  <a:path w="538480" h="530225">
                    <a:moveTo>
                      <a:pt x="321195" y="317576"/>
                    </a:moveTo>
                    <a:lnTo>
                      <a:pt x="321183" y="313118"/>
                    </a:lnTo>
                    <a:lnTo>
                      <a:pt x="321170" y="308686"/>
                    </a:lnTo>
                    <a:lnTo>
                      <a:pt x="317550" y="305104"/>
                    </a:lnTo>
                    <a:lnTo>
                      <a:pt x="308698" y="305142"/>
                    </a:lnTo>
                    <a:lnTo>
                      <a:pt x="305117" y="308749"/>
                    </a:lnTo>
                    <a:lnTo>
                      <a:pt x="305142" y="317601"/>
                    </a:lnTo>
                    <a:lnTo>
                      <a:pt x="308749" y="321195"/>
                    </a:lnTo>
                    <a:lnTo>
                      <a:pt x="317614" y="321170"/>
                    </a:lnTo>
                    <a:lnTo>
                      <a:pt x="321195" y="317576"/>
                    </a:lnTo>
                    <a:close/>
                  </a:path>
                  <a:path w="538480" h="530225">
                    <a:moveTo>
                      <a:pt x="321208" y="410298"/>
                    </a:moveTo>
                    <a:lnTo>
                      <a:pt x="321183" y="401434"/>
                    </a:lnTo>
                    <a:lnTo>
                      <a:pt x="321144" y="392518"/>
                    </a:lnTo>
                    <a:lnTo>
                      <a:pt x="313931" y="385368"/>
                    </a:lnTo>
                    <a:lnTo>
                      <a:pt x="296202" y="385457"/>
                    </a:lnTo>
                    <a:lnTo>
                      <a:pt x="289039" y="392658"/>
                    </a:lnTo>
                    <a:lnTo>
                      <a:pt x="289090" y="410400"/>
                    </a:lnTo>
                    <a:lnTo>
                      <a:pt x="296316" y="417563"/>
                    </a:lnTo>
                    <a:lnTo>
                      <a:pt x="314045" y="417512"/>
                    </a:lnTo>
                    <a:lnTo>
                      <a:pt x="321208" y="410298"/>
                    </a:lnTo>
                    <a:close/>
                  </a:path>
                  <a:path w="538480" h="530225">
                    <a:moveTo>
                      <a:pt x="321221" y="371944"/>
                    </a:moveTo>
                    <a:lnTo>
                      <a:pt x="321183" y="365302"/>
                    </a:lnTo>
                    <a:lnTo>
                      <a:pt x="321157" y="358648"/>
                    </a:lnTo>
                    <a:lnTo>
                      <a:pt x="315747" y="353275"/>
                    </a:lnTo>
                    <a:lnTo>
                      <a:pt x="302450" y="353326"/>
                    </a:lnTo>
                    <a:lnTo>
                      <a:pt x="297078" y="358736"/>
                    </a:lnTo>
                    <a:lnTo>
                      <a:pt x="297129" y="372046"/>
                    </a:lnTo>
                    <a:lnTo>
                      <a:pt x="302539" y="377418"/>
                    </a:lnTo>
                    <a:lnTo>
                      <a:pt x="315849" y="377355"/>
                    </a:lnTo>
                    <a:lnTo>
                      <a:pt x="321221" y="371944"/>
                    </a:lnTo>
                    <a:close/>
                  </a:path>
                  <a:path w="538480" h="530225">
                    <a:moveTo>
                      <a:pt x="345313" y="145300"/>
                    </a:moveTo>
                    <a:lnTo>
                      <a:pt x="345274" y="136436"/>
                    </a:lnTo>
                    <a:lnTo>
                      <a:pt x="345236" y="127571"/>
                    </a:lnTo>
                    <a:lnTo>
                      <a:pt x="338023" y="120408"/>
                    </a:lnTo>
                    <a:lnTo>
                      <a:pt x="320281" y="120484"/>
                    </a:lnTo>
                    <a:lnTo>
                      <a:pt x="313118" y="127698"/>
                    </a:lnTo>
                    <a:lnTo>
                      <a:pt x="313194" y="145427"/>
                    </a:lnTo>
                    <a:lnTo>
                      <a:pt x="320408" y="152590"/>
                    </a:lnTo>
                    <a:lnTo>
                      <a:pt x="338150" y="152527"/>
                    </a:lnTo>
                    <a:lnTo>
                      <a:pt x="345313" y="145300"/>
                    </a:lnTo>
                    <a:close/>
                  </a:path>
                  <a:path w="538480" h="530225">
                    <a:moveTo>
                      <a:pt x="353288" y="276580"/>
                    </a:moveTo>
                    <a:lnTo>
                      <a:pt x="349681" y="272999"/>
                    </a:lnTo>
                    <a:lnTo>
                      <a:pt x="340817" y="273024"/>
                    </a:lnTo>
                    <a:lnTo>
                      <a:pt x="337286" y="276580"/>
                    </a:lnTo>
                    <a:lnTo>
                      <a:pt x="337261" y="285496"/>
                    </a:lnTo>
                    <a:lnTo>
                      <a:pt x="340880" y="289077"/>
                    </a:lnTo>
                    <a:lnTo>
                      <a:pt x="349745" y="289052"/>
                    </a:lnTo>
                    <a:lnTo>
                      <a:pt x="353263" y="285496"/>
                    </a:lnTo>
                    <a:lnTo>
                      <a:pt x="353288" y="276580"/>
                    </a:lnTo>
                    <a:close/>
                  </a:path>
                  <a:path w="538480" h="530225">
                    <a:moveTo>
                      <a:pt x="353314" y="23964"/>
                    </a:moveTo>
                    <a:lnTo>
                      <a:pt x="351383" y="14605"/>
                    </a:lnTo>
                    <a:lnTo>
                      <a:pt x="346189" y="6985"/>
                    </a:lnTo>
                    <a:lnTo>
                      <a:pt x="338505" y="1854"/>
                    </a:lnTo>
                    <a:lnTo>
                      <a:pt x="329133" y="0"/>
                    </a:lnTo>
                    <a:lnTo>
                      <a:pt x="319760" y="1930"/>
                    </a:lnTo>
                    <a:lnTo>
                      <a:pt x="312127" y="7112"/>
                    </a:lnTo>
                    <a:lnTo>
                      <a:pt x="306997" y="14782"/>
                    </a:lnTo>
                    <a:lnTo>
                      <a:pt x="305130" y="24168"/>
                    </a:lnTo>
                    <a:lnTo>
                      <a:pt x="307060" y="33540"/>
                    </a:lnTo>
                    <a:lnTo>
                      <a:pt x="312242" y="41173"/>
                    </a:lnTo>
                    <a:lnTo>
                      <a:pt x="319913" y="46316"/>
                    </a:lnTo>
                    <a:lnTo>
                      <a:pt x="329298" y="48171"/>
                    </a:lnTo>
                    <a:lnTo>
                      <a:pt x="338670" y="46253"/>
                    </a:lnTo>
                    <a:lnTo>
                      <a:pt x="346316" y="41071"/>
                    </a:lnTo>
                    <a:lnTo>
                      <a:pt x="351447" y="33388"/>
                    </a:lnTo>
                    <a:lnTo>
                      <a:pt x="353314" y="23964"/>
                    </a:lnTo>
                    <a:close/>
                  </a:path>
                  <a:path w="538480" h="530225">
                    <a:moveTo>
                      <a:pt x="353326" y="237261"/>
                    </a:moveTo>
                    <a:lnTo>
                      <a:pt x="353314" y="232829"/>
                    </a:lnTo>
                    <a:lnTo>
                      <a:pt x="353288" y="228396"/>
                    </a:lnTo>
                    <a:lnTo>
                      <a:pt x="349669" y="224815"/>
                    </a:lnTo>
                    <a:lnTo>
                      <a:pt x="340817" y="224853"/>
                    </a:lnTo>
                    <a:lnTo>
                      <a:pt x="337235" y="228447"/>
                    </a:lnTo>
                    <a:lnTo>
                      <a:pt x="337261" y="237324"/>
                    </a:lnTo>
                    <a:lnTo>
                      <a:pt x="340880" y="240893"/>
                    </a:lnTo>
                    <a:lnTo>
                      <a:pt x="349745" y="240868"/>
                    </a:lnTo>
                    <a:lnTo>
                      <a:pt x="353326" y="237261"/>
                    </a:lnTo>
                    <a:close/>
                  </a:path>
                  <a:path w="538480" h="530225">
                    <a:moveTo>
                      <a:pt x="361365" y="195300"/>
                    </a:moveTo>
                    <a:lnTo>
                      <a:pt x="361340" y="188645"/>
                    </a:lnTo>
                    <a:lnTo>
                      <a:pt x="361302" y="181991"/>
                    </a:lnTo>
                    <a:lnTo>
                      <a:pt x="355892" y="176618"/>
                    </a:lnTo>
                    <a:lnTo>
                      <a:pt x="342582" y="176682"/>
                    </a:lnTo>
                    <a:lnTo>
                      <a:pt x="337223" y="182092"/>
                    </a:lnTo>
                    <a:lnTo>
                      <a:pt x="337273" y="195389"/>
                    </a:lnTo>
                    <a:lnTo>
                      <a:pt x="342684" y="200761"/>
                    </a:lnTo>
                    <a:lnTo>
                      <a:pt x="355993" y="200710"/>
                    </a:lnTo>
                    <a:lnTo>
                      <a:pt x="361365" y="195300"/>
                    </a:lnTo>
                    <a:close/>
                  </a:path>
                  <a:path w="538480" h="530225">
                    <a:moveTo>
                      <a:pt x="377418" y="323773"/>
                    </a:moveTo>
                    <a:lnTo>
                      <a:pt x="377393" y="317106"/>
                    </a:lnTo>
                    <a:lnTo>
                      <a:pt x="377380" y="310464"/>
                    </a:lnTo>
                    <a:lnTo>
                      <a:pt x="371970" y="305104"/>
                    </a:lnTo>
                    <a:lnTo>
                      <a:pt x="358660" y="305155"/>
                    </a:lnTo>
                    <a:lnTo>
                      <a:pt x="353288" y="310553"/>
                    </a:lnTo>
                    <a:lnTo>
                      <a:pt x="353339" y="323862"/>
                    </a:lnTo>
                    <a:lnTo>
                      <a:pt x="358736" y="329234"/>
                    </a:lnTo>
                    <a:lnTo>
                      <a:pt x="372046" y="329196"/>
                    </a:lnTo>
                    <a:lnTo>
                      <a:pt x="377418" y="323773"/>
                    </a:lnTo>
                    <a:close/>
                  </a:path>
                  <a:path w="538480" h="530225">
                    <a:moveTo>
                      <a:pt x="385406" y="246240"/>
                    </a:moveTo>
                    <a:lnTo>
                      <a:pt x="379996" y="240868"/>
                    </a:lnTo>
                    <a:lnTo>
                      <a:pt x="366687" y="240919"/>
                    </a:lnTo>
                    <a:lnTo>
                      <a:pt x="361403" y="246240"/>
                    </a:lnTo>
                    <a:lnTo>
                      <a:pt x="361365" y="259638"/>
                    </a:lnTo>
                    <a:lnTo>
                      <a:pt x="366776" y="265010"/>
                    </a:lnTo>
                    <a:lnTo>
                      <a:pt x="380085" y="264947"/>
                    </a:lnTo>
                    <a:lnTo>
                      <a:pt x="385356" y="259638"/>
                    </a:lnTo>
                    <a:lnTo>
                      <a:pt x="385406" y="246240"/>
                    </a:lnTo>
                    <a:close/>
                  </a:path>
                  <a:path w="538480" h="530225">
                    <a:moveTo>
                      <a:pt x="385432" y="497725"/>
                    </a:moveTo>
                    <a:lnTo>
                      <a:pt x="383489" y="488365"/>
                    </a:lnTo>
                    <a:lnTo>
                      <a:pt x="378294" y="480733"/>
                    </a:lnTo>
                    <a:lnTo>
                      <a:pt x="370624" y="475602"/>
                    </a:lnTo>
                    <a:lnTo>
                      <a:pt x="361226" y="473735"/>
                    </a:lnTo>
                    <a:lnTo>
                      <a:pt x="351866" y="475678"/>
                    </a:lnTo>
                    <a:lnTo>
                      <a:pt x="344233" y="480872"/>
                    </a:lnTo>
                    <a:lnTo>
                      <a:pt x="339102" y="488556"/>
                    </a:lnTo>
                    <a:lnTo>
                      <a:pt x="337248" y="497941"/>
                    </a:lnTo>
                    <a:lnTo>
                      <a:pt x="339178" y="507314"/>
                    </a:lnTo>
                    <a:lnTo>
                      <a:pt x="344373" y="514946"/>
                    </a:lnTo>
                    <a:lnTo>
                      <a:pt x="352056" y="520077"/>
                    </a:lnTo>
                    <a:lnTo>
                      <a:pt x="361442" y="521931"/>
                    </a:lnTo>
                    <a:lnTo>
                      <a:pt x="370801" y="519988"/>
                    </a:lnTo>
                    <a:lnTo>
                      <a:pt x="378447" y="514794"/>
                    </a:lnTo>
                    <a:lnTo>
                      <a:pt x="383578" y="507111"/>
                    </a:lnTo>
                    <a:lnTo>
                      <a:pt x="385432" y="497725"/>
                    </a:lnTo>
                    <a:close/>
                  </a:path>
                  <a:path w="538480" h="530225">
                    <a:moveTo>
                      <a:pt x="393471" y="378193"/>
                    </a:moveTo>
                    <a:lnTo>
                      <a:pt x="393458" y="369316"/>
                    </a:lnTo>
                    <a:lnTo>
                      <a:pt x="393407" y="360413"/>
                    </a:lnTo>
                    <a:lnTo>
                      <a:pt x="386194" y="353263"/>
                    </a:lnTo>
                    <a:lnTo>
                      <a:pt x="368477" y="353326"/>
                    </a:lnTo>
                    <a:lnTo>
                      <a:pt x="361315" y="360540"/>
                    </a:lnTo>
                    <a:lnTo>
                      <a:pt x="361365" y="378269"/>
                    </a:lnTo>
                    <a:lnTo>
                      <a:pt x="368566" y="385445"/>
                    </a:lnTo>
                    <a:lnTo>
                      <a:pt x="386308" y="385394"/>
                    </a:lnTo>
                    <a:lnTo>
                      <a:pt x="393471" y="378193"/>
                    </a:lnTo>
                    <a:close/>
                  </a:path>
                  <a:path w="538480" h="530225">
                    <a:moveTo>
                      <a:pt x="401485" y="417449"/>
                    </a:moveTo>
                    <a:lnTo>
                      <a:pt x="399554" y="408076"/>
                    </a:lnTo>
                    <a:lnTo>
                      <a:pt x="394373" y="400443"/>
                    </a:lnTo>
                    <a:lnTo>
                      <a:pt x="386702" y="395312"/>
                    </a:lnTo>
                    <a:lnTo>
                      <a:pt x="377304" y="393446"/>
                    </a:lnTo>
                    <a:lnTo>
                      <a:pt x="367931" y="395376"/>
                    </a:lnTo>
                    <a:lnTo>
                      <a:pt x="360299" y="400570"/>
                    </a:lnTo>
                    <a:lnTo>
                      <a:pt x="355168" y="408254"/>
                    </a:lnTo>
                    <a:lnTo>
                      <a:pt x="353314" y="417639"/>
                    </a:lnTo>
                    <a:lnTo>
                      <a:pt x="355244" y="426999"/>
                    </a:lnTo>
                    <a:lnTo>
                      <a:pt x="360426" y="434632"/>
                    </a:lnTo>
                    <a:lnTo>
                      <a:pt x="368109" y="439762"/>
                    </a:lnTo>
                    <a:lnTo>
                      <a:pt x="377482" y="441629"/>
                    </a:lnTo>
                    <a:lnTo>
                      <a:pt x="386854" y="439699"/>
                    </a:lnTo>
                    <a:lnTo>
                      <a:pt x="394500" y="434505"/>
                    </a:lnTo>
                    <a:lnTo>
                      <a:pt x="399630" y="426834"/>
                    </a:lnTo>
                    <a:lnTo>
                      <a:pt x="401485" y="417449"/>
                    </a:lnTo>
                    <a:close/>
                  </a:path>
                  <a:path w="538480" h="530225">
                    <a:moveTo>
                      <a:pt x="401485" y="120319"/>
                    </a:moveTo>
                    <a:lnTo>
                      <a:pt x="399554" y="110959"/>
                    </a:lnTo>
                    <a:lnTo>
                      <a:pt x="394373" y="103339"/>
                    </a:lnTo>
                    <a:lnTo>
                      <a:pt x="386702" y="98209"/>
                    </a:lnTo>
                    <a:lnTo>
                      <a:pt x="377304" y="96354"/>
                    </a:lnTo>
                    <a:lnTo>
                      <a:pt x="367931" y="98285"/>
                    </a:lnTo>
                    <a:lnTo>
                      <a:pt x="360299" y="103479"/>
                    </a:lnTo>
                    <a:lnTo>
                      <a:pt x="355168" y="111163"/>
                    </a:lnTo>
                    <a:lnTo>
                      <a:pt x="353314" y="120548"/>
                    </a:lnTo>
                    <a:lnTo>
                      <a:pt x="355244" y="129908"/>
                    </a:lnTo>
                    <a:lnTo>
                      <a:pt x="360426" y="137541"/>
                    </a:lnTo>
                    <a:lnTo>
                      <a:pt x="368109" y="142671"/>
                    </a:lnTo>
                    <a:lnTo>
                      <a:pt x="377494" y="144538"/>
                    </a:lnTo>
                    <a:lnTo>
                      <a:pt x="386867" y="142608"/>
                    </a:lnTo>
                    <a:lnTo>
                      <a:pt x="394500" y="137414"/>
                    </a:lnTo>
                    <a:lnTo>
                      <a:pt x="399630" y="129730"/>
                    </a:lnTo>
                    <a:lnTo>
                      <a:pt x="401485" y="120319"/>
                    </a:lnTo>
                    <a:close/>
                  </a:path>
                  <a:path w="538480" h="530225">
                    <a:moveTo>
                      <a:pt x="409549" y="201523"/>
                    </a:moveTo>
                    <a:lnTo>
                      <a:pt x="409511" y="192646"/>
                    </a:lnTo>
                    <a:lnTo>
                      <a:pt x="409486" y="183781"/>
                    </a:lnTo>
                    <a:lnTo>
                      <a:pt x="402259" y="176618"/>
                    </a:lnTo>
                    <a:lnTo>
                      <a:pt x="384517" y="176682"/>
                    </a:lnTo>
                    <a:lnTo>
                      <a:pt x="377355" y="183908"/>
                    </a:lnTo>
                    <a:lnTo>
                      <a:pt x="377431" y="201637"/>
                    </a:lnTo>
                    <a:lnTo>
                      <a:pt x="384644" y="208800"/>
                    </a:lnTo>
                    <a:lnTo>
                      <a:pt x="402386" y="208737"/>
                    </a:lnTo>
                    <a:lnTo>
                      <a:pt x="409549" y="201523"/>
                    </a:lnTo>
                    <a:close/>
                  </a:path>
                  <a:path w="538480" h="530225">
                    <a:moveTo>
                      <a:pt x="425602" y="289852"/>
                    </a:moveTo>
                    <a:lnTo>
                      <a:pt x="425577" y="280974"/>
                    </a:lnTo>
                    <a:lnTo>
                      <a:pt x="425538" y="272097"/>
                    </a:lnTo>
                    <a:lnTo>
                      <a:pt x="418312" y="264934"/>
                    </a:lnTo>
                    <a:lnTo>
                      <a:pt x="400583" y="265010"/>
                    </a:lnTo>
                    <a:lnTo>
                      <a:pt x="393433" y="272224"/>
                    </a:lnTo>
                    <a:lnTo>
                      <a:pt x="393496" y="289966"/>
                    </a:lnTo>
                    <a:lnTo>
                      <a:pt x="400710" y="297129"/>
                    </a:lnTo>
                    <a:lnTo>
                      <a:pt x="418439" y="297065"/>
                    </a:lnTo>
                    <a:lnTo>
                      <a:pt x="425602" y="289852"/>
                    </a:lnTo>
                    <a:close/>
                  </a:path>
                  <a:path w="538480" h="530225">
                    <a:moveTo>
                      <a:pt x="465721" y="321068"/>
                    </a:moveTo>
                    <a:lnTo>
                      <a:pt x="463778" y="311721"/>
                    </a:lnTo>
                    <a:lnTo>
                      <a:pt x="458584" y="304088"/>
                    </a:lnTo>
                    <a:lnTo>
                      <a:pt x="450913" y="298970"/>
                    </a:lnTo>
                    <a:lnTo>
                      <a:pt x="441528" y="297091"/>
                    </a:lnTo>
                    <a:lnTo>
                      <a:pt x="432155" y="299034"/>
                    </a:lnTo>
                    <a:lnTo>
                      <a:pt x="424522" y="304228"/>
                    </a:lnTo>
                    <a:lnTo>
                      <a:pt x="419392" y="311912"/>
                    </a:lnTo>
                    <a:lnTo>
                      <a:pt x="417550" y="321297"/>
                    </a:lnTo>
                    <a:lnTo>
                      <a:pt x="419481" y="330669"/>
                    </a:lnTo>
                    <a:lnTo>
                      <a:pt x="424675" y="338302"/>
                    </a:lnTo>
                    <a:lnTo>
                      <a:pt x="432358" y="343420"/>
                    </a:lnTo>
                    <a:lnTo>
                      <a:pt x="441744" y="345274"/>
                    </a:lnTo>
                    <a:lnTo>
                      <a:pt x="451116" y="343331"/>
                    </a:lnTo>
                    <a:lnTo>
                      <a:pt x="458749" y="338137"/>
                    </a:lnTo>
                    <a:lnTo>
                      <a:pt x="463867" y="330466"/>
                    </a:lnTo>
                    <a:lnTo>
                      <a:pt x="465721" y="321068"/>
                    </a:lnTo>
                    <a:close/>
                  </a:path>
                  <a:path w="538480" h="530225">
                    <a:moveTo>
                      <a:pt x="465721" y="208661"/>
                    </a:moveTo>
                    <a:lnTo>
                      <a:pt x="463791" y="199301"/>
                    </a:lnTo>
                    <a:lnTo>
                      <a:pt x="458597" y="191668"/>
                    </a:lnTo>
                    <a:lnTo>
                      <a:pt x="450913" y="186537"/>
                    </a:lnTo>
                    <a:lnTo>
                      <a:pt x="441528" y="184683"/>
                    </a:lnTo>
                    <a:lnTo>
                      <a:pt x="432155" y="186613"/>
                    </a:lnTo>
                    <a:lnTo>
                      <a:pt x="424535" y="191808"/>
                    </a:lnTo>
                    <a:lnTo>
                      <a:pt x="419404" y="199478"/>
                    </a:lnTo>
                    <a:lnTo>
                      <a:pt x="417550" y="208864"/>
                    </a:lnTo>
                    <a:lnTo>
                      <a:pt x="419481" y="218236"/>
                    </a:lnTo>
                    <a:lnTo>
                      <a:pt x="424662" y="225869"/>
                    </a:lnTo>
                    <a:lnTo>
                      <a:pt x="432346" y="231000"/>
                    </a:lnTo>
                    <a:lnTo>
                      <a:pt x="441718" y="232854"/>
                    </a:lnTo>
                    <a:lnTo>
                      <a:pt x="451091" y="230924"/>
                    </a:lnTo>
                    <a:lnTo>
                      <a:pt x="458736" y="225742"/>
                    </a:lnTo>
                    <a:lnTo>
                      <a:pt x="463867" y="218059"/>
                    </a:lnTo>
                    <a:lnTo>
                      <a:pt x="465721" y="208661"/>
                    </a:lnTo>
                    <a:close/>
                  </a:path>
                  <a:path w="538480" h="530225">
                    <a:moveTo>
                      <a:pt x="481787" y="120357"/>
                    </a:moveTo>
                    <a:lnTo>
                      <a:pt x="479856" y="110998"/>
                    </a:lnTo>
                    <a:lnTo>
                      <a:pt x="474662" y="103352"/>
                    </a:lnTo>
                    <a:lnTo>
                      <a:pt x="466991" y="98221"/>
                    </a:lnTo>
                    <a:lnTo>
                      <a:pt x="457606" y="96354"/>
                    </a:lnTo>
                    <a:lnTo>
                      <a:pt x="448233" y="98285"/>
                    </a:lnTo>
                    <a:lnTo>
                      <a:pt x="440601" y="103466"/>
                    </a:lnTo>
                    <a:lnTo>
                      <a:pt x="435470" y="111150"/>
                    </a:lnTo>
                    <a:lnTo>
                      <a:pt x="433603" y="120523"/>
                    </a:lnTo>
                    <a:lnTo>
                      <a:pt x="435533" y="129895"/>
                    </a:lnTo>
                    <a:lnTo>
                      <a:pt x="440715" y="137541"/>
                    </a:lnTo>
                    <a:lnTo>
                      <a:pt x="448398" y="142671"/>
                    </a:lnTo>
                    <a:lnTo>
                      <a:pt x="457784" y="144538"/>
                    </a:lnTo>
                    <a:lnTo>
                      <a:pt x="467144" y="142608"/>
                    </a:lnTo>
                    <a:lnTo>
                      <a:pt x="474789" y="137414"/>
                    </a:lnTo>
                    <a:lnTo>
                      <a:pt x="479920" y="129743"/>
                    </a:lnTo>
                    <a:lnTo>
                      <a:pt x="481787" y="120357"/>
                    </a:lnTo>
                    <a:close/>
                  </a:path>
                  <a:path w="538480" h="530225">
                    <a:moveTo>
                      <a:pt x="505866" y="393357"/>
                    </a:moveTo>
                    <a:lnTo>
                      <a:pt x="503936" y="383984"/>
                    </a:lnTo>
                    <a:lnTo>
                      <a:pt x="498754" y="376351"/>
                    </a:lnTo>
                    <a:lnTo>
                      <a:pt x="491070" y="371221"/>
                    </a:lnTo>
                    <a:lnTo>
                      <a:pt x="481685" y="369366"/>
                    </a:lnTo>
                    <a:lnTo>
                      <a:pt x="472313" y="371297"/>
                    </a:lnTo>
                    <a:lnTo>
                      <a:pt x="464680" y="376478"/>
                    </a:lnTo>
                    <a:lnTo>
                      <a:pt x="459549" y="384162"/>
                    </a:lnTo>
                    <a:lnTo>
                      <a:pt x="457695" y="393534"/>
                    </a:lnTo>
                    <a:lnTo>
                      <a:pt x="459625" y="402907"/>
                    </a:lnTo>
                    <a:lnTo>
                      <a:pt x="464807" y="410552"/>
                    </a:lnTo>
                    <a:lnTo>
                      <a:pt x="472490" y="415683"/>
                    </a:lnTo>
                    <a:lnTo>
                      <a:pt x="481876" y="417537"/>
                    </a:lnTo>
                    <a:lnTo>
                      <a:pt x="491248" y="415607"/>
                    </a:lnTo>
                    <a:lnTo>
                      <a:pt x="498881" y="410425"/>
                    </a:lnTo>
                    <a:lnTo>
                      <a:pt x="504012" y="402742"/>
                    </a:lnTo>
                    <a:lnTo>
                      <a:pt x="505866" y="393357"/>
                    </a:lnTo>
                    <a:close/>
                  </a:path>
                  <a:path w="538480" h="530225">
                    <a:moveTo>
                      <a:pt x="537984" y="248831"/>
                    </a:moveTo>
                    <a:lnTo>
                      <a:pt x="536067" y="239471"/>
                    </a:lnTo>
                    <a:lnTo>
                      <a:pt x="530872" y="231825"/>
                    </a:lnTo>
                    <a:lnTo>
                      <a:pt x="523201" y="226695"/>
                    </a:lnTo>
                    <a:lnTo>
                      <a:pt x="513816" y="224828"/>
                    </a:lnTo>
                    <a:lnTo>
                      <a:pt x="504444" y="226758"/>
                    </a:lnTo>
                    <a:lnTo>
                      <a:pt x="496811" y="231940"/>
                    </a:lnTo>
                    <a:lnTo>
                      <a:pt x="491667" y="239623"/>
                    </a:lnTo>
                    <a:lnTo>
                      <a:pt x="489813" y="248996"/>
                    </a:lnTo>
                    <a:lnTo>
                      <a:pt x="491731" y="258368"/>
                    </a:lnTo>
                    <a:lnTo>
                      <a:pt x="496925" y="266014"/>
                    </a:lnTo>
                    <a:lnTo>
                      <a:pt x="504609" y="271145"/>
                    </a:lnTo>
                    <a:lnTo>
                      <a:pt x="513994" y="273011"/>
                    </a:lnTo>
                    <a:lnTo>
                      <a:pt x="523354" y="271081"/>
                    </a:lnTo>
                    <a:lnTo>
                      <a:pt x="530999" y="265887"/>
                    </a:lnTo>
                    <a:lnTo>
                      <a:pt x="536130" y="258216"/>
                    </a:lnTo>
                    <a:lnTo>
                      <a:pt x="537984" y="248831"/>
                    </a:lnTo>
                    <a:close/>
                  </a:path>
                </a:pathLst>
              </a:custGeom>
              <a:solidFill>
                <a:srgbClr val="FFA84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63">
                <a:extLst>
                  <a:ext uri="{FF2B5EF4-FFF2-40B4-BE49-F238E27FC236}">
                    <a16:creationId xmlns:a16="http://schemas.microsoft.com/office/drawing/2014/main" id="{FB023956-AF2B-934D-A34F-D96E5B5C67FB}"/>
                  </a:ext>
                </a:extLst>
              </p:cNvPr>
              <p:cNvSpPr/>
              <p:nvPr/>
            </p:nvSpPr>
            <p:spPr>
              <a:xfrm>
                <a:off x="17311243" y="7732807"/>
                <a:ext cx="538480" cy="386715"/>
              </a:xfrm>
              <a:custGeom>
                <a:avLst/>
                <a:gdLst/>
                <a:ahLst/>
                <a:cxnLst/>
                <a:rect l="l" t="t" r="r" b="b"/>
                <a:pathLst>
                  <a:path w="538480" h="386715">
                    <a:moveTo>
                      <a:pt x="57277" y="385419"/>
                    </a:moveTo>
                    <a:lnTo>
                      <a:pt x="51739" y="370801"/>
                    </a:lnTo>
                    <a:lnTo>
                      <a:pt x="48412" y="362013"/>
                    </a:lnTo>
                    <a:lnTo>
                      <a:pt x="38544" y="335953"/>
                    </a:lnTo>
                    <a:lnTo>
                      <a:pt x="37693" y="333705"/>
                    </a:lnTo>
                    <a:lnTo>
                      <a:pt x="37693" y="362013"/>
                    </a:lnTo>
                    <a:lnTo>
                      <a:pt x="19494" y="362013"/>
                    </a:lnTo>
                    <a:lnTo>
                      <a:pt x="28587" y="335953"/>
                    </a:lnTo>
                    <a:lnTo>
                      <a:pt x="37693" y="362013"/>
                    </a:lnTo>
                    <a:lnTo>
                      <a:pt x="37693" y="333705"/>
                    </a:lnTo>
                    <a:lnTo>
                      <a:pt x="33502" y="322630"/>
                    </a:lnTo>
                    <a:lnTo>
                      <a:pt x="23710" y="322630"/>
                    </a:lnTo>
                    <a:lnTo>
                      <a:pt x="0" y="385419"/>
                    </a:lnTo>
                    <a:lnTo>
                      <a:pt x="11353" y="385419"/>
                    </a:lnTo>
                    <a:lnTo>
                      <a:pt x="16421" y="370801"/>
                    </a:lnTo>
                    <a:lnTo>
                      <a:pt x="40754" y="370801"/>
                    </a:lnTo>
                    <a:lnTo>
                      <a:pt x="45885" y="385419"/>
                    </a:lnTo>
                    <a:lnTo>
                      <a:pt x="57277" y="385419"/>
                    </a:lnTo>
                    <a:close/>
                  </a:path>
                  <a:path w="538480" h="386715">
                    <a:moveTo>
                      <a:pt x="118706" y="370560"/>
                    </a:moveTo>
                    <a:lnTo>
                      <a:pt x="118414" y="364591"/>
                    </a:lnTo>
                    <a:lnTo>
                      <a:pt x="118414" y="322630"/>
                    </a:lnTo>
                    <a:lnTo>
                      <a:pt x="107556" y="322630"/>
                    </a:lnTo>
                    <a:lnTo>
                      <a:pt x="107556" y="373062"/>
                    </a:lnTo>
                    <a:lnTo>
                      <a:pt x="103352" y="377482"/>
                    </a:lnTo>
                    <a:lnTo>
                      <a:pt x="94957" y="377482"/>
                    </a:lnTo>
                    <a:lnTo>
                      <a:pt x="91503" y="377736"/>
                    </a:lnTo>
                    <a:lnTo>
                      <a:pt x="88099" y="376529"/>
                    </a:lnTo>
                    <a:lnTo>
                      <a:pt x="85547" y="374167"/>
                    </a:lnTo>
                    <a:lnTo>
                      <a:pt x="83273" y="371513"/>
                    </a:lnTo>
                    <a:lnTo>
                      <a:pt x="82118" y="368071"/>
                    </a:lnTo>
                    <a:lnTo>
                      <a:pt x="82372" y="364578"/>
                    </a:lnTo>
                    <a:lnTo>
                      <a:pt x="82372" y="322630"/>
                    </a:lnTo>
                    <a:lnTo>
                      <a:pt x="71501" y="322630"/>
                    </a:lnTo>
                    <a:lnTo>
                      <a:pt x="71501" y="364553"/>
                    </a:lnTo>
                    <a:lnTo>
                      <a:pt x="71158" y="370547"/>
                    </a:lnTo>
                    <a:lnTo>
                      <a:pt x="73482" y="376389"/>
                    </a:lnTo>
                    <a:lnTo>
                      <a:pt x="77838" y="380530"/>
                    </a:lnTo>
                    <a:lnTo>
                      <a:pt x="86029" y="384860"/>
                    </a:lnTo>
                    <a:lnTo>
                      <a:pt x="94945" y="386283"/>
                    </a:lnTo>
                    <a:lnTo>
                      <a:pt x="103847" y="384810"/>
                    </a:lnTo>
                    <a:lnTo>
                      <a:pt x="112014" y="380441"/>
                    </a:lnTo>
                    <a:lnTo>
                      <a:pt x="116370" y="376351"/>
                    </a:lnTo>
                    <a:lnTo>
                      <a:pt x="118706" y="370560"/>
                    </a:lnTo>
                    <a:close/>
                  </a:path>
                  <a:path w="538480" h="386715">
                    <a:moveTo>
                      <a:pt x="182791" y="374053"/>
                    </a:moveTo>
                    <a:lnTo>
                      <a:pt x="182626" y="369150"/>
                    </a:lnTo>
                    <a:lnTo>
                      <a:pt x="182702" y="366217"/>
                    </a:lnTo>
                    <a:lnTo>
                      <a:pt x="181991" y="363296"/>
                    </a:lnTo>
                    <a:lnTo>
                      <a:pt x="158559" y="348462"/>
                    </a:lnTo>
                    <a:lnTo>
                      <a:pt x="155003" y="346951"/>
                    </a:lnTo>
                    <a:lnTo>
                      <a:pt x="149783" y="343687"/>
                    </a:lnTo>
                    <a:lnTo>
                      <a:pt x="148577" y="341528"/>
                    </a:lnTo>
                    <a:lnTo>
                      <a:pt x="148437" y="336715"/>
                    </a:lnTo>
                    <a:lnTo>
                      <a:pt x="149555" y="334340"/>
                    </a:lnTo>
                    <a:lnTo>
                      <a:pt x="151523" y="332828"/>
                    </a:lnTo>
                    <a:lnTo>
                      <a:pt x="153962" y="331177"/>
                    </a:lnTo>
                    <a:lnTo>
                      <a:pt x="156870" y="330377"/>
                    </a:lnTo>
                    <a:lnTo>
                      <a:pt x="159816" y="330555"/>
                    </a:lnTo>
                    <a:lnTo>
                      <a:pt x="162991" y="330352"/>
                    </a:lnTo>
                    <a:lnTo>
                      <a:pt x="166141" y="331330"/>
                    </a:lnTo>
                    <a:lnTo>
                      <a:pt x="168630" y="333324"/>
                    </a:lnTo>
                    <a:lnTo>
                      <a:pt x="170738" y="335280"/>
                    </a:lnTo>
                    <a:lnTo>
                      <a:pt x="171869" y="338074"/>
                    </a:lnTo>
                    <a:lnTo>
                      <a:pt x="171716" y="340956"/>
                    </a:lnTo>
                    <a:lnTo>
                      <a:pt x="182587" y="340956"/>
                    </a:lnTo>
                    <a:lnTo>
                      <a:pt x="163931" y="321691"/>
                    </a:lnTo>
                    <a:lnTo>
                      <a:pt x="159893" y="321767"/>
                    </a:lnTo>
                    <a:lnTo>
                      <a:pt x="154139" y="321500"/>
                    </a:lnTo>
                    <a:lnTo>
                      <a:pt x="148463" y="323240"/>
                    </a:lnTo>
                    <a:lnTo>
                      <a:pt x="139877" y="329603"/>
                    </a:lnTo>
                    <a:lnTo>
                      <a:pt x="137579" y="334264"/>
                    </a:lnTo>
                    <a:lnTo>
                      <a:pt x="137718" y="345097"/>
                    </a:lnTo>
                    <a:lnTo>
                      <a:pt x="141008" y="350481"/>
                    </a:lnTo>
                    <a:lnTo>
                      <a:pt x="146227" y="353250"/>
                    </a:lnTo>
                    <a:lnTo>
                      <a:pt x="150025" y="355460"/>
                    </a:lnTo>
                    <a:lnTo>
                      <a:pt x="154089" y="357162"/>
                    </a:lnTo>
                    <a:lnTo>
                      <a:pt x="162026" y="359244"/>
                    </a:lnTo>
                    <a:lnTo>
                      <a:pt x="165582" y="360794"/>
                    </a:lnTo>
                    <a:lnTo>
                      <a:pt x="168795" y="362864"/>
                    </a:lnTo>
                    <a:lnTo>
                      <a:pt x="170764" y="364388"/>
                    </a:lnTo>
                    <a:lnTo>
                      <a:pt x="171856" y="366763"/>
                    </a:lnTo>
                    <a:lnTo>
                      <a:pt x="171716" y="369252"/>
                    </a:lnTo>
                    <a:lnTo>
                      <a:pt x="171792" y="371627"/>
                    </a:lnTo>
                    <a:lnTo>
                      <a:pt x="170726" y="373888"/>
                    </a:lnTo>
                    <a:lnTo>
                      <a:pt x="168846" y="375348"/>
                    </a:lnTo>
                    <a:lnTo>
                      <a:pt x="166331" y="377063"/>
                    </a:lnTo>
                    <a:lnTo>
                      <a:pt x="163322" y="377875"/>
                    </a:lnTo>
                    <a:lnTo>
                      <a:pt x="160286" y="377659"/>
                    </a:lnTo>
                    <a:lnTo>
                      <a:pt x="156667" y="377901"/>
                    </a:lnTo>
                    <a:lnTo>
                      <a:pt x="153073" y="376859"/>
                    </a:lnTo>
                    <a:lnTo>
                      <a:pt x="150152" y="374726"/>
                    </a:lnTo>
                    <a:lnTo>
                      <a:pt x="147751" y="372668"/>
                    </a:lnTo>
                    <a:lnTo>
                      <a:pt x="146443" y="369608"/>
                    </a:lnTo>
                    <a:lnTo>
                      <a:pt x="146621" y="366445"/>
                    </a:lnTo>
                    <a:lnTo>
                      <a:pt x="135712" y="366445"/>
                    </a:lnTo>
                    <a:lnTo>
                      <a:pt x="155981" y="386321"/>
                    </a:lnTo>
                    <a:lnTo>
                      <a:pt x="160286" y="386283"/>
                    </a:lnTo>
                    <a:lnTo>
                      <a:pt x="166090" y="386600"/>
                    </a:lnTo>
                    <a:lnTo>
                      <a:pt x="171831" y="384962"/>
                    </a:lnTo>
                    <a:lnTo>
                      <a:pt x="176606" y="381647"/>
                    </a:lnTo>
                    <a:lnTo>
                      <a:pt x="180543" y="378726"/>
                    </a:lnTo>
                    <a:lnTo>
                      <a:pt x="182791" y="374053"/>
                    </a:lnTo>
                    <a:close/>
                  </a:path>
                  <a:path w="538480" h="386715">
                    <a:moveTo>
                      <a:pt x="207987" y="0"/>
                    </a:moveTo>
                    <a:lnTo>
                      <a:pt x="156794" y="0"/>
                    </a:lnTo>
                    <a:lnTo>
                      <a:pt x="156794" y="157340"/>
                    </a:lnTo>
                    <a:lnTo>
                      <a:pt x="52920" y="0"/>
                    </a:lnTo>
                    <a:lnTo>
                      <a:pt x="7251" y="0"/>
                    </a:lnTo>
                    <a:lnTo>
                      <a:pt x="7251" y="256946"/>
                    </a:lnTo>
                    <a:lnTo>
                      <a:pt x="58458" y="256946"/>
                    </a:lnTo>
                    <a:lnTo>
                      <a:pt x="58458" y="99237"/>
                    </a:lnTo>
                    <a:lnTo>
                      <a:pt x="162318" y="256946"/>
                    </a:lnTo>
                    <a:lnTo>
                      <a:pt x="207987" y="256946"/>
                    </a:lnTo>
                    <a:lnTo>
                      <a:pt x="207987" y="0"/>
                    </a:lnTo>
                    <a:close/>
                  </a:path>
                  <a:path w="538480" h="386715">
                    <a:moveTo>
                      <a:pt x="246392" y="322630"/>
                    </a:moveTo>
                    <a:lnTo>
                      <a:pt x="196583" y="322630"/>
                    </a:lnTo>
                    <a:lnTo>
                      <a:pt x="196583" y="331419"/>
                    </a:lnTo>
                    <a:lnTo>
                      <a:pt x="216001" y="331419"/>
                    </a:lnTo>
                    <a:lnTo>
                      <a:pt x="216001" y="385419"/>
                    </a:lnTo>
                    <a:lnTo>
                      <a:pt x="226822" y="385419"/>
                    </a:lnTo>
                    <a:lnTo>
                      <a:pt x="226822" y="331419"/>
                    </a:lnTo>
                    <a:lnTo>
                      <a:pt x="246392" y="331419"/>
                    </a:lnTo>
                    <a:lnTo>
                      <a:pt x="246392" y="322630"/>
                    </a:lnTo>
                    <a:close/>
                  </a:path>
                  <a:path w="538480" h="386715">
                    <a:moveTo>
                      <a:pt x="310819" y="384873"/>
                    </a:moveTo>
                    <a:lnTo>
                      <a:pt x="298107" y="361264"/>
                    </a:lnTo>
                    <a:lnTo>
                      <a:pt x="296722" y="358711"/>
                    </a:lnTo>
                    <a:lnTo>
                      <a:pt x="300101" y="357378"/>
                    </a:lnTo>
                    <a:lnTo>
                      <a:pt x="308368" y="345376"/>
                    </a:lnTo>
                    <a:lnTo>
                      <a:pt x="308229" y="341630"/>
                    </a:lnTo>
                    <a:lnTo>
                      <a:pt x="308571" y="336257"/>
                    </a:lnTo>
                    <a:lnTo>
                      <a:pt x="306476" y="331241"/>
                    </a:lnTo>
                    <a:lnTo>
                      <a:pt x="306387" y="331025"/>
                    </a:lnTo>
                    <a:lnTo>
                      <a:pt x="302323" y="327507"/>
                    </a:lnTo>
                    <a:lnTo>
                      <a:pt x="297510" y="323989"/>
                    </a:lnTo>
                    <a:lnTo>
                      <a:pt x="297510" y="339178"/>
                    </a:lnTo>
                    <a:lnTo>
                      <a:pt x="297332" y="342074"/>
                    </a:lnTo>
                    <a:lnTo>
                      <a:pt x="288721" y="352666"/>
                    </a:lnTo>
                    <a:lnTo>
                      <a:pt x="285597" y="352475"/>
                    </a:lnTo>
                    <a:lnTo>
                      <a:pt x="274396" y="352475"/>
                    </a:lnTo>
                    <a:lnTo>
                      <a:pt x="274396" y="331419"/>
                    </a:lnTo>
                    <a:lnTo>
                      <a:pt x="285902" y="331419"/>
                    </a:lnTo>
                    <a:lnTo>
                      <a:pt x="289013" y="331241"/>
                    </a:lnTo>
                    <a:lnTo>
                      <a:pt x="292087" y="332257"/>
                    </a:lnTo>
                    <a:lnTo>
                      <a:pt x="294462" y="334276"/>
                    </a:lnTo>
                    <a:lnTo>
                      <a:pt x="296468" y="336359"/>
                    </a:lnTo>
                    <a:lnTo>
                      <a:pt x="297510" y="339178"/>
                    </a:lnTo>
                    <a:lnTo>
                      <a:pt x="297510" y="323989"/>
                    </a:lnTo>
                    <a:lnTo>
                      <a:pt x="291541" y="322237"/>
                    </a:lnTo>
                    <a:lnTo>
                      <a:pt x="285559" y="322630"/>
                    </a:lnTo>
                    <a:lnTo>
                      <a:pt x="263474" y="322630"/>
                    </a:lnTo>
                    <a:lnTo>
                      <a:pt x="263474" y="385419"/>
                    </a:lnTo>
                    <a:lnTo>
                      <a:pt x="274396" y="385419"/>
                    </a:lnTo>
                    <a:lnTo>
                      <a:pt x="274396" y="361264"/>
                    </a:lnTo>
                    <a:lnTo>
                      <a:pt x="286550" y="361264"/>
                    </a:lnTo>
                    <a:lnTo>
                      <a:pt x="299148" y="385419"/>
                    </a:lnTo>
                    <a:lnTo>
                      <a:pt x="310819" y="385419"/>
                    </a:lnTo>
                    <a:lnTo>
                      <a:pt x="310819" y="384873"/>
                    </a:lnTo>
                    <a:close/>
                  </a:path>
                  <a:path w="538480" h="386715">
                    <a:moveTo>
                      <a:pt x="379095" y="385419"/>
                    </a:moveTo>
                    <a:lnTo>
                      <a:pt x="373557" y="370801"/>
                    </a:lnTo>
                    <a:lnTo>
                      <a:pt x="370230" y="362013"/>
                    </a:lnTo>
                    <a:lnTo>
                      <a:pt x="360375" y="335953"/>
                    </a:lnTo>
                    <a:lnTo>
                      <a:pt x="359511" y="333679"/>
                    </a:lnTo>
                    <a:lnTo>
                      <a:pt x="359511" y="362013"/>
                    </a:lnTo>
                    <a:lnTo>
                      <a:pt x="341312" y="362013"/>
                    </a:lnTo>
                    <a:lnTo>
                      <a:pt x="350405" y="335953"/>
                    </a:lnTo>
                    <a:lnTo>
                      <a:pt x="359511" y="362013"/>
                    </a:lnTo>
                    <a:lnTo>
                      <a:pt x="359511" y="333679"/>
                    </a:lnTo>
                    <a:lnTo>
                      <a:pt x="355333" y="322630"/>
                    </a:lnTo>
                    <a:lnTo>
                      <a:pt x="345541" y="322630"/>
                    </a:lnTo>
                    <a:lnTo>
                      <a:pt x="321818" y="385419"/>
                    </a:lnTo>
                    <a:lnTo>
                      <a:pt x="333159" y="385419"/>
                    </a:lnTo>
                    <a:lnTo>
                      <a:pt x="338251" y="370801"/>
                    </a:lnTo>
                    <a:lnTo>
                      <a:pt x="362572" y="370801"/>
                    </a:lnTo>
                    <a:lnTo>
                      <a:pt x="367703" y="385419"/>
                    </a:lnTo>
                    <a:lnTo>
                      <a:pt x="379095" y="385419"/>
                    </a:lnTo>
                    <a:close/>
                  </a:path>
                  <a:path w="538480" h="386715">
                    <a:moveTo>
                      <a:pt x="432816" y="82346"/>
                    </a:moveTo>
                    <a:lnTo>
                      <a:pt x="420763" y="46469"/>
                    </a:lnTo>
                    <a:lnTo>
                      <a:pt x="399529" y="20726"/>
                    </a:lnTo>
                    <a:lnTo>
                      <a:pt x="370865" y="5194"/>
                    </a:lnTo>
                    <a:lnTo>
                      <a:pt x="336461" y="0"/>
                    </a:lnTo>
                    <a:lnTo>
                      <a:pt x="316890" y="1587"/>
                    </a:lnTo>
                    <a:lnTo>
                      <a:pt x="281025" y="16090"/>
                    </a:lnTo>
                    <a:lnTo>
                      <a:pt x="250659" y="49568"/>
                    </a:lnTo>
                    <a:lnTo>
                      <a:pt x="240411" y="100952"/>
                    </a:lnTo>
                    <a:lnTo>
                      <a:pt x="240118" y="132486"/>
                    </a:lnTo>
                    <a:lnTo>
                      <a:pt x="240411" y="164007"/>
                    </a:lnTo>
                    <a:lnTo>
                      <a:pt x="250659" y="215404"/>
                    </a:lnTo>
                    <a:lnTo>
                      <a:pt x="281025" y="248894"/>
                    </a:lnTo>
                    <a:lnTo>
                      <a:pt x="316890" y="263385"/>
                    </a:lnTo>
                    <a:lnTo>
                      <a:pt x="336461" y="264972"/>
                    </a:lnTo>
                    <a:lnTo>
                      <a:pt x="370700" y="259778"/>
                    </a:lnTo>
                    <a:lnTo>
                      <a:pt x="399389" y="244246"/>
                    </a:lnTo>
                    <a:lnTo>
                      <a:pt x="420712" y="218490"/>
                    </a:lnTo>
                    <a:lnTo>
                      <a:pt x="432816" y="182626"/>
                    </a:lnTo>
                    <a:lnTo>
                      <a:pt x="380961" y="182626"/>
                    </a:lnTo>
                    <a:lnTo>
                      <a:pt x="375513" y="197205"/>
                    </a:lnTo>
                    <a:lnTo>
                      <a:pt x="366623" y="208927"/>
                    </a:lnTo>
                    <a:lnTo>
                      <a:pt x="353860" y="216738"/>
                    </a:lnTo>
                    <a:lnTo>
                      <a:pt x="336829" y="219583"/>
                    </a:lnTo>
                    <a:lnTo>
                      <a:pt x="327685" y="218948"/>
                    </a:lnTo>
                    <a:lnTo>
                      <a:pt x="293941" y="183946"/>
                    </a:lnTo>
                    <a:lnTo>
                      <a:pt x="291236" y="132486"/>
                    </a:lnTo>
                    <a:lnTo>
                      <a:pt x="291846" y="101384"/>
                    </a:lnTo>
                    <a:lnTo>
                      <a:pt x="304101" y="58915"/>
                    </a:lnTo>
                    <a:lnTo>
                      <a:pt x="336829" y="45377"/>
                    </a:lnTo>
                    <a:lnTo>
                      <a:pt x="353860" y="48221"/>
                    </a:lnTo>
                    <a:lnTo>
                      <a:pt x="366623" y="56045"/>
                    </a:lnTo>
                    <a:lnTo>
                      <a:pt x="375513" y="67767"/>
                    </a:lnTo>
                    <a:lnTo>
                      <a:pt x="380961" y="82346"/>
                    </a:lnTo>
                    <a:lnTo>
                      <a:pt x="432816" y="82346"/>
                    </a:lnTo>
                    <a:close/>
                  </a:path>
                  <a:path w="538480" h="386715">
                    <a:moveTo>
                      <a:pt x="434454" y="376618"/>
                    </a:moveTo>
                    <a:lnTo>
                      <a:pt x="405955" y="376618"/>
                    </a:lnTo>
                    <a:lnTo>
                      <a:pt x="405955" y="322618"/>
                    </a:lnTo>
                    <a:lnTo>
                      <a:pt x="395046" y="322618"/>
                    </a:lnTo>
                    <a:lnTo>
                      <a:pt x="395046" y="385419"/>
                    </a:lnTo>
                    <a:lnTo>
                      <a:pt x="434454" y="385419"/>
                    </a:lnTo>
                    <a:lnTo>
                      <a:pt x="434454" y="376618"/>
                    </a:lnTo>
                    <a:close/>
                  </a:path>
                  <a:path w="538480" h="386715">
                    <a:moveTo>
                      <a:pt x="463169" y="322630"/>
                    </a:moveTo>
                    <a:lnTo>
                      <a:pt x="452310" y="322630"/>
                    </a:lnTo>
                    <a:lnTo>
                      <a:pt x="452310" y="385419"/>
                    </a:lnTo>
                    <a:lnTo>
                      <a:pt x="463169" y="385419"/>
                    </a:lnTo>
                    <a:lnTo>
                      <a:pt x="463169" y="322630"/>
                    </a:lnTo>
                    <a:close/>
                  </a:path>
                  <a:path w="538480" h="386715">
                    <a:moveTo>
                      <a:pt x="521144" y="0"/>
                    </a:moveTo>
                    <a:lnTo>
                      <a:pt x="472973" y="0"/>
                    </a:lnTo>
                    <a:lnTo>
                      <a:pt x="472973" y="264972"/>
                    </a:lnTo>
                    <a:lnTo>
                      <a:pt x="521144" y="264972"/>
                    </a:lnTo>
                    <a:lnTo>
                      <a:pt x="521144" y="0"/>
                    </a:lnTo>
                    <a:close/>
                  </a:path>
                  <a:path w="538480" h="386715">
                    <a:moveTo>
                      <a:pt x="537870" y="385419"/>
                    </a:moveTo>
                    <a:lnTo>
                      <a:pt x="532333" y="370801"/>
                    </a:lnTo>
                    <a:lnTo>
                      <a:pt x="529005" y="362013"/>
                    </a:lnTo>
                    <a:lnTo>
                      <a:pt x="519137" y="335953"/>
                    </a:lnTo>
                    <a:lnTo>
                      <a:pt x="518287" y="333705"/>
                    </a:lnTo>
                    <a:lnTo>
                      <a:pt x="518287" y="362013"/>
                    </a:lnTo>
                    <a:lnTo>
                      <a:pt x="500087" y="362013"/>
                    </a:lnTo>
                    <a:lnTo>
                      <a:pt x="509181" y="335953"/>
                    </a:lnTo>
                    <a:lnTo>
                      <a:pt x="518287" y="362013"/>
                    </a:lnTo>
                    <a:lnTo>
                      <a:pt x="518287" y="333705"/>
                    </a:lnTo>
                    <a:lnTo>
                      <a:pt x="514096" y="322630"/>
                    </a:lnTo>
                    <a:lnTo>
                      <a:pt x="504304" y="322630"/>
                    </a:lnTo>
                    <a:lnTo>
                      <a:pt x="480593" y="385419"/>
                    </a:lnTo>
                    <a:lnTo>
                      <a:pt x="491934" y="385419"/>
                    </a:lnTo>
                    <a:lnTo>
                      <a:pt x="497014" y="370801"/>
                    </a:lnTo>
                    <a:lnTo>
                      <a:pt x="521347" y="370801"/>
                    </a:lnTo>
                    <a:lnTo>
                      <a:pt x="526491" y="385419"/>
                    </a:lnTo>
                    <a:lnTo>
                      <a:pt x="537870" y="385419"/>
                    </a:lnTo>
                    <a:close/>
                  </a:path>
                </a:pathLst>
              </a:custGeom>
              <a:solidFill>
                <a:srgbClr val="3B3B3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4" name="object 64">
                <a:extLst>
                  <a:ext uri="{FF2B5EF4-FFF2-40B4-BE49-F238E27FC236}">
                    <a16:creationId xmlns:a16="http://schemas.microsoft.com/office/drawing/2014/main" id="{DDA2371B-8BE4-B144-BE34-E1C80AFFE79A}"/>
                  </a:ext>
                </a:extLst>
              </p:cNvPr>
              <p:cNvPicPr/>
              <p:nvPr/>
            </p:nvPicPr>
            <p:blipFill>
              <a:blip r:embed="rId62" cstate="print"/>
              <a:stretch>
                <a:fillRect/>
              </a:stretch>
            </p:blipFill>
            <p:spPr>
              <a:xfrm>
                <a:off x="16240103" y="5888550"/>
                <a:ext cx="1424662" cy="522550"/>
              </a:xfrm>
              <a:prstGeom prst="rect">
                <a:avLst/>
              </a:prstGeom>
            </p:spPr>
          </p:pic>
          <p:pic>
            <p:nvPicPr>
              <p:cNvPr id="85" name="object 65">
                <a:extLst>
                  <a:ext uri="{FF2B5EF4-FFF2-40B4-BE49-F238E27FC236}">
                    <a16:creationId xmlns:a16="http://schemas.microsoft.com/office/drawing/2014/main" id="{16CC2090-E825-A14E-8268-E2C783CD7BCB}"/>
                  </a:ext>
                </a:extLst>
              </p:cNvPr>
              <p:cNvPicPr/>
              <p:nvPr/>
            </p:nvPicPr>
            <p:blipFill>
              <a:blip r:embed="rId63" cstate="print"/>
              <a:stretch>
                <a:fillRect/>
              </a:stretch>
            </p:blipFill>
            <p:spPr>
              <a:xfrm>
                <a:off x="16266510" y="6692455"/>
                <a:ext cx="1590633" cy="476785"/>
              </a:xfrm>
              <a:prstGeom prst="rect">
                <a:avLst/>
              </a:prstGeom>
            </p:spPr>
          </p:pic>
          <p:pic>
            <p:nvPicPr>
              <p:cNvPr id="86" name="object 66">
                <a:extLst>
                  <a:ext uri="{FF2B5EF4-FFF2-40B4-BE49-F238E27FC236}">
                    <a16:creationId xmlns:a16="http://schemas.microsoft.com/office/drawing/2014/main" id="{4A24A21A-A2C4-C44D-B992-26F441530CA0}"/>
                  </a:ext>
                </a:extLst>
              </p:cNvPr>
              <p:cNvPicPr/>
              <p:nvPr/>
            </p:nvPicPr>
            <p:blipFill>
              <a:blip r:embed="rId64" cstate="print"/>
              <a:stretch>
                <a:fillRect/>
              </a:stretch>
            </p:blipFill>
            <p:spPr>
              <a:xfrm>
                <a:off x="16314472" y="4845195"/>
                <a:ext cx="721017" cy="765703"/>
              </a:xfrm>
              <a:prstGeom prst="rect">
                <a:avLst/>
              </a:prstGeom>
            </p:spPr>
          </p:pic>
          <p:pic>
            <p:nvPicPr>
              <p:cNvPr id="87" name="object 67">
                <a:extLst>
                  <a:ext uri="{FF2B5EF4-FFF2-40B4-BE49-F238E27FC236}">
                    <a16:creationId xmlns:a16="http://schemas.microsoft.com/office/drawing/2014/main" id="{444895DC-17EB-F442-88EC-33102B423A7D}"/>
                  </a:ext>
                </a:extLst>
              </p:cNvPr>
              <p:cNvPicPr/>
              <p:nvPr/>
            </p:nvPicPr>
            <p:blipFill>
              <a:blip r:embed="rId65" cstate="print"/>
              <a:stretch>
                <a:fillRect/>
              </a:stretch>
            </p:blipFill>
            <p:spPr>
              <a:xfrm>
                <a:off x="5766091" y="2168080"/>
                <a:ext cx="865916" cy="981958"/>
              </a:xfrm>
              <a:prstGeom prst="rect">
                <a:avLst/>
              </a:prstGeom>
            </p:spPr>
          </p:pic>
          <p:pic>
            <p:nvPicPr>
              <p:cNvPr id="88" name="object 68">
                <a:extLst>
                  <a:ext uri="{FF2B5EF4-FFF2-40B4-BE49-F238E27FC236}">
                    <a16:creationId xmlns:a16="http://schemas.microsoft.com/office/drawing/2014/main" id="{18518226-3B87-BB4E-90A6-B1A2CD1A9BAC}"/>
                  </a:ext>
                </a:extLst>
              </p:cNvPr>
              <p:cNvPicPr/>
              <p:nvPr/>
            </p:nvPicPr>
            <p:blipFill>
              <a:blip r:embed="rId66" cstate="print"/>
              <a:stretch>
                <a:fillRect/>
              </a:stretch>
            </p:blipFill>
            <p:spPr>
              <a:xfrm>
                <a:off x="6418652" y="7936292"/>
                <a:ext cx="1501193" cy="414001"/>
              </a:xfrm>
              <a:prstGeom prst="rect">
                <a:avLst/>
              </a:prstGeom>
            </p:spPr>
          </p:pic>
          <p:pic>
            <p:nvPicPr>
              <p:cNvPr id="89" name="object 69">
                <a:extLst>
                  <a:ext uri="{FF2B5EF4-FFF2-40B4-BE49-F238E27FC236}">
                    <a16:creationId xmlns:a16="http://schemas.microsoft.com/office/drawing/2014/main" id="{354A600A-495B-9A46-AAA9-49395206CAA9}"/>
                  </a:ext>
                </a:extLst>
              </p:cNvPr>
              <p:cNvPicPr/>
              <p:nvPr/>
            </p:nvPicPr>
            <p:blipFill>
              <a:blip r:embed="rId67" cstate="print"/>
              <a:stretch>
                <a:fillRect/>
              </a:stretch>
            </p:blipFill>
            <p:spPr>
              <a:xfrm>
                <a:off x="6418652" y="8559710"/>
                <a:ext cx="1428334" cy="455775"/>
              </a:xfrm>
              <a:prstGeom prst="rect">
                <a:avLst/>
              </a:prstGeom>
            </p:spPr>
          </p:pic>
          <p:pic>
            <p:nvPicPr>
              <p:cNvPr id="90" name="object 70">
                <a:extLst>
                  <a:ext uri="{FF2B5EF4-FFF2-40B4-BE49-F238E27FC236}">
                    <a16:creationId xmlns:a16="http://schemas.microsoft.com/office/drawing/2014/main" id="{D758E993-F928-E749-A7F8-FFAF0FFB1521}"/>
                  </a:ext>
                </a:extLst>
              </p:cNvPr>
              <p:cNvPicPr/>
              <p:nvPr/>
            </p:nvPicPr>
            <p:blipFill>
              <a:blip r:embed="rId68" cstate="print">
                <a:extLst>
                  <a:ext uri="{BEBA8EAE-BF5A-486C-A8C5-ECC9F3942E4B}">
                    <a14:imgProps xmlns:a14="http://schemas.microsoft.com/office/drawing/2010/main">
                      <a14:imgLayer r:embed="rId69">
                        <a14:imgEffect>
                          <a14:sharpenSoften amount="38000"/>
                        </a14:imgEffect>
                        <a14:imgEffect>
                          <a14:brightnessContrast contrast="2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265309" y="7900701"/>
                <a:ext cx="1059705" cy="541805"/>
              </a:xfrm>
              <a:prstGeom prst="rect">
                <a:avLst/>
              </a:prstGeom>
            </p:spPr>
          </p:pic>
          <p:sp>
            <p:nvSpPr>
              <p:cNvPr id="91" name="object 71">
                <a:extLst>
                  <a:ext uri="{FF2B5EF4-FFF2-40B4-BE49-F238E27FC236}">
                    <a16:creationId xmlns:a16="http://schemas.microsoft.com/office/drawing/2014/main" id="{820538D8-53ED-7947-9970-3CC5C263AEDC}"/>
                  </a:ext>
                </a:extLst>
              </p:cNvPr>
              <p:cNvSpPr/>
              <p:nvPr/>
            </p:nvSpPr>
            <p:spPr>
              <a:xfrm>
                <a:off x="2230298" y="7003181"/>
                <a:ext cx="35604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60445">
                    <a:moveTo>
                      <a:pt x="3560101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72">
                <a:extLst>
                  <a:ext uri="{FF2B5EF4-FFF2-40B4-BE49-F238E27FC236}">
                    <a16:creationId xmlns:a16="http://schemas.microsoft.com/office/drawing/2014/main" id="{1D46A29A-2243-F44B-ADF3-D11460C38749}"/>
                  </a:ext>
                </a:extLst>
              </p:cNvPr>
              <p:cNvSpPr/>
              <p:nvPr/>
            </p:nvSpPr>
            <p:spPr>
              <a:xfrm>
                <a:off x="13821568" y="7384694"/>
                <a:ext cx="40525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52569">
                    <a:moveTo>
                      <a:pt x="4052232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73">
                <a:extLst>
                  <a:ext uri="{FF2B5EF4-FFF2-40B4-BE49-F238E27FC236}">
                    <a16:creationId xmlns:a16="http://schemas.microsoft.com/office/drawing/2014/main" id="{0C53F7A1-34AF-3C4C-8CB0-815E4E62B373}"/>
                  </a:ext>
                </a:extLst>
              </p:cNvPr>
              <p:cNvSpPr/>
              <p:nvPr/>
            </p:nvSpPr>
            <p:spPr>
              <a:xfrm>
                <a:off x="12313761" y="8487614"/>
                <a:ext cx="331977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19780">
                    <a:moveTo>
                      <a:pt x="3319270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74">
                <a:extLst>
                  <a:ext uri="{FF2B5EF4-FFF2-40B4-BE49-F238E27FC236}">
                    <a16:creationId xmlns:a16="http://schemas.microsoft.com/office/drawing/2014/main" id="{1F8C0439-8949-D249-B9FF-AA21312F3955}"/>
                  </a:ext>
                </a:extLst>
              </p:cNvPr>
              <p:cNvSpPr/>
              <p:nvPr/>
            </p:nvSpPr>
            <p:spPr>
              <a:xfrm>
                <a:off x="6418652" y="7773998"/>
                <a:ext cx="44716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471670">
                    <a:moveTo>
                      <a:pt x="4471068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" name="object 75">
                <a:extLst>
                  <a:ext uri="{FF2B5EF4-FFF2-40B4-BE49-F238E27FC236}">
                    <a16:creationId xmlns:a16="http://schemas.microsoft.com/office/drawing/2014/main" id="{B9E294A1-E588-734D-B1BB-074636759495}"/>
                  </a:ext>
                </a:extLst>
              </p:cNvPr>
              <p:cNvSpPr/>
              <p:nvPr/>
            </p:nvSpPr>
            <p:spPr>
              <a:xfrm>
                <a:off x="13120019" y="7784469"/>
                <a:ext cx="13614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61440">
                    <a:moveTo>
                      <a:pt x="1361215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76">
                <a:extLst>
                  <a:ext uri="{FF2B5EF4-FFF2-40B4-BE49-F238E27FC236}">
                    <a16:creationId xmlns:a16="http://schemas.microsoft.com/office/drawing/2014/main" id="{2E0F1409-E988-5441-B5E8-45FF989DCA02}"/>
                  </a:ext>
                </a:extLst>
              </p:cNvPr>
              <p:cNvSpPr/>
              <p:nvPr/>
            </p:nvSpPr>
            <p:spPr>
              <a:xfrm>
                <a:off x="10910662" y="9876765"/>
                <a:ext cx="1570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70990">
                    <a:moveTo>
                      <a:pt x="1570632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77">
                <a:extLst>
                  <a:ext uri="{FF2B5EF4-FFF2-40B4-BE49-F238E27FC236}">
                    <a16:creationId xmlns:a16="http://schemas.microsoft.com/office/drawing/2014/main" id="{3CCB47B6-F85A-BC4C-BFA0-2EB17E4BFCD0}"/>
                  </a:ext>
                </a:extLst>
              </p:cNvPr>
              <p:cNvSpPr/>
              <p:nvPr/>
            </p:nvSpPr>
            <p:spPr>
              <a:xfrm>
                <a:off x="5727574" y="1963883"/>
                <a:ext cx="35604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60445">
                    <a:moveTo>
                      <a:pt x="3560101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78">
                <a:extLst>
                  <a:ext uri="{FF2B5EF4-FFF2-40B4-BE49-F238E27FC236}">
                    <a16:creationId xmlns:a16="http://schemas.microsoft.com/office/drawing/2014/main" id="{91E9479F-1AF6-4147-BA93-A4D7C376532F}"/>
                  </a:ext>
                </a:extLst>
              </p:cNvPr>
              <p:cNvSpPr/>
              <p:nvPr/>
            </p:nvSpPr>
            <p:spPr>
              <a:xfrm>
                <a:off x="14228726" y="2115118"/>
                <a:ext cx="0" cy="3560445"/>
              </a:xfrm>
              <a:custGeom>
                <a:avLst/>
                <a:gdLst/>
                <a:ahLst/>
                <a:cxnLst/>
                <a:rect l="l" t="t" r="r" b="b"/>
                <a:pathLst>
                  <a:path h="3560445">
                    <a:moveTo>
                      <a:pt x="0" y="0"/>
                    </a:moveTo>
                    <a:lnTo>
                      <a:pt x="0" y="3560101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79">
                <a:extLst>
                  <a:ext uri="{FF2B5EF4-FFF2-40B4-BE49-F238E27FC236}">
                    <a16:creationId xmlns:a16="http://schemas.microsoft.com/office/drawing/2014/main" id="{6A04CADB-A1D5-E646-9EA0-A8ABEDF453EC}"/>
                  </a:ext>
                </a:extLst>
              </p:cNvPr>
              <p:cNvSpPr/>
              <p:nvPr/>
            </p:nvSpPr>
            <p:spPr>
              <a:xfrm>
                <a:off x="8141627" y="8007496"/>
                <a:ext cx="949325" cy="756920"/>
              </a:xfrm>
              <a:custGeom>
                <a:avLst/>
                <a:gdLst/>
                <a:ahLst/>
                <a:cxnLst/>
                <a:rect l="l" t="t" r="r" b="b"/>
                <a:pathLst>
                  <a:path w="949325" h="756920">
                    <a:moveTo>
                      <a:pt x="60515" y="727367"/>
                    </a:moveTo>
                    <a:lnTo>
                      <a:pt x="54127" y="710196"/>
                    </a:lnTo>
                    <a:lnTo>
                      <a:pt x="40055" y="701509"/>
                    </a:lnTo>
                    <a:lnTo>
                      <a:pt x="25984" y="695515"/>
                    </a:lnTo>
                    <a:lnTo>
                      <a:pt x="19596" y="686447"/>
                    </a:lnTo>
                    <a:lnTo>
                      <a:pt x="19596" y="676071"/>
                    </a:lnTo>
                    <a:lnTo>
                      <a:pt x="27673" y="673188"/>
                    </a:lnTo>
                    <a:lnTo>
                      <a:pt x="40919" y="673188"/>
                    </a:lnTo>
                    <a:lnTo>
                      <a:pt x="47840" y="674916"/>
                    </a:lnTo>
                    <a:lnTo>
                      <a:pt x="53606" y="677227"/>
                    </a:lnTo>
                    <a:lnTo>
                      <a:pt x="54089" y="673188"/>
                    </a:lnTo>
                    <a:lnTo>
                      <a:pt x="55333" y="662813"/>
                    </a:lnTo>
                    <a:lnTo>
                      <a:pt x="48412" y="660514"/>
                    </a:lnTo>
                    <a:lnTo>
                      <a:pt x="40919" y="659358"/>
                    </a:lnTo>
                    <a:lnTo>
                      <a:pt x="32854" y="659358"/>
                    </a:lnTo>
                    <a:lnTo>
                      <a:pt x="20662" y="660857"/>
                    </a:lnTo>
                    <a:lnTo>
                      <a:pt x="10160" y="665695"/>
                    </a:lnTo>
                    <a:lnTo>
                      <a:pt x="2781" y="674433"/>
                    </a:lnTo>
                    <a:lnTo>
                      <a:pt x="0" y="687603"/>
                    </a:lnTo>
                    <a:lnTo>
                      <a:pt x="6388" y="704710"/>
                    </a:lnTo>
                    <a:lnTo>
                      <a:pt x="20459" y="713320"/>
                    </a:lnTo>
                    <a:lnTo>
                      <a:pt x="34531" y="719455"/>
                    </a:lnTo>
                    <a:lnTo>
                      <a:pt x="40919" y="729107"/>
                    </a:lnTo>
                    <a:lnTo>
                      <a:pt x="40919" y="737743"/>
                    </a:lnTo>
                    <a:lnTo>
                      <a:pt x="31699" y="741210"/>
                    </a:lnTo>
                    <a:lnTo>
                      <a:pt x="16713" y="741210"/>
                    </a:lnTo>
                    <a:lnTo>
                      <a:pt x="9220" y="738898"/>
                    </a:lnTo>
                    <a:lnTo>
                      <a:pt x="2882" y="735444"/>
                    </a:lnTo>
                    <a:lnTo>
                      <a:pt x="1155" y="752157"/>
                    </a:lnTo>
                    <a:lnTo>
                      <a:pt x="14986" y="755624"/>
                    </a:lnTo>
                    <a:lnTo>
                      <a:pt x="25349" y="755624"/>
                    </a:lnTo>
                    <a:lnTo>
                      <a:pt x="38874" y="754126"/>
                    </a:lnTo>
                    <a:lnTo>
                      <a:pt x="50076" y="749274"/>
                    </a:lnTo>
                    <a:lnTo>
                      <a:pt x="57111" y="741210"/>
                    </a:lnTo>
                    <a:lnTo>
                      <a:pt x="57696" y="740537"/>
                    </a:lnTo>
                    <a:lnTo>
                      <a:pt x="60515" y="727367"/>
                    </a:lnTo>
                    <a:close/>
                  </a:path>
                  <a:path w="949325" h="756920">
                    <a:moveTo>
                      <a:pt x="143522" y="720458"/>
                    </a:moveTo>
                    <a:lnTo>
                      <a:pt x="140766" y="705294"/>
                    </a:lnTo>
                    <a:lnTo>
                      <a:pt x="135496" y="697395"/>
                    </a:lnTo>
                    <a:lnTo>
                      <a:pt x="133146" y="693864"/>
                    </a:lnTo>
                    <a:lnTo>
                      <a:pt x="124498" y="688454"/>
                    </a:lnTo>
                    <a:lnTo>
                      <a:pt x="124498" y="718159"/>
                    </a:lnTo>
                    <a:lnTo>
                      <a:pt x="123736" y="726706"/>
                    </a:lnTo>
                    <a:lnTo>
                      <a:pt x="121018" y="734301"/>
                    </a:lnTo>
                    <a:lnTo>
                      <a:pt x="115747" y="739711"/>
                    </a:lnTo>
                    <a:lnTo>
                      <a:pt x="107200" y="741781"/>
                    </a:lnTo>
                    <a:lnTo>
                      <a:pt x="98666" y="739711"/>
                    </a:lnTo>
                    <a:lnTo>
                      <a:pt x="93370" y="734288"/>
                    </a:lnTo>
                    <a:lnTo>
                      <a:pt x="90665" y="726706"/>
                    </a:lnTo>
                    <a:lnTo>
                      <a:pt x="89903" y="718159"/>
                    </a:lnTo>
                    <a:lnTo>
                      <a:pt x="90995" y="710526"/>
                    </a:lnTo>
                    <a:lnTo>
                      <a:pt x="94234" y="703884"/>
                    </a:lnTo>
                    <a:lnTo>
                      <a:pt x="99644" y="699185"/>
                    </a:lnTo>
                    <a:lnTo>
                      <a:pt x="107200" y="697395"/>
                    </a:lnTo>
                    <a:lnTo>
                      <a:pt x="114769" y="699096"/>
                    </a:lnTo>
                    <a:lnTo>
                      <a:pt x="120167" y="703668"/>
                    </a:lnTo>
                    <a:lnTo>
                      <a:pt x="123418" y="710285"/>
                    </a:lnTo>
                    <a:lnTo>
                      <a:pt x="124498" y="718159"/>
                    </a:lnTo>
                    <a:lnTo>
                      <a:pt x="124498" y="688454"/>
                    </a:lnTo>
                    <a:lnTo>
                      <a:pt x="121627" y="686650"/>
                    </a:lnTo>
                    <a:lnTo>
                      <a:pt x="107200" y="684149"/>
                    </a:lnTo>
                    <a:lnTo>
                      <a:pt x="93103" y="686333"/>
                    </a:lnTo>
                    <a:lnTo>
                      <a:pt x="81775" y="693432"/>
                    </a:lnTo>
                    <a:lnTo>
                      <a:pt x="74218" y="704977"/>
                    </a:lnTo>
                    <a:lnTo>
                      <a:pt x="71462" y="720458"/>
                    </a:lnTo>
                    <a:lnTo>
                      <a:pt x="73888" y="734301"/>
                    </a:lnTo>
                    <a:lnTo>
                      <a:pt x="80911" y="745667"/>
                    </a:lnTo>
                    <a:lnTo>
                      <a:pt x="92138" y="753364"/>
                    </a:lnTo>
                    <a:lnTo>
                      <a:pt x="107200" y="756196"/>
                    </a:lnTo>
                    <a:lnTo>
                      <a:pt x="122605" y="753440"/>
                    </a:lnTo>
                    <a:lnTo>
                      <a:pt x="134010" y="745883"/>
                    </a:lnTo>
                    <a:lnTo>
                      <a:pt x="136563" y="741781"/>
                    </a:lnTo>
                    <a:lnTo>
                      <a:pt x="141084" y="734555"/>
                    </a:lnTo>
                    <a:lnTo>
                      <a:pt x="143522" y="720458"/>
                    </a:lnTo>
                    <a:close/>
                  </a:path>
                  <a:path w="949325" h="756920">
                    <a:moveTo>
                      <a:pt x="160235" y="500291"/>
                    </a:moveTo>
                    <a:lnTo>
                      <a:pt x="141795" y="500291"/>
                    </a:lnTo>
                    <a:lnTo>
                      <a:pt x="141795" y="553885"/>
                    </a:lnTo>
                    <a:lnTo>
                      <a:pt x="140754" y="564832"/>
                    </a:lnTo>
                    <a:lnTo>
                      <a:pt x="137388" y="573189"/>
                    </a:lnTo>
                    <a:lnTo>
                      <a:pt x="131330" y="578523"/>
                    </a:lnTo>
                    <a:lnTo>
                      <a:pt x="122186" y="580402"/>
                    </a:lnTo>
                    <a:lnTo>
                      <a:pt x="113055" y="578523"/>
                    </a:lnTo>
                    <a:lnTo>
                      <a:pt x="106984" y="573189"/>
                    </a:lnTo>
                    <a:lnTo>
                      <a:pt x="103632" y="564832"/>
                    </a:lnTo>
                    <a:lnTo>
                      <a:pt x="102603" y="553885"/>
                    </a:lnTo>
                    <a:lnTo>
                      <a:pt x="102603" y="500291"/>
                    </a:lnTo>
                    <a:lnTo>
                      <a:pt x="84150" y="500291"/>
                    </a:lnTo>
                    <a:lnTo>
                      <a:pt x="84150" y="560222"/>
                    </a:lnTo>
                    <a:lnTo>
                      <a:pt x="86766" y="576173"/>
                    </a:lnTo>
                    <a:lnTo>
                      <a:pt x="94310" y="587095"/>
                    </a:lnTo>
                    <a:lnTo>
                      <a:pt x="106273" y="593369"/>
                    </a:lnTo>
                    <a:lnTo>
                      <a:pt x="122186" y="595388"/>
                    </a:lnTo>
                    <a:lnTo>
                      <a:pt x="138341" y="593369"/>
                    </a:lnTo>
                    <a:lnTo>
                      <a:pt x="150291" y="587095"/>
                    </a:lnTo>
                    <a:lnTo>
                      <a:pt x="154825" y="580402"/>
                    </a:lnTo>
                    <a:lnTo>
                      <a:pt x="157695" y="576173"/>
                    </a:lnTo>
                    <a:lnTo>
                      <a:pt x="160235" y="560222"/>
                    </a:lnTo>
                    <a:lnTo>
                      <a:pt x="160235" y="500291"/>
                    </a:lnTo>
                    <a:close/>
                  </a:path>
                  <a:path w="949325" h="756920">
                    <a:moveTo>
                      <a:pt x="220179" y="685292"/>
                    </a:moveTo>
                    <a:lnTo>
                      <a:pt x="202298" y="685292"/>
                    </a:lnTo>
                    <a:lnTo>
                      <a:pt x="202298" y="718731"/>
                    </a:lnTo>
                    <a:lnTo>
                      <a:pt x="201650" y="725982"/>
                    </a:lnTo>
                    <a:lnTo>
                      <a:pt x="199275" y="733501"/>
                    </a:lnTo>
                    <a:lnTo>
                      <a:pt x="194525" y="739394"/>
                    </a:lnTo>
                    <a:lnTo>
                      <a:pt x="186740" y="741781"/>
                    </a:lnTo>
                    <a:lnTo>
                      <a:pt x="175209" y="741781"/>
                    </a:lnTo>
                    <a:lnTo>
                      <a:pt x="175209" y="685292"/>
                    </a:lnTo>
                    <a:lnTo>
                      <a:pt x="157353" y="685292"/>
                    </a:lnTo>
                    <a:lnTo>
                      <a:pt x="157353" y="728535"/>
                    </a:lnTo>
                    <a:lnTo>
                      <a:pt x="158686" y="739330"/>
                    </a:lnTo>
                    <a:lnTo>
                      <a:pt x="162890" y="747903"/>
                    </a:lnTo>
                    <a:lnTo>
                      <a:pt x="170230" y="753579"/>
                    </a:lnTo>
                    <a:lnTo>
                      <a:pt x="180987" y="755624"/>
                    </a:lnTo>
                    <a:lnTo>
                      <a:pt x="190195" y="755624"/>
                    </a:lnTo>
                    <a:lnTo>
                      <a:pt x="198272" y="751573"/>
                    </a:lnTo>
                    <a:lnTo>
                      <a:pt x="203454" y="744664"/>
                    </a:lnTo>
                    <a:lnTo>
                      <a:pt x="203454" y="753884"/>
                    </a:lnTo>
                    <a:lnTo>
                      <a:pt x="220179" y="753884"/>
                    </a:lnTo>
                    <a:lnTo>
                      <a:pt x="220179" y="744664"/>
                    </a:lnTo>
                    <a:lnTo>
                      <a:pt x="220179" y="741781"/>
                    </a:lnTo>
                    <a:lnTo>
                      <a:pt x="220179" y="685292"/>
                    </a:lnTo>
                    <a:close/>
                  </a:path>
                  <a:path w="949325" h="756920">
                    <a:moveTo>
                      <a:pt x="241490" y="550430"/>
                    </a:moveTo>
                    <a:lnTo>
                      <a:pt x="240157" y="539635"/>
                    </a:lnTo>
                    <a:lnTo>
                      <a:pt x="238950" y="537171"/>
                    </a:lnTo>
                    <a:lnTo>
                      <a:pt x="237540" y="534289"/>
                    </a:lnTo>
                    <a:lnTo>
                      <a:pt x="235953" y="531050"/>
                    </a:lnTo>
                    <a:lnTo>
                      <a:pt x="228612" y="525386"/>
                    </a:lnTo>
                    <a:lnTo>
                      <a:pt x="217868" y="523341"/>
                    </a:lnTo>
                    <a:lnTo>
                      <a:pt x="208648" y="523341"/>
                    </a:lnTo>
                    <a:lnTo>
                      <a:pt x="201155" y="526224"/>
                    </a:lnTo>
                    <a:lnTo>
                      <a:pt x="195389" y="534289"/>
                    </a:lnTo>
                    <a:lnTo>
                      <a:pt x="195389" y="525068"/>
                    </a:lnTo>
                    <a:lnTo>
                      <a:pt x="178663" y="525068"/>
                    </a:lnTo>
                    <a:lnTo>
                      <a:pt x="178663" y="593648"/>
                    </a:lnTo>
                    <a:lnTo>
                      <a:pt x="196545" y="593648"/>
                    </a:lnTo>
                    <a:lnTo>
                      <a:pt x="196545" y="560222"/>
                    </a:lnTo>
                    <a:lnTo>
                      <a:pt x="197192" y="552970"/>
                    </a:lnTo>
                    <a:lnTo>
                      <a:pt x="199567" y="545452"/>
                    </a:lnTo>
                    <a:lnTo>
                      <a:pt x="204317" y="539559"/>
                    </a:lnTo>
                    <a:lnTo>
                      <a:pt x="212102" y="537171"/>
                    </a:lnTo>
                    <a:lnTo>
                      <a:pt x="223634" y="537171"/>
                    </a:lnTo>
                    <a:lnTo>
                      <a:pt x="223634" y="593648"/>
                    </a:lnTo>
                    <a:lnTo>
                      <a:pt x="241490" y="593648"/>
                    </a:lnTo>
                    <a:lnTo>
                      <a:pt x="241490" y="550430"/>
                    </a:lnTo>
                    <a:close/>
                  </a:path>
                  <a:path w="949325" h="756920">
                    <a:moveTo>
                      <a:pt x="278384" y="525068"/>
                    </a:moveTo>
                    <a:lnTo>
                      <a:pt x="260515" y="525068"/>
                    </a:lnTo>
                    <a:lnTo>
                      <a:pt x="260515" y="593648"/>
                    </a:lnTo>
                    <a:lnTo>
                      <a:pt x="278384" y="593648"/>
                    </a:lnTo>
                    <a:lnTo>
                      <a:pt x="278384" y="525068"/>
                    </a:lnTo>
                    <a:close/>
                  </a:path>
                  <a:path w="949325" h="756920">
                    <a:moveTo>
                      <a:pt x="278384" y="495096"/>
                    </a:moveTo>
                    <a:lnTo>
                      <a:pt x="260515" y="495096"/>
                    </a:lnTo>
                    <a:lnTo>
                      <a:pt x="260515" y="512394"/>
                    </a:lnTo>
                    <a:lnTo>
                      <a:pt x="278384" y="512394"/>
                    </a:lnTo>
                    <a:lnTo>
                      <a:pt x="278384" y="495096"/>
                    </a:lnTo>
                    <a:close/>
                  </a:path>
                  <a:path w="949325" h="756920">
                    <a:moveTo>
                      <a:pt x="278955" y="754468"/>
                    </a:moveTo>
                    <a:lnTo>
                      <a:pt x="278447" y="741781"/>
                    </a:lnTo>
                    <a:lnTo>
                      <a:pt x="278384" y="740054"/>
                    </a:lnTo>
                    <a:lnTo>
                      <a:pt x="276656" y="741210"/>
                    </a:lnTo>
                    <a:lnTo>
                      <a:pt x="273202" y="741781"/>
                    </a:lnTo>
                    <a:lnTo>
                      <a:pt x="263398" y="741781"/>
                    </a:lnTo>
                    <a:lnTo>
                      <a:pt x="261670" y="736015"/>
                    </a:lnTo>
                    <a:lnTo>
                      <a:pt x="261670" y="697979"/>
                    </a:lnTo>
                    <a:lnTo>
                      <a:pt x="277228" y="697979"/>
                    </a:lnTo>
                    <a:lnTo>
                      <a:pt x="277228" y="684720"/>
                    </a:lnTo>
                    <a:lnTo>
                      <a:pt x="261099" y="684720"/>
                    </a:lnTo>
                    <a:lnTo>
                      <a:pt x="261099" y="665124"/>
                    </a:lnTo>
                    <a:lnTo>
                      <a:pt x="243217" y="670890"/>
                    </a:lnTo>
                    <a:lnTo>
                      <a:pt x="243217" y="684720"/>
                    </a:lnTo>
                    <a:lnTo>
                      <a:pt x="229971" y="684720"/>
                    </a:lnTo>
                    <a:lnTo>
                      <a:pt x="229971" y="697979"/>
                    </a:lnTo>
                    <a:lnTo>
                      <a:pt x="243217" y="697979"/>
                    </a:lnTo>
                    <a:lnTo>
                      <a:pt x="243814" y="733717"/>
                    </a:lnTo>
                    <a:lnTo>
                      <a:pt x="245198" y="743064"/>
                    </a:lnTo>
                    <a:lnTo>
                      <a:pt x="249351" y="750138"/>
                    </a:lnTo>
                    <a:lnTo>
                      <a:pt x="256209" y="754621"/>
                    </a:lnTo>
                    <a:lnTo>
                      <a:pt x="265709" y="756196"/>
                    </a:lnTo>
                    <a:lnTo>
                      <a:pt x="270891" y="756196"/>
                    </a:lnTo>
                    <a:lnTo>
                      <a:pt x="274929" y="755624"/>
                    </a:lnTo>
                    <a:lnTo>
                      <a:pt x="278955" y="754468"/>
                    </a:lnTo>
                    <a:close/>
                  </a:path>
                  <a:path w="949325" h="756920">
                    <a:moveTo>
                      <a:pt x="352158" y="710653"/>
                    </a:moveTo>
                    <a:lnTo>
                      <a:pt x="350824" y="699858"/>
                    </a:lnTo>
                    <a:lnTo>
                      <a:pt x="349618" y="697395"/>
                    </a:lnTo>
                    <a:lnTo>
                      <a:pt x="348195" y="694524"/>
                    </a:lnTo>
                    <a:lnTo>
                      <a:pt x="346608" y="691273"/>
                    </a:lnTo>
                    <a:lnTo>
                      <a:pt x="339267" y="685609"/>
                    </a:lnTo>
                    <a:lnTo>
                      <a:pt x="328523" y="683564"/>
                    </a:lnTo>
                    <a:lnTo>
                      <a:pt x="319303" y="683564"/>
                    </a:lnTo>
                    <a:lnTo>
                      <a:pt x="311238" y="687603"/>
                    </a:lnTo>
                    <a:lnTo>
                      <a:pt x="306628" y="694524"/>
                    </a:lnTo>
                    <a:lnTo>
                      <a:pt x="306628" y="653605"/>
                    </a:lnTo>
                    <a:lnTo>
                      <a:pt x="288759" y="653605"/>
                    </a:lnTo>
                    <a:lnTo>
                      <a:pt x="289331" y="753884"/>
                    </a:lnTo>
                    <a:lnTo>
                      <a:pt x="307200" y="753884"/>
                    </a:lnTo>
                    <a:lnTo>
                      <a:pt x="307200" y="720458"/>
                    </a:lnTo>
                    <a:lnTo>
                      <a:pt x="307848" y="713206"/>
                    </a:lnTo>
                    <a:lnTo>
                      <a:pt x="310235" y="705688"/>
                    </a:lnTo>
                    <a:lnTo>
                      <a:pt x="314985" y="699782"/>
                    </a:lnTo>
                    <a:lnTo>
                      <a:pt x="322770" y="697395"/>
                    </a:lnTo>
                    <a:lnTo>
                      <a:pt x="334302" y="697395"/>
                    </a:lnTo>
                    <a:lnTo>
                      <a:pt x="334302" y="753884"/>
                    </a:lnTo>
                    <a:lnTo>
                      <a:pt x="352158" y="753884"/>
                    </a:lnTo>
                    <a:lnTo>
                      <a:pt x="352158" y="710653"/>
                    </a:lnTo>
                    <a:close/>
                  </a:path>
                  <a:path w="949325" h="756920">
                    <a:moveTo>
                      <a:pt x="360235" y="525068"/>
                    </a:moveTo>
                    <a:lnTo>
                      <a:pt x="342366" y="525068"/>
                    </a:lnTo>
                    <a:lnTo>
                      <a:pt x="325653" y="575221"/>
                    </a:lnTo>
                    <a:lnTo>
                      <a:pt x="308356" y="525068"/>
                    </a:lnTo>
                    <a:lnTo>
                      <a:pt x="288759" y="525068"/>
                    </a:lnTo>
                    <a:lnTo>
                      <a:pt x="314121" y="593648"/>
                    </a:lnTo>
                    <a:lnTo>
                      <a:pt x="334873" y="593648"/>
                    </a:lnTo>
                    <a:lnTo>
                      <a:pt x="341693" y="575221"/>
                    </a:lnTo>
                    <a:lnTo>
                      <a:pt x="360235" y="525068"/>
                    </a:lnTo>
                    <a:close/>
                  </a:path>
                  <a:path w="949325" h="756920">
                    <a:moveTo>
                      <a:pt x="430542" y="564845"/>
                    </a:moveTo>
                    <a:lnTo>
                      <a:pt x="413524" y="526427"/>
                    </a:lnTo>
                    <a:lnTo>
                      <a:pt x="413258" y="526376"/>
                    </a:lnTo>
                    <a:lnTo>
                      <a:pt x="413258" y="552729"/>
                    </a:lnTo>
                    <a:lnTo>
                      <a:pt x="382701" y="552729"/>
                    </a:lnTo>
                    <a:lnTo>
                      <a:pt x="383286" y="543509"/>
                    </a:lnTo>
                    <a:lnTo>
                      <a:pt x="388480" y="536600"/>
                    </a:lnTo>
                    <a:lnTo>
                      <a:pt x="408635" y="536600"/>
                    </a:lnTo>
                    <a:lnTo>
                      <a:pt x="412686" y="544080"/>
                    </a:lnTo>
                    <a:lnTo>
                      <a:pt x="413258" y="552729"/>
                    </a:lnTo>
                    <a:lnTo>
                      <a:pt x="413258" y="526376"/>
                    </a:lnTo>
                    <a:lnTo>
                      <a:pt x="397700" y="523341"/>
                    </a:lnTo>
                    <a:lnTo>
                      <a:pt x="383743" y="526262"/>
                    </a:lnTo>
                    <a:lnTo>
                      <a:pt x="373849" y="534149"/>
                    </a:lnTo>
                    <a:lnTo>
                      <a:pt x="367944" y="545706"/>
                    </a:lnTo>
                    <a:lnTo>
                      <a:pt x="365988" y="559650"/>
                    </a:lnTo>
                    <a:lnTo>
                      <a:pt x="368414" y="574713"/>
                    </a:lnTo>
                    <a:lnTo>
                      <a:pt x="375437" y="585939"/>
                    </a:lnTo>
                    <a:lnTo>
                      <a:pt x="386664" y="592963"/>
                    </a:lnTo>
                    <a:lnTo>
                      <a:pt x="401726" y="595388"/>
                    </a:lnTo>
                    <a:lnTo>
                      <a:pt x="411530" y="595388"/>
                    </a:lnTo>
                    <a:lnTo>
                      <a:pt x="419023" y="593648"/>
                    </a:lnTo>
                    <a:lnTo>
                      <a:pt x="425361" y="589622"/>
                    </a:lnTo>
                    <a:lnTo>
                      <a:pt x="425361" y="582129"/>
                    </a:lnTo>
                    <a:lnTo>
                      <a:pt x="425361" y="575221"/>
                    </a:lnTo>
                    <a:lnTo>
                      <a:pt x="418439" y="578675"/>
                    </a:lnTo>
                    <a:lnTo>
                      <a:pt x="410959" y="582129"/>
                    </a:lnTo>
                    <a:lnTo>
                      <a:pt x="402310" y="582129"/>
                    </a:lnTo>
                    <a:lnTo>
                      <a:pt x="394703" y="580961"/>
                    </a:lnTo>
                    <a:lnTo>
                      <a:pt x="388620" y="577596"/>
                    </a:lnTo>
                    <a:lnTo>
                      <a:pt x="384467" y="572160"/>
                    </a:lnTo>
                    <a:lnTo>
                      <a:pt x="382701" y="564845"/>
                    </a:lnTo>
                    <a:lnTo>
                      <a:pt x="430542" y="564845"/>
                    </a:lnTo>
                    <a:close/>
                  </a:path>
                  <a:path w="949325" h="756920">
                    <a:moveTo>
                      <a:pt x="484720" y="523913"/>
                    </a:moveTo>
                    <a:lnTo>
                      <a:pt x="482993" y="523341"/>
                    </a:lnTo>
                    <a:lnTo>
                      <a:pt x="478967" y="523341"/>
                    </a:lnTo>
                    <a:lnTo>
                      <a:pt x="471538" y="525157"/>
                    </a:lnTo>
                    <a:lnTo>
                      <a:pt x="465785" y="529602"/>
                    </a:lnTo>
                    <a:lnTo>
                      <a:pt x="461860" y="535254"/>
                    </a:lnTo>
                    <a:lnTo>
                      <a:pt x="459943" y="540626"/>
                    </a:lnTo>
                    <a:lnTo>
                      <a:pt x="459943" y="525068"/>
                    </a:lnTo>
                    <a:lnTo>
                      <a:pt x="444373" y="525068"/>
                    </a:lnTo>
                    <a:lnTo>
                      <a:pt x="444373" y="593648"/>
                    </a:lnTo>
                    <a:lnTo>
                      <a:pt x="462254" y="593648"/>
                    </a:lnTo>
                    <a:lnTo>
                      <a:pt x="462254" y="568299"/>
                    </a:lnTo>
                    <a:lnTo>
                      <a:pt x="462483" y="559752"/>
                    </a:lnTo>
                    <a:lnTo>
                      <a:pt x="464058" y="550494"/>
                    </a:lnTo>
                    <a:lnTo>
                      <a:pt x="468325" y="543090"/>
                    </a:lnTo>
                    <a:lnTo>
                      <a:pt x="475081" y="540626"/>
                    </a:lnTo>
                    <a:lnTo>
                      <a:pt x="476656" y="540054"/>
                    </a:lnTo>
                    <a:lnTo>
                      <a:pt x="480110" y="540054"/>
                    </a:lnTo>
                    <a:lnTo>
                      <a:pt x="482993" y="540626"/>
                    </a:lnTo>
                    <a:lnTo>
                      <a:pt x="484720" y="541782"/>
                    </a:lnTo>
                    <a:lnTo>
                      <a:pt x="484720" y="540054"/>
                    </a:lnTo>
                    <a:lnTo>
                      <a:pt x="484720" y="523913"/>
                    </a:lnTo>
                    <a:close/>
                  </a:path>
                  <a:path w="949325" h="756920">
                    <a:moveTo>
                      <a:pt x="493369" y="753884"/>
                    </a:moveTo>
                    <a:lnTo>
                      <a:pt x="484759" y="732561"/>
                    </a:lnTo>
                    <a:lnTo>
                      <a:pt x="478942" y="718159"/>
                    </a:lnTo>
                    <a:lnTo>
                      <a:pt x="463359" y="679538"/>
                    </a:lnTo>
                    <a:lnTo>
                      <a:pt x="458787" y="668223"/>
                    </a:lnTo>
                    <a:lnTo>
                      <a:pt x="458787" y="718159"/>
                    </a:lnTo>
                    <a:lnTo>
                      <a:pt x="431698" y="718159"/>
                    </a:lnTo>
                    <a:lnTo>
                      <a:pt x="444957" y="679538"/>
                    </a:lnTo>
                    <a:lnTo>
                      <a:pt x="458787" y="718159"/>
                    </a:lnTo>
                    <a:lnTo>
                      <a:pt x="458787" y="668223"/>
                    </a:lnTo>
                    <a:lnTo>
                      <a:pt x="455904" y="661085"/>
                    </a:lnTo>
                    <a:lnTo>
                      <a:pt x="434581" y="661085"/>
                    </a:lnTo>
                    <a:lnTo>
                      <a:pt x="398856" y="753884"/>
                    </a:lnTo>
                    <a:lnTo>
                      <a:pt x="418439" y="753884"/>
                    </a:lnTo>
                    <a:lnTo>
                      <a:pt x="426516" y="732561"/>
                    </a:lnTo>
                    <a:lnTo>
                      <a:pt x="464553" y="732561"/>
                    </a:lnTo>
                    <a:lnTo>
                      <a:pt x="472617" y="753884"/>
                    </a:lnTo>
                    <a:lnTo>
                      <a:pt x="493369" y="753884"/>
                    </a:lnTo>
                    <a:close/>
                  </a:path>
                  <a:path w="949325" h="756920">
                    <a:moveTo>
                      <a:pt x="540067" y="573481"/>
                    </a:moveTo>
                    <a:lnTo>
                      <a:pt x="535203" y="560057"/>
                    </a:lnTo>
                    <a:lnTo>
                      <a:pt x="524497" y="553885"/>
                    </a:lnTo>
                    <a:lnTo>
                      <a:pt x="513791" y="550303"/>
                    </a:lnTo>
                    <a:lnTo>
                      <a:pt x="508927" y="544664"/>
                    </a:lnTo>
                    <a:lnTo>
                      <a:pt x="508927" y="538899"/>
                    </a:lnTo>
                    <a:lnTo>
                      <a:pt x="514705" y="537171"/>
                    </a:lnTo>
                    <a:lnTo>
                      <a:pt x="525640" y="537171"/>
                    </a:lnTo>
                    <a:lnTo>
                      <a:pt x="529678" y="538327"/>
                    </a:lnTo>
                    <a:lnTo>
                      <a:pt x="535444" y="540054"/>
                    </a:lnTo>
                    <a:lnTo>
                      <a:pt x="535787" y="537171"/>
                    </a:lnTo>
                    <a:lnTo>
                      <a:pt x="537171" y="525640"/>
                    </a:lnTo>
                    <a:lnTo>
                      <a:pt x="531418" y="524497"/>
                    </a:lnTo>
                    <a:lnTo>
                      <a:pt x="526224" y="523341"/>
                    </a:lnTo>
                    <a:lnTo>
                      <a:pt x="517575" y="523341"/>
                    </a:lnTo>
                    <a:lnTo>
                      <a:pt x="507517" y="524560"/>
                    </a:lnTo>
                    <a:lnTo>
                      <a:pt x="498843" y="528383"/>
                    </a:lnTo>
                    <a:lnTo>
                      <a:pt x="492785" y="535012"/>
                    </a:lnTo>
                    <a:lnTo>
                      <a:pt x="490486" y="544664"/>
                    </a:lnTo>
                    <a:lnTo>
                      <a:pt x="495350" y="557758"/>
                    </a:lnTo>
                    <a:lnTo>
                      <a:pt x="506056" y="563460"/>
                    </a:lnTo>
                    <a:lnTo>
                      <a:pt x="516750" y="567105"/>
                    </a:lnTo>
                    <a:lnTo>
                      <a:pt x="521614" y="574052"/>
                    </a:lnTo>
                    <a:lnTo>
                      <a:pt x="521614" y="580974"/>
                    </a:lnTo>
                    <a:lnTo>
                      <a:pt x="514121" y="582701"/>
                    </a:lnTo>
                    <a:lnTo>
                      <a:pt x="503745" y="582701"/>
                    </a:lnTo>
                    <a:lnTo>
                      <a:pt x="497979" y="580974"/>
                    </a:lnTo>
                    <a:lnTo>
                      <a:pt x="492213" y="578091"/>
                    </a:lnTo>
                    <a:lnTo>
                      <a:pt x="491070" y="593077"/>
                    </a:lnTo>
                    <a:lnTo>
                      <a:pt x="497408" y="594804"/>
                    </a:lnTo>
                    <a:lnTo>
                      <a:pt x="504329" y="595960"/>
                    </a:lnTo>
                    <a:lnTo>
                      <a:pt x="511238" y="595960"/>
                    </a:lnTo>
                    <a:lnTo>
                      <a:pt x="521817" y="594715"/>
                    </a:lnTo>
                    <a:lnTo>
                      <a:pt x="531050" y="590778"/>
                    </a:lnTo>
                    <a:lnTo>
                      <a:pt x="537578" y="583806"/>
                    </a:lnTo>
                    <a:lnTo>
                      <a:pt x="537845" y="582701"/>
                    </a:lnTo>
                    <a:lnTo>
                      <a:pt x="540067" y="573481"/>
                    </a:lnTo>
                    <a:close/>
                  </a:path>
                  <a:path w="949325" h="756920">
                    <a:moveTo>
                      <a:pt x="566000" y="685292"/>
                    </a:moveTo>
                    <a:lnTo>
                      <a:pt x="548119" y="685292"/>
                    </a:lnTo>
                    <a:lnTo>
                      <a:pt x="548119" y="718731"/>
                    </a:lnTo>
                    <a:lnTo>
                      <a:pt x="547471" y="725982"/>
                    </a:lnTo>
                    <a:lnTo>
                      <a:pt x="545096" y="733501"/>
                    </a:lnTo>
                    <a:lnTo>
                      <a:pt x="540346" y="739394"/>
                    </a:lnTo>
                    <a:lnTo>
                      <a:pt x="532561" y="741781"/>
                    </a:lnTo>
                    <a:lnTo>
                      <a:pt x="521030" y="741781"/>
                    </a:lnTo>
                    <a:lnTo>
                      <a:pt x="521030" y="685292"/>
                    </a:lnTo>
                    <a:lnTo>
                      <a:pt x="503174" y="685292"/>
                    </a:lnTo>
                    <a:lnTo>
                      <a:pt x="503174" y="728535"/>
                    </a:lnTo>
                    <a:lnTo>
                      <a:pt x="504507" y="739330"/>
                    </a:lnTo>
                    <a:lnTo>
                      <a:pt x="508723" y="747903"/>
                    </a:lnTo>
                    <a:lnTo>
                      <a:pt x="516051" y="753579"/>
                    </a:lnTo>
                    <a:lnTo>
                      <a:pt x="526808" y="755624"/>
                    </a:lnTo>
                    <a:lnTo>
                      <a:pt x="536016" y="755624"/>
                    </a:lnTo>
                    <a:lnTo>
                      <a:pt x="544093" y="751573"/>
                    </a:lnTo>
                    <a:lnTo>
                      <a:pt x="549275" y="744664"/>
                    </a:lnTo>
                    <a:lnTo>
                      <a:pt x="549275" y="753884"/>
                    </a:lnTo>
                    <a:lnTo>
                      <a:pt x="566000" y="753884"/>
                    </a:lnTo>
                    <a:lnTo>
                      <a:pt x="566000" y="744664"/>
                    </a:lnTo>
                    <a:lnTo>
                      <a:pt x="566000" y="741781"/>
                    </a:lnTo>
                    <a:lnTo>
                      <a:pt x="566000" y="685292"/>
                    </a:lnTo>
                    <a:close/>
                  </a:path>
                  <a:path w="949325" h="756920">
                    <a:moveTo>
                      <a:pt x="572338" y="525068"/>
                    </a:moveTo>
                    <a:lnTo>
                      <a:pt x="554469" y="525068"/>
                    </a:lnTo>
                    <a:lnTo>
                      <a:pt x="554469" y="593648"/>
                    </a:lnTo>
                    <a:lnTo>
                      <a:pt x="572338" y="593648"/>
                    </a:lnTo>
                    <a:lnTo>
                      <a:pt x="572338" y="525068"/>
                    </a:lnTo>
                    <a:close/>
                  </a:path>
                  <a:path w="949325" h="756920">
                    <a:moveTo>
                      <a:pt x="572338" y="495096"/>
                    </a:moveTo>
                    <a:lnTo>
                      <a:pt x="554469" y="495096"/>
                    </a:lnTo>
                    <a:lnTo>
                      <a:pt x="554469" y="512394"/>
                    </a:lnTo>
                    <a:lnTo>
                      <a:pt x="572338" y="512394"/>
                    </a:lnTo>
                    <a:lnTo>
                      <a:pt x="572338" y="495096"/>
                    </a:lnTo>
                    <a:close/>
                  </a:path>
                  <a:path w="949325" h="756920">
                    <a:moveTo>
                      <a:pt x="628827" y="734288"/>
                    </a:moveTo>
                    <a:lnTo>
                      <a:pt x="623963" y="720864"/>
                    </a:lnTo>
                    <a:lnTo>
                      <a:pt x="613257" y="714692"/>
                    </a:lnTo>
                    <a:lnTo>
                      <a:pt x="602551" y="711111"/>
                    </a:lnTo>
                    <a:lnTo>
                      <a:pt x="597687" y="705472"/>
                    </a:lnTo>
                    <a:lnTo>
                      <a:pt x="597687" y="699706"/>
                    </a:lnTo>
                    <a:lnTo>
                      <a:pt x="603465" y="697979"/>
                    </a:lnTo>
                    <a:lnTo>
                      <a:pt x="614400" y="697979"/>
                    </a:lnTo>
                    <a:lnTo>
                      <a:pt x="618451" y="699122"/>
                    </a:lnTo>
                    <a:lnTo>
                      <a:pt x="624205" y="700849"/>
                    </a:lnTo>
                    <a:lnTo>
                      <a:pt x="624547" y="697979"/>
                    </a:lnTo>
                    <a:lnTo>
                      <a:pt x="625932" y="686447"/>
                    </a:lnTo>
                    <a:lnTo>
                      <a:pt x="620179" y="685292"/>
                    </a:lnTo>
                    <a:lnTo>
                      <a:pt x="614984" y="684149"/>
                    </a:lnTo>
                    <a:lnTo>
                      <a:pt x="606336" y="684149"/>
                    </a:lnTo>
                    <a:lnTo>
                      <a:pt x="596277" y="685368"/>
                    </a:lnTo>
                    <a:lnTo>
                      <a:pt x="587616" y="689190"/>
                    </a:lnTo>
                    <a:lnTo>
                      <a:pt x="581545" y="695820"/>
                    </a:lnTo>
                    <a:lnTo>
                      <a:pt x="579259" y="705472"/>
                    </a:lnTo>
                    <a:lnTo>
                      <a:pt x="584111" y="718578"/>
                    </a:lnTo>
                    <a:lnTo>
                      <a:pt x="594817" y="724281"/>
                    </a:lnTo>
                    <a:lnTo>
                      <a:pt x="605510" y="727925"/>
                    </a:lnTo>
                    <a:lnTo>
                      <a:pt x="610374" y="734860"/>
                    </a:lnTo>
                    <a:lnTo>
                      <a:pt x="610374" y="741781"/>
                    </a:lnTo>
                    <a:lnTo>
                      <a:pt x="602881" y="743508"/>
                    </a:lnTo>
                    <a:lnTo>
                      <a:pt x="592505" y="743508"/>
                    </a:lnTo>
                    <a:lnTo>
                      <a:pt x="586740" y="741781"/>
                    </a:lnTo>
                    <a:lnTo>
                      <a:pt x="580986" y="738898"/>
                    </a:lnTo>
                    <a:lnTo>
                      <a:pt x="579831" y="753884"/>
                    </a:lnTo>
                    <a:lnTo>
                      <a:pt x="586168" y="755624"/>
                    </a:lnTo>
                    <a:lnTo>
                      <a:pt x="593090" y="756767"/>
                    </a:lnTo>
                    <a:lnTo>
                      <a:pt x="599998" y="756767"/>
                    </a:lnTo>
                    <a:lnTo>
                      <a:pt x="610577" y="755523"/>
                    </a:lnTo>
                    <a:lnTo>
                      <a:pt x="619810" y="751586"/>
                    </a:lnTo>
                    <a:lnTo>
                      <a:pt x="626351" y="744613"/>
                    </a:lnTo>
                    <a:lnTo>
                      <a:pt x="626605" y="743508"/>
                    </a:lnTo>
                    <a:lnTo>
                      <a:pt x="628827" y="734288"/>
                    </a:lnTo>
                    <a:close/>
                  </a:path>
                  <a:path w="949325" h="756920">
                    <a:moveTo>
                      <a:pt x="631698" y="593648"/>
                    </a:moveTo>
                    <a:lnTo>
                      <a:pt x="631190" y="580974"/>
                    </a:lnTo>
                    <a:lnTo>
                      <a:pt x="631126" y="579247"/>
                    </a:lnTo>
                    <a:lnTo>
                      <a:pt x="629399" y="580402"/>
                    </a:lnTo>
                    <a:lnTo>
                      <a:pt x="625932" y="580974"/>
                    </a:lnTo>
                    <a:lnTo>
                      <a:pt x="616140" y="580974"/>
                    </a:lnTo>
                    <a:lnTo>
                      <a:pt x="614400" y="575221"/>
                    </a:lnTo>
                    <a:lnTo>
                      <a:pt x="614400" y="537171"/>
                    </a:lnTo>
                    <a:lnTo>
                      <a:pt x="630555" y="537171"/>
                    </a:lnTo>
                    <a:lnTo>
                      <a:pt x="630555" y="523913"/>
                    </a:lnTo>
                    <a:lnTo>
                      <a:pt x="614400" y="523913"/>
                    </a:lnTo>
                    <a:lnTo>
                      <a:pt x="614400" y="504317"/>
                    </a:lnTo>
                    <a:lnTo>
                      <a:pt x="596544" y="510070"/>
                    </a:lnTo>
                    <a:lnTo>
                      <a:pt x="596544" y="523913"/>
                    </a:lnTo>
                    <a:lnTo>
                      <a:pt x="583285" y="523913"/>
                    </a:lnTo>
                    <a:lnTo>
                      <a:pt x="583285" y="537171"/>
                    </a:lnTo>
                    <a:lnTo>
                      <a:pt x="596544" y="537171"/>
                    </a:lnTo>
                    <a:lnTo>
                      <a:pt x="596544" y="572897"/>
                    </a:lnTo>
                    <a:lnTo>
                      <a:pt x="597941" y="582244"/>
                    </a:lnTo>
                    <a:lnTo>
                      <a:pt x="602094" y="589330"/>
                    </a:lnTo>
                    <a:lnTo>
                      <a:pt x="608939" y="593813"/>
                    </a:lnTo>
                    <a:lnTo>
                      <a:pt x="618451" y="595388"/>
                    </a:lnTo>
                    <a:lnTo>
                      <a:pt x="623633" y="595388"/>
                    </a:lnTo>
                    <a:lnTo>
                      <a:pt x="627659" y="594804"/>
                    </a:lnTo>
                    <a:lnTo>
                      <a:pt x="631698" y="593648"/>
                    </a:lnTo>
                    <a:close/>
                  </a:path>
                  <a:path w="949325" h="756920">
                    <a:moveTo>
                      <a:pt x="645528" y="0"/>
                    </a:moveTo>
                    <a:lnTo>
                      <a:pt x="304317" y="0"/>
                    </a:lnTo>
                    <a:lnTo>
                      <a:pt x="304317" y="247827"/>
                    </a:lnTo>
                    <a:lnTo>
                      <a:pt x="310388" y="293090"/>
                    </a:lnTo>
                    <a:lnTo>
                      <a:pt x="327545" y="333819"/>
                    </a:lnTo>
                    <a:lnTo>
                      <a:pt x="354177" y="368363"/>
                    </a:lnTo>
                    <a:lnTo>
                      <a:pt x="388683" y="395084"/>
                    </a:lnTo>
                    <a:lnTo>
                      <a:pt x="429475" y="412318"/>
                    </a:lnTo>
                    <a:lnTo>
                      <a:pt x="474929" y="418439"/>
                    </a:lnTo>
                    <a:lnTo>
                      <a:pt x="520382" y="412318"/>
                    </a:lnTo>
                    <a:lnTo>
                      <a:pt x="561174" y="395084"/>
                    </a:lnTo>
                    <a:lnTo>
                      <a:pt x="595680" y="368363"/>
                    </a:lnTo>
                    <a:lnTo>
                      <a:pt x="622312" y="333819"/>
                    </a:lnTo>
                    <a:lnTo>
                      <a:pt x="639457" y="293090"/>
                    </a:lnTo>
                    <a:lnTo>
                      <a:pt x="645528" y="247827"/>
                    </a:lnTo>
                    <a:lnTo>
                      <a:pt x="645528" y="0"/>
                    </a:lnTo>
                    <a:close/>
                  </a:path>
                  <a:path w="949325" h="756920">
                    <a:moveTo>
                      <a:pt x="672934" y="609790"/>
                    </a:moveTo>
                    <a:lnTo>
                      <a:pt x="655916" y="609790"/>
                    </a:lnTo>
                    <a:lnTo>
                      <a:pt x="644385" y="609790"/>
                    </a:lnTo>
                    <a:lnTo>
                      <a:pt x="639660" y="609790"/>
                    </a:lnTo>
                    <a:lnTo>
                      <a:pt x="638619" y="621893"/>
                    </a:lnTo>
                    <a:lnTo>
                      <a:pt x="642658" y="623049"/>
                    </a:lnTo>
                    <a:lnTo>
                      <a:pt x="647268" y="623620"/>
                    </a:lnTo>
                    <a:lnTo>
                      <a:pt x="651294" y="623620"/>
                    </a:lnTo>
                    <a:lnTo>
                      <a:pt x="662774" y="621042"/>
                    </a:lnTo>
                    <a:lnTo>
                      <a:pt x="670458" y="614260"/>
                    </a:lnTo>
                    <a:lnTo>
                      <a:pt x="672934" y="609790"/>
                    </a:lnTo>
                    <a:close/>
                  </a:path>
                  <a:path w="949325" h="756920">
                    <a:moveTo>
                      <a:pt x="683577" y="754468"/>
                    </a:moveTo>
                    <a:lnTo>
                      <a:pt x="683069" y="741781"/>
                    </a:lnTo>
                    <a:lnTo>
                      <a:pt x="682993" y="740054"/>
                    </a:lnTo>
                    <a:lnTo>
                      <a:pt x="681266" y="741210"/>
                    </a:lnTo>
                    <a:lnTo>
                      <a:pt x="677811" y="741781"/>
                    </a:lnTo>
                    <a:lnTo>
                      <a:pt x="668020" y="741781"/>
                    </a:lnTo>
                    <a:lnTo>
                      <a:pt x="666280" y="736015"/>
                    </a:lnTo>
                    <a:lnTo>
                      <a:pt x="666280" y="697979"/>
                    </a:lnTo>
                    <a:lnTo>
                      <a:pt x="682421" y="697979"/>
                    </a:lnTo>
                    <a:lnTo>
                      <a:pt x="682421" y="684720"/>
                    </a:lnTo>
                    <a:lnTo>
                      <a:pt x="666280" y="684720"/>
                    </a:lnTo>
                    <a:lnTo>
                      <a:pt x="666280" y="665124"/>
                    </a:lnTo>
                    <a:lnTo>
                      <a:pt x="648411" y="670890"/>
                    </a:lnTo>
                    <a:lnTo>
                      <a:pt x="648411" y="684720"/>
                    </a:lnTo>
                    <a:lnTo>
                      <a:pt x="635152" y="684720"/>
                    </a:lnTo>
                    <a:lnTo>
                      <a:pt x="635152" y="697979"/>
                    </a:lnTo>
                    <a:lnTo>
                      <a:pt x="648411" y="697979"/>
                    </a:lnTo>
                    <a:lnTo>
                      <a:pt x="648411" y="733717"/>
                    </a:lnTo>
                    <a:lnTo>
                      <a:pt x="649808" y="743064"/>
                    </a:lnTo>
                    <a:lnTo>
                      <a:pt x="653961" y="750138"/>
                    </a:lnTo>
                    <a:lnTo>
                      <a:pt x="660819" y="754621"/>
                    </a:lnTo>
                    <a:lnTo>
                      <a:pt x="670318" y="756196"/>
                    </a:lnTo>
                    <a:lnTo>
                      <a:pt x="675500" y="756196"/>
                    </a:lnTo>
                    <a:lnTo>
                      <a:pt x="679538" y="755624"/>
                    </a:lnTo>
                    <a:lnTo>
                      <a:pt x="683577" y="754468"/>
                    </a:lnTo>
                    <a:close/>
                  </a:path>
                  <a:path w="949325" h="756920">
                    <a:moveTo>
                      <a:pt x="706056" y="525068"/>
                    </a:moveTo>
                    <a:lnTo>
                      <a:pt x="687603" y="525068"/>
                    </a:lnTo>
                    <a:lnTo>
                      <a:pt x="670890" y="575221"/>
                    </a:lnTo>
                    <a:lnTo>
                      <a:pt x="653605" y="525068"/>
                    </a:lnTo>
                    <a:lnTo>
                      <a:pt x="634009" y="525068"/>
                    </a:lnTo>
                    <a:lnTo>
                      <a:pt x="660514" y="597687"/>
                    </a:lnTo>
                    <a:lnTo>
                      <a:pt x="660514" y="605180"/>
                    </a:lnTo>
                    <a:lnTo>
                      <a:pt x="657059" y="608634"/>
                    </a:lnTo>
                    <a:lnTo>
                      <a:pt x="673569" y="608634"/>
                    </a:lnTo>
                    <a:lnTo>
                      <a:pt x="675779" y="604659"/>
                    </a:lnTo>
                    <a:lnTo>
                      <a:pt x="680123" y="593648"/>
                    </a:lnTo>
                    <a:lnTo>
                      <a:pt x="687095" y="575221"/>
                    </a:lnTo>
                    <a:lnTo>
                      <a:pt x="706056" y="525068"/>
                    </a:lnTo>
                    <a:close/>
                  </a:path>
                  <a:path w="949325" h="756920">
                    <a:moveTo>
                      <a:pt x="734301" y="684149"/>
                    </a:moveTo>
                    <a:lnTo>
                      <a:pt x="732574" y="683564"/>
                    </a:lnTo>
                    <a:lnTo>
                      <a:pt x="728522" y="683564"/>
                    </a:lnTo>
                    <a:lnTo>
                      <a:pt x="721093" y="685380"/>
                    </a:lnTo>
                    <a:lnTo>
                      <a:pt x="715340" y="689838"/>
                    </a:lnTo>
                    <a:lnTo>
                      <a:pt x="711428" y="695477"/>
                    </a:lnTo>
                    <a:lnTo>
                      <a:pt x="709510" y="700849"/>
                    </a:lnTo>
                    <a:lnTo>
                      <a:pt x="709510" y="685292"/>
                    </a:lnTo>
                    <a:lnTo>
                      <a:pt x="693381" y="685292"/>
                    </a:lnTo>
                    <a:lnTo>
                      <a:pt x="693381" y="753884"/>
                    </a:lnTo>
                    <a:lnTo>
                      <a:pt x="711809" y="753884"/>
                    </a:lnTo>
                    <a:lnTo>
                      <a:pt x="711809" y="728535"/>
                    </a:lnTo>
                    <a:lnTo>
                      <a:pt x="712038" y="719975"/>
                    </a:lnTo>
                    <a:lnTo>
                      <a:pt x="713613" y="710730"/>
                    </a:lnTo>
                    <a:lnTo>
                      <a:pt x="717892" y="703313"/>
                    </a:lnTo>
                    <a:lnTo>
                      <a:pt x="724649" y="700849"/>
                    </a:lnTo>
                    <a:lnTo>
                      <a:pt x="726224" y="700278"/>
                    </a:lnTo>
                    <a:lnTo>
                      <a:pt x="729678" y="700278"/>
                    </a:lnTo>
                    <a:lnTo>
                      <a:pt x="732574" y="700849"/>
                    </a:lnTo>
                    <a:lnTo>
                      <a:pt x="734301" y="702005"/>
                    </a:lnTo>
                    <a:lnTo>
                      <a:pt x="734301" y="700278"/>
                    </a:lnTo>
                    <a:lnTo>
                      <a:pt x="734301" y="684149"/>
                    </a:lnTo>
                    <a:close/>
                  </a:path>
                  <a:path w="949325" h="756920">
                    <a:moveTo>
                      <a:pt x="802881" y="753884"/>
                    </a:moveTo>
                    <a:lnTo>
                      <a:pt x="802309" y="748703"/>
                    </a:lnTo>
                    <a:lnTo>
                      <a:pt x="802309" y="743508"/>
                    </a:lnTo>
                    <a:lnTo>
                      <a:pt x="802309" y="742937"/>
                    </a:lnTo>
                    <a:lnTo>
                      <a:pt x="802309" y="722185"/>
                    </a:lnTo>
                    <a:lnTo>
                      <a:pt x="802233" y="711809"/>
                    </a:lnTo>
                    <a:lnTo>
                      <a:pt x="800633" y="699376"/>
                    </a:lnTo>
                    <a:lnTo>
                      <a:pt x="799134" y="696823"/>
                    </a:lnTo>
                    <a:lnTo>
                      <a:pt x="795388" y="690410"/>
                    </a:lnTo>
                    <a:lnTo>
                      <a:pt x="786257" y="685228"/>
                    </a:lnTo>
                    <a:lnTo>
                      <a:pt x="772909" y="683564"/>
                    </a:lnTo>
                    <a:lnTo>
                      <a:pt x="765416" y="683564"/>
                    </a:lnTo>
                    <a:lnTo>
                      <a:pt x="756196" y="685292"/>
                    </a:lnTo>
                    <a:lnTo>
                      <a:pt x="748703" y="688746"/>
                    </a:lnTo>
                    <a:lnTo>
                      <a:pt x="748703" y="704316"/>
                    </a:lnTo>
                    <a:lnTo>
                      <a:pt x="754468" y="699706"/>
                    </a:lnTo>
                    <a:lnTo>
                      <a:pt x="762533" y="696823"/>
                    </a:lnTo>
                    <a:lnTo>
                      <a:pt x="780402" y="696823"/>
                    </a:lnTo>
                    <a:lnTo>
                      <a:pt x="785596" y="700849"/>
                    </a:lnTo>
                    <a:lnTo>
                      <a:pt x="785596" y="711809"/>
                    </a:lnTo>
                    <a:lnTo>
                      <a:pt x="785596" y="722185"/>
                    </a:lnTo>
                    <a:lnTo>
                      <a:pt x="785596" y="727367"/>
                    </a:lnTo>
                    <a:lnTo>
                      <a:pt x="785012" y="732561"/>
                    </a:lnTo>
                    <a:lnTo>
                      <a:pt x="782142" y="736587"/>
                    </a:lnTo>
                    <a:lnTo>
                      <a:pt x="779246" y="740054"/>
                    </a:lnTo>
                    <a:lnTo>
                      <a:pt x="775220" y="742937"/>
                    </a:lnTo>
                    <a:lnTo>
                      <a:pt x="762533" y="742937"/>
                    </a:lnTo>
                    <a:lnTo>
                      <a:pt x="757923" y="740054"/>
                    </a:lnTo>
                    <a:lnTo>
                      <a:pt x="757923" y="723912"/>
                    </a:lnTo>
                    <a:lnTo>
                      <a:pt x="770039" y="722185"/>
                    </a:lnTo>
                    <a:lnTo>
                      <a:pt x="785596" y="722185"/>
                    </a:lnTo>
                    <a:lnTo>
                      <a:pt x="785596" y="711809"/>
                    </a:lnTo>
                    <a:lnTo>
                      <a:pt x="768299" y="711809"/>
                    </a:lnTo>
                    <a:lnTo>
                      <a:pt x="759650" y="712381"/>
                    </a:lnTo>
                    <a:lnTo>
                      <a:pt x="745820" y="719302"/>
                    </a:lnTo>
                    <a:lnTo>
                      <a:pt x="741210" y="725068"/>
                    </a:lnTo>
                    <a:lnTo>
                      <a:pt x="741210" y="735444"/>
                    </a:lnTo>
                    <a:lnTo>
                      <a:pt x="743292" y="744181"/>
                    </a:lnTo>
                    <a:lnTo>
                      <a:pt x="748766" y="750506"/>
                    </a:lnTo>
                    <a:lnTo>
                      <a:pt x="756526" y="754329"/>
                    </a:lnTo>
                    <a:lnTo>
                      <a:pt x="765416" y="755624"/>
                    </a:lnTo>
                    <a:lnTo>
                      <a:pt x="773493" y="755624"/>
                    </a:lnTo>
                    <a:lnTo>
                      <a:pt x="782701" y="751573"/>
                    </a:lnTo>
                    <a:lnTo>
                      <a:pt x="786739" y="743508"/>
                    </a:lnTo>
                    <a:lnTo>
                      <a:pt x="786752" y="750506"/>
                    </a:lnTo>
                    <a:lnTo>
                      <a:pt x="787323" y="753884"/>
                    </a:lnTo>
                    <a:lnTo>
                      <a:pt x="802881" y="753884"/>
                    </a:lnTo>
                    <a:close/>
                  </a:path>
                  <a:path w="949325" h="756920">
                    <a:moveTo>
                      <a:pt x="819594" y="559650"/>
                    </a:moveTo>
                    <a:lnTo>
                      <a:pt x="816838" y="544487"/>
                    </a:lnTo>
                    <a:lnTo>
                      <a:pt x="811961" y="537171"/>
                    </a:lnTo>
                    <a:lnTo>
                      <a:pt x="809218" y="533069"/>
                    </a:lnTo>
                    <a:lnTo>
                      <a:pt x="800582" y="527659"/>
                    </a:lnTo>
                    <a:lnTo>
                      <a:pt x="800582" y="557339"/>
                    </a:lnTo>
                    <a:lnTo>
                      <a:pt x="799820" y="565899"/>
                    </a:lnTo>
                    <a:lnTo>
                      <a:pt x="797102" y="573493"/>
                    </a:lnTo>
                    <a:lnTo>
                      <a:pt x="791832" y="578904"/>
                    </a:lnTo>
                    <a:lnTo>
                      <a:pt x="783285" y="580974"/>
                    </a:lnTo>
                    <a:lnTo>
                      <a:pt x="774992" y="579145"/>
                    </a:lnTo>
                    <a:lnTo>
                      <a:pt x="769708" y="573747"/>
                    </a:lnTo>
                    <a:lnTo>
                      <a:pt x="769594" y="573481"/>
                    </a:lnTo>
                    <a:lnTo>
                      <a:pt x="766826" y="565975"/>
                    </a:lnTo>
                    <a:lnTo>
                      <a:pt x="765987" y="557339"/>
                    </a:lnTo>
                    <a:lnTo>
                      <a:pt x="767067" y="549808"/>
                    </a:lnTo>
                    <a:lnTo>
                      <a:pt x="770318" y="543369"/>
                    </a:lnTo>
                    <a:lnTo>
                      <a:pt x="775728" y="538861"/>
                    </a:lnTo>
                    <a:lnTo>
                      <a:pt x="783285" y="537171"/>
                    </a:lnTo>
                    <a:lnTo>
                      <a:pt x="790854" y="538861"/>
                    </a:lnTo>
                    <a:lnTo>
                      <a:pt x="796251" y="543369"/>
                    </a:lnTo>
                    <a:lnTo>
                      <a:pt x="799490" y="549808"/>
                    </a:lnTo>
                    <a:lnTo>
                      <a:pt x="800582" y="557339"/>
                    </a:lnTo>
                    <a:lnTo>
                      <a:pt x="800582" y="527659"/>
                    </a:lnTo>
                    <a:lnTo>
                      <a:pt x="797712" y="525856"/>
                    </a:lnTo>
                    <a:lnTo>
                      <a:pt x="783285" y="523341"/>
                    </a:lnTo>
                    <a:lnTo>
                      <a:pt x="769188" y="525856"/>
                    </a:lnTo>
                    <a:lnTo>
                      <a:pt x="757859" y="533069"/>
                    </a:lnTo>
                    <a:lnTo>
                      <a:pt x="750303" y="544487"/>
                    </a:lnTo>
                    <a:lnTo>
                      <a:pt x="747547" y="559650"/>
                    </a:lnTo>
                    <a:lnTo>
                      <a:pt x="749973" y="573481"/>
                    </a:lnTo>
                    <a:lnTo>
                      <a:pt x="756996" y="584860"/>
                    </a:lnTo>
                    <a:lnTo>
                      <a:pt x="768223" y="592556"/>
                    </a:lnTo>
                    <a:lnTo>
                      <a:pt x="783285" y="595388"/>
                    </a:lnTo>
                    <a:lnTo>
                      <a:pt x="798690" y="592632"/>
                    </a:lnTo>
                    <a:lnTo>
                      <a:pt x="810082" y="585076"/>
                    </a:lnTo>
                    <a:lnTo>
                      <a:pt x="812647" y="580974"/>
                    </a:lnTo>
                    <a:lnTo>
                      <a:pt x="817156" y="573747"/>
                    </a:lnTo>
                    <a:lnTo>
                      <a:pt x="819594" y="559650"/>
                    </a:lnTo>
                    <a:close/>
                  </a:path>
                  <a:path w="949325" h="756920">
                    <a:moveTo>
                      <a:pt x="836879" y="653605"/>
                    </a:moveTo>
                    <a:lnTo>
                      <a:pt x="819010" y="653605"/>
                    </a:lnTo>
                    <a:lnTo>
                      <a:pt x="819010" y="753884"/>
                    </a:lnTo>
                    <a:lnTo>
                      <a:pt x="836879" y="753884"/>
                    </a:lnTo>
                    <a:lnTo>
                      <a:pt x="836879" y="653605"/>
                    </a:lnTo>
                    <a:close/>
                  </a:path>
                  <a:path w="949325" h="756920">
                    <a:moveTo>
                      <a:pt x="873188" y="685304"/>
                    </a:moveTo>
                    <a:lnTo>
                      <a:pt x="855332" y="685304"/>
                    </a:lnTo>
                    <a:lnTo>
                      <a:pt x="855332" y="753884"/>
                    </a:lnTo>
                    <a:lnTo>
                      <a:pt x="873188" y="753884"/>
                    </a:lnTo>
                    <a:lnTo>
                      <a:pt x="873188" y="685304"/>
                    </a:lnTo>
                    <a:close/>
                  </a:path>
                  <a:path w="949325" h="756920">
                    <a:moveTo>
                      <a:pt x="873188" y="655332"/>
                    </a:moveTo>
                    <a:lnTo>
                      <a:pt x="855332" y="655332"/>
                    </a:lnTo>
                    <a:lnTo>
                      <a:pt x="855332" y="672617"/>
                    </a:lnTo>
                    <a:lnTo>
                      <a:pt x="873188" y="672617"/>
                    </a:lnTo>
                    <a:lnTo>
                      <a:pt x="873188" y="655332"/>
                    </a:lnTo>
                    <a:close/>
                  </a:path>
                  <a:path w="949325" h="756920">
                    <a:moveTo>
                      <a:pt x="874928" y="492785"/>
                    </a:moveTo>
                    <a:lnTo>
                      <a:pt x="871474" y="492213"/>
                    </a:lnTo>
                    <a:lnTo>
                      <a:pt x="866279" y="491058"/>
                    </a:lnTo>
                    <a:lnTo>
                      <a:pt x="861669" y="491058"/>
                    </a:lnTo>
                    <a:lnTo>
                      <a:pt x="852170" y="492810"/>
                    </a:lnTo>
                    <a:lnTo>
                      <a:pt x="845324" y="497687"/>
                    </a:lnTo>
                    <a:lnTo>
                      <a:pt x="841171" y="505167"/>
                    </a:lnTo>
                    <a:lnTo>
                      <a:pt x="839774" y="514692"/>
                    </a:lnTo>
                    <a:lnTo>
                      <a:pt x="839774" y="524497"/>
                    </a:lnTo>
                    <a:lnTo>
                      <a:pt x="826516" y="524497"/>
                    </a:lnTo>
                    <a:lnTo>
                      <a:pt x="826516" y="537756"/>
                    </a:lnTo>
                    <a:lnTo>
                      <a:pt x="839774" y="537756"/>
                    </a:lnTo>
                    <a:lnTo>
                      <a:pt x="839774" y="593648"/>
                    </a:lnTo>
                    <a:lnTo>
                      <a:pt x="857631" y="593648"/>
                    </a:lnTo>
                    <a:lnTo>
                      <a:pt x="857631" y="537756"/>
                    </a:lnTo>
                    <a:lnTo>
                      <a:pt x="873201" y="537756"/>
                    </a:lnTo>
                    <a:lnTo>
                      <a:pt x="873201" y="524497"/>
                    </a:lnTo>
                    <a:lnTo>
                      <a:pt x="857631" y="524497"/>
                    </a:lnTo>
                    <a:lnTo>
                      <a:pt x="857631" y="510667"/>
                    </a:lnTo>
                    <a:lnTo>
                      <a:pt x="859370" y="505472"/>
                    </a:lnTo>
                    <a:lnTo>
                      <a:pt x="869734" y="505472"/>
                    </a:lnTo>
                    <a:lnTo>
                      <a:pt x="872045" y="507199"/>
                    </a:lnTo>
                    <a:lnTo>
                      <a:pt x="873201" y="507771"/>
                    </a:lnTo>
                    <a:lnTo>
                      <a:pt x="873467" y="505472"/>
                    </a:lnTo>
                    <a:lnTo>
                      <a:pt x="874928" y="492785"/>
                    </a:lnTo>
                    <a:close/>
                  </a:path>
                  <a:path w="949325" h="756920">
                    <a:moveTo>
                      <a:pt x="949286" y="753884"/>
                    </a:moveTo>
                    <a:lnTo>
                      <a:pt x="948702" y="748703"/>
                    </a:lnTo>
                    <a:lnTo>
                      <a:pt x="948702" y="743508"/>
                    </a:lnTo>
                    <a:lnTo>
                      <a:pt x="948702" y="742937"/>
                    </a:lnTo>
                    <a:lnTo>
                      <a:pt x="948702" y="722185"/>
                    </a:lnTo>
                    <a:lnTo>
                      <a:pt x="948626" y="711809"/>
                    </a:lnTo>
                    <a:lnTo>
                      <a:pt x="947013" y="699376"/>
                    </a:lnTo>
                    <a:lnTo>
                      <a:pt x="945502" y="696823"/>
                    </a:lnTo>
                    <a:lnTo>
                      <a:pt x="941717" y="690410"/>
                    </a:lnTo>
                    <a:lnTo>
                      <a:pt x="932408" y="685228"/>
                    </a:lnTo>
                    <a:lnTo>
                      <a:pt x="918730" y="683564"/>
                    </a:lnTo>
                    <a:lnTo>
                      <a:pt x="911237" y="683564"/>
                    </a:lnTo>
                    <a:lnTo>
                      <a:pt x="902017" y="685292"/>
                    </a:lnTo>
                    <a:lnTo>
                      <a:pt x="894524" y="688746"/>
                    </a:lnTo>
                    <a:lnTo>
                      <a:pt x="895096" y="704316"/>
                    </a:lnTo>
                    <a:lnTo>
                      <a:pt x="900861" y="699706"/>
                    </a:lnTo>
                    <a:lnTo>
                      <a:pt x="908926" y="696823"/>
                    </a:lnTo>
                    <a:lnTo>
                      <a:pt x="926807" y="696823"/>
                    </a:lnTo>
                    <a:lnTo>
                      <a:pt x="931989" y="700849"/>
                    </a:lnTo>
                    <a:lnTo>
                      <a:pt x="931989" y="711809"/>
                    </a:lnTo>
                    <a:lnTo>
                      <a:pt x="931989" y="722185"/>
                    </a:lnTo>
                    <a:lnTo>
                      <a:pt x="931989" y="727367"/>
                    </a:lnTo>
                    <a:lnTo>
                      <a:pt x="931405" y="732561"/>
                    </a:lnTo>
                    <a:lnTo>
                      <a:pt x="927950" y="736587"/>
                    </a:lnTo>
                    <a:lnTo>
                      <a:pt x="925080" y="740054"/>
                    </a:lnTo>
                    <a:lnTo>
                      <a:pt x="921029" y="742937"/>
                    </a:lnTo>
                    <a:lnTo>
                      <a:pt x="909510" y="742937"/>
                    </a:lnTo>
                    <a:lnTo>
                      <a:pt x="904328" y="740054"/>
                    </a:lnTo>
                    <a:lnTo>
                      <a:pt x="904328" y="723912"/>
                    </a:lnTo>
                    <a:lnTo>
                      <a:pt x="916432" y="722185"/>
                    </a:lnTo>
                    <a:lnTo>
                      <a:pt x="931989" y="722185"/>
                    </a:lnTo>
                    <a:lnTo>
                      <a:pt x="931989" y="711809"/>
                    </a:lnTo>
                    <a:lnTo>
                      <a:pt x="914704" y="711809"/>
                    </a:lnTo>
                    <a:lnTo>
                      <a:pt x="906056" y="712381"/>
                    </a:lnTo>
                    <a:lnTo>
                      <a:pt x="892213" y="719302"/>
                    </a:lnTo>
                    <a:lnTo>
                      <a:pt x="887615" y="725068"/>
                    </a:lnTo>
                    <a:lnTo>
                      <a:pt x="887615" y="735444"/>
                    </a:lnTo>
                    <a:lnTo>
                      <a:pt x="889685" y="744181"/>
                    </a:lnTo>
                    <a:lnTo>
                      <a:pt x="895172" y="750506"/>
                    </a:lnTo>
                    <a:lnTo>
                      <a:pt x="902931" y="754329"/>
                    </a:lnTo>
                    <a:lnTo>
                      <a:pt x="911821" y="755624"/>
                    </a:lnTo>
                    <a:lnTo>
                      <a:pt x="919886" y="755624"/>
                    </a:lnTo>
                    <a:lnTo>
                      <a:pt x="929106" y="751573"/>
                    </a:lnTo>
                    <a:lnTo>
                      <a:pt x="933132" y="743508"/>
                    </a:lnTo>
                    <a:lnTo>
                      <a:pt x="933145" y="750506"/>
                    </a:lnTo>
                    <a:lnTo>
                      <a:pt x="933716" y="753884"/>
                    </a:lnTo>
                    <a:lnTo>
                      <a:pt x="949286" y="753884"/>
                    </a:lnTo>
                    <a:close/>
                  </a:path>
                </a:pathLst>
              </a:custGeom>
              <a:solidFill>
                <a:srgbClr val="00529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80">
                <a:extLst>
                  <a:ext uri="{FF2B5EF4-FFF2-40B4-BE49-F238E27FC236}">
                    <a16:creationId xmlns:a16="http://schemas.microsoft.com/office/drawing/2014/main" id="{98ABFD3C-F516-E84F-9E09-6AA3C06D930F}"/>
                  </a:ext>
                </a:extLst>
              </p:cNvPr>
              <p:cNvSpPr/>
              <p:nvPr/>
            </p:nvSpPr>
            <p:spPr>
              <a:xfrm>
                <a:off x="8508202" y="8043215"/>
                <a:ext cx="248285" cy="320675"/>
              </a:xfrm>
              <a:custGeom>
                <a:avLst/>
                <a:gdLst/>
                <a:ahLst/>
                <a:cxnLst/>
                <a:rect l="l" t="t" r="r" b="b"/>
                <a:pathLst>
                  <a:path w="248284" h="320675">
                    <a:moveTo>
                      <a:pt x="216715" y="0"/>
                    </a:moveTo>
                    <a:lnTo>
                      <a:pt x="185596" y="17873"/>
                    </a:lnTo>
                    <a:lnTo>
                      <a:pt x="185596" y="212108"/>
                    </a:lnTo>
                    <a:lnTo>
                      <a:pt x="179436" y="242168"/>
                    </a:lnTo>
                    <a:lnTo>
                      <a:pt x="162684" y="266718"/>
                    </a:lnTo>
                    <a:lnTo>
                      <a:pt x="137937" y="283271"/>
                    </a:lnTo>
                    <a:lnTo>
                      <a:pt x="107787" y="289341"/>
                    </a:lnTo>
                    <a:lnTo>
                      <a:pt x="77721" y="283271"/>
                    </a:lnTo>
                    <a:lnTo>
                      <a:pt x="53168" y="266718"/>
                    </a:lnTo>
                    <a:lnTo>
                      <a:pt x="36614" y="242168"/>
                    </a:lnTo>
                    <a:lnTo>
                      <a:pt x="30543" y="212108"/>
                    </a:lnTo>
                    <a:lnTo>
                      <a:pt x="30543" y="142362"/>
                    </a:lnTo>
                    <a:lnTo>
                      <a:pt x="62249" y="124498"/>
                    </a:lnTo>
                    <a:lnTo>
                      <a:pt x="31129" y="106635"/>
                    </a:lnTo>
                    <a:lnTo>
                      <a:pt x="0" y="124498"/>
                    </a:lnTo>
                    <a:lnTo>
                      <a:pt x="0" y="212108"/>
                    </a:lnTo>
                    <a:lnTo>
                      <a:pt x="8501" y="254328"/>
                    </a:lnTo>
                    <a:lnTo>
                      <a:pt x="31701" y="288764"/>
                    </a:lnTo>
                    <a:lnTo>
                      <a:pt x="66141" y="311961"/>
                    </a:lnTo>
                    <a:lnTo>
                      <a:pt x="108363" y="320461"/>
                    </a:lnTo>
                    <a:lnTo>
                      <a:pt x="150578" y="311961"/>
                    </a:lnTo>
                    <a:lnTo>
                      <a:pt x="185015" y="288764"/>
                    </a:lnTo>
                    <a:lnTo>
                      <a:pt x="208214" y="254328"/>
                    </a:lnTo>
                    <a:lnTo>
                      <a:pt x="216715" y="212108"/>
                    </a:lnTo>
                    <a:lnTo>
                      <a:pt x="216715" y="35737"/>
                    </a:lnTo>
                    <a:lnTo>
                      <a:pt x="247835" y="17873"/>
                    </a:lnTo>
                    <a:lnTo>
                      <a:pt x="21671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1" name="object 81">
                <a:extLst>
                  <a:ext uri="{FF2B5EF4-FFF2-40B4-BE49-F238E27FC236}">
                    <a16:creationId xmlns:a16="http://schemas.microsoft.com/office/drawing/2014/main" id="{91FAC305-24DB-0C46-A009-662726940B8A}"/>
                  </a:ext>
                </a:extLst>
              </p:cNvPr>
              <p:cNvPicPr/>
              <p:nvPr/>
            </p:nvPicPr>
            <p:blipFill>
              <a:blip r:embed="rId70" cstate="print"/>
              <a:stretch>
                <a:fillRect/>
              </a:stretch>
            </p:blipFill>
            <p:spPr>
              <a:xfrm>
                <a:off x="8569873" y="8078950"/>
                <a:ext cx="124498" cy="223061"/>
              </a:xfrm>
              <a:prstGeom prst="rect">
                <a:avLst/>
              </a:prstGeom>
            </p:spPr>
          </p:pic>
        </p:grpSp>
        <p:grpSp>
          <p:nvGrpSpPr>
            <p:cNvPr id="106" name="object 91">
              <a:extLst>
                <a:ext uri="{FF2B5EF4-FFF2-40B4-BE49-F238E27FC236}">
                  <a16:creationId xmlns:a16="http://schemas.microsoft.com/office/drawing/2014/main" id="{5BA6C307-FE4A-1446-98B1-A1D172D181B6}"/>
                </a:ext>
              </a:extLst>
            </p:cNvPr>
            <p:cNvGrpSpPr/>
            <p:nvPr userDrawn="1"/>
          </p:nvGrpSpPr>
          <p:grpSpPr>
            <a:xfrm>
              <a:off x="2230298" y="6287494"/>
              <a:ext cx="1884799" cy="311785"/>
              <a:chOff x="2230298" y="6287494"/>
              <a:chExt cx="1884799" cy="311785"/>
            </a:xfrm>
          </p:grpSpPr>
          <p:sp>
            <p:nvSpPr>
              <p:cNvPr id="107" name="object 92">
                <a:extLst>
                  <a:ext uri="{FF2B5EF4-FFF2-40B4-BE49-F238E27FC236}">
                    <a16:creationId xmlns:a16="http://schemas.microsoft.com/office/drawing/2014/main" id="{A5DDF088-E8EA-A94B-A85E-F3D9D8020F23}"/>
                  </a:ext>
                </a:extLst>
              </p:cNvPr>
              <p:cNvSpPr/>
              <p:nvPr/>
            </p:nvSpPr>
            <p:spPr>
              <a:xfrm>
                <a:off x="2230298" y="6287494"/>
                <a:ext cx="31178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11785" h="311784">
                    <a:moveTo>
                      <a:pt x="311707" y="0"/>
                    </a:moveTo>
                    <a:lnTo>
                      <a:pt x="0" y="0"/>
                    </a:lnTo>
                    <a:lnTo>
                      <a:pt x="0" y="311707"/>
                    </a:lnTo>
                    <a:lnTo>
                      <a:pt x="311707" y="311707"/>
                    </a:lnTo>
                    <a:lnTo>
                      <a:pt x="311707" y="0"/>
                    </a:lnTo>
                    <a:close/>
                  </a:path>
                </a:pathLst>
              </a:custGeom>
              <a:solidFill>
                <a:srgbClr val="CC99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8" name="object 93">
                <a:extLst>
                  <a:ext uri="{FF2B5EF4-FFF2-40B4-BE49-F238E27FC236}">
                    <a16:creationId xmlns:a16="http://schemas.microsoft.com/office/drawing/2014/main" id="{8B00C283-CD0B-BD41-BB7E-A1E9DE7E5021}"/>
                  </a:ext>
                </a:extLst>
              </p:cNvPr>
              <p:cNvPicPr/>
              <p:nvPr/>
            </p:nvPicPr>
            <p:blipFill>
              <a:blip r:embed="rId71" cstate="print"/>
              <a:stretch>
                <a:fillRect/>
              </a:stretch>
            </p:blipFill>
            <p:spPr>
              <a:xfrm>
                <a:off x="2292635" y="6343311"/>
                <a:ext cx="187030" cy="209710"/>
              </a:xfrm>
              <a:prstGeom prst="rect">
                <a:avLst/>
              </a:prstGeom>
            </p:spPr>
          </p:pic>
          <p:sp>
            <p:nvSpPr>
              <p:cNvPr id="109" name="object 94">
                <a:extLst>
                  <a:ext uri="{FF2B5EF4-FFF2-40B4-BE49-F238E27FC236}">
                    <a16:creationId xmlns:a16="http://schemas.microsoft.com/office/drawing/2014/main" id="{F7122A30-7330-1B49-9E90-E1C96955DD99}"/>
                  </a:ext>
                </a:extLst>
              </p:cNvPr>
              <p:cNvSpPr/>
              <p:nvPr/>
            </p:nvSpPr>
            <p:spPr>
              <a:xfrm>
                <a:off x="2554267" y="6287494"/>
                <a:ext cx="1560830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1560829" h="311784">
                    <a:moveTo>
                      <a:pt x="1560800" y="0"/>
                    </a:moveTo>
                    <a:lnTo>
                      <a:pt x="0" y="0"/>
                    </a:lnTo>
                    <a:lnTo>
                      <a:pt x="0" y="311707"/>
                    </a:lnTo>
                    <a:lnTo>
                      <a:pt x="1560800" y="311707"/>
                    </a:lnTo>
                    <a:lnTo>
                      <a:pt x="15608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" name="object 95">
                <a:extLst>
                  <a:ext uri="{FF2B5EF4-FFF2-40B4-BE49-F238E27FC236}">
                    <a16:creationId xmlns:a16="http://schemas.microsoft.com/office/drawing/2014/main" id="{DC0A12FB-177C-3B40-9B82-263AA45DDDB4}"/>
                  </a:ext>
                </a:extLst>
              </p:cNvPr>
              <p:cNvSpPr/>
              <p:nvPr/>
            </p:nvSpPr>
            <p:spPr>
              <a:xfrm>
                <a:off x="2628129" y="6373613"/>
                <a:ext cx="1326515" cy="165735"/>
              </a:xfrm>
              <a:custGeom>
                <a:avLst/>
                <a:gdLst/>
                <a:ahLst/>
                <a:cxnLst/>
                <a:rect l="l" t="t" r="r" b="b"/>
                <a:pathLst>
                  <a:path w="1326514" h="165734">
                    <a:moveTo>
                      <a:pt x="1002042" y="35957"/>
                    </a:moveTo>
                    <a:lnTo>
                      <a:pt x="999215" y="36239"/>
                    </a:lnTo>
                    <a:lnTo>
                      <a:pt x="989791" y="36239"/>
                    </a:lnTo>
                    <a:lnTo>
                      <a:pt x="989749" y="127577"/>
                    </a:lnTo>
                    <a:lnTo>
                      <a:pt x="990085" y="130634"/>
                    </a:lnTo>
                    <a:lnTo>
                      <a:pt x="992514" y="132592"/>
                    </a:lnTo>
                    <a:lnTo>
                      <a:pt x="995226" y="132299"/>
                    </a:lnTo>
                    <a:lnTo>
                      <a:pt x="1004869" y="132299"/>
                    </a:lnTo>
                    <a:lnTo>
                      <a:pt x="1004869" y="76625"/>
                    </a:lnTo>
                    <a:lnTo>
                      <a:pt x="1012764" y="63935"/>
                    </a:lnTo>
                    <a:lnTo>
                      <a:pt x="1015738" y="60312"/>
                    </a:lnTo>
                    <a:lnTo>
                      <a:pt x="1018013" y="57485"/>
                    </a:lnTo>
                    <a:lnTo>
                      <a:pt x="1004869" y="57485"/>
                    </a:lnTo>
                    <a:lnTo>
                      <a:pt x="1004800" y="40333"/>
                    </a:lnTo>
                    <a:lnTo>
                      <a:pt x="1004566" y="38019"/>
                    </a:lnTo>
                    <a:lnTo>
                      <a:pt x="1002042" y="35957"/>
                    </a:lnTo>
                    <a:close/>
                  </a:path>
                  <a:path w="1326514" h="165734">
                    <a:moveTo>
                      <a:pt x="1036638" y="36124"/>
                    </a:moveTo>
                    <a:lnTo>
                      <a:pt x="1035026" y="36239"/>
                    </a:lnTo>
                    <a:lnTo>
                      <a:pt x="1034366" y="36239"/>
                    </a:lnTo>
                    <a:lnTo>
                      <a:pt x="1025729" y="37671"/>
                    </a:lnTo>
                    <a:lnTo>
                      <a:pt x="1018310" y="41684"/>
                    </a:lnTo>
                    <a:lnTo>
                      <a:pt x="1011939" y="47711"/>
                    </a:lnTo>
                    <a:lnTo>
                      <a:pt x="1006241" y="55380"/>
                    </a:lnTo>
                    <a:lnTo>
                      <a:pt x="1004869" y="57485"/>
                    </a:lnTo>
                    <a:lnTo>
                      <a:pt x="1018013" y="57485"/>
                    </a:lnTo>
                    <a:lnTo>
                      <a:pt x="1020220" y="54741"/>
                    </a:lnTo>
                    <a:lnTo>
                      <a:pt x="1026597" y="51024"/>
                    </a:lnTo>
                    <a:lnTo>
                      <a:pt x="1033643" y="49872"/>
                    </a:lnTo>
                    <a:lnTo>
                      <a:pt x="1040533" y="49872"/>
                    </a:lnTo>
                    <a:lnTo>
                      <a:pt x="1040586" y="40333"/>
                    </a:lnTo>
                    <a:lnTo>
                      <a:pt x="1040156" y="39024"/>
                    </a:lnTo>
                    <a:lnTo>
                      <a:pt x="1039298" y="37988"/>
                    </a:lnTo>
                    <a:lnTo>
                      <a:pt x="1038219" y="36773"/>
                    </a:lnTo>
                    <a:lnTo>
                      <a:pt x="1036638" y="36124"/>
                    </a:lnTo>
                    <a:close/>
                  </a:path>
                  <a:path w="1326514" h="165734">
                    <a:moveTo>
                      <a:pt x="537303" y="628"/>
                    </a:moveTo>
                    <a:lnTo>
                      <a:pt x="534255" y="858"/>
                    </a:lnTo>
                    <a:lnTo>
                      <a:pt x="532161" y="3298"/>
                    </a:lnTo>
                    <a:lnTo>
                      <a:pt x="532371" y="6083"/>
                    </a:lnTo>
                    <a:lnTo>
                      <a:pt x="532371" y="86992"/>
                    </a:lnTo>
                    <a:lnTo>
                      <a:pt x="535637" y="106988"/>
                    </a:lnTo>
                    <a:lnTo>
                      <a:pt x="545075" y="121649"/>
                    </a:lnTo>
                    <a:lnTo>
                      <a:pt x="560139" y="130669"/>
                    </a:lnTo>
                    <a:lnTo>
                      <a:pt x="580285" y="133744"/>
                    </a:lnTo>
                    <a:lnTo>
                      <a:pt x="599976" y="130690"/>
                    </a:lnTo>
                    <a:lnTo>
                      <a:pt x="615171" y="121704"/>
                    </a:lnTo>
                    <a:lnTo>
                      <a:pt x="616766" y="119315"/>
                    </a:lnTo>
                    <a:lnTo>
                      <a:pt x="580212" y="119315"/>
                    </a:lnTo>
                    <a:lnTo>
                      <a:pt x="567846" y="117557"/>
                    </a:lnTo>
                    <a:lnTo>
                      <a:pt x="557884" y="111933"/>
                    </a:lnTo>
                    <a:lnTo>
                      <a:pt x="551238" y="101919"/>
                    </a:lnTo>
                    <a:lnTo>
                      <a:pt x="548820" y="86992"/>
                    </a:lnTo>
                    <a:lnTo>
                      <a:pt x="548820" y="649"/>
                    </a:lnTo>
                    <a:lnTo>
                      <a:pt x="537805" y="649"/>
                    </a:lnTo>
                    <a:lnTo>
                      <a:pt x="537303" y="628"/>
                    </a:lnTo>
                    <a:close/>
                  </a:path>
                  <a:path w="1326514" h="165734">
                    <a:moveTo>
                      <a:pt x="616829" y="565"/>
                    </a:moveTo>
                    <a:lnTo>
                      <a:pt x="613740" y="785"/>
                    </a:lnTo>
                    <a:lnTo>
                      <a:pt x="611614" y="3256"/>
                    </a:lnTo>
                    <a:lnTo>
                      <a:pt x="611824" y="6083"/>
                    </a:lnTo>
                    <a:lnTo>
                      <a:pt x="611824" y="86992"/>
                    </a:lnTo>
                    <a:lnTo>
                      <a:pt x="609371" y="101919"/>
                    </a:lnTo>
                    <a:lnTo>
                      <a:pt x="602650" y="111933"/>
                    </a:lnTo>
                    <a:lnTo>
                      <a:pt x="592613" y="117557"/>
                    </a:lnTo>
                    <a:lnTo>
                      <a:pt x="580212" y="119315"/>
                    </a:lnTo>
                    <a:lnTo>
                      <a:pt x="616766" y="119315"/>
                    </a:lnTo>
                    <a:lnTo>
                      <a:pt x="624956" y="107050"/>
                    </a:lnTo>
                    <a:lnTo>
                      <a:pt x="628420" y="86992"/>
                    </a:lnTo>
                    <a:lnTo>
                      <a:pt x="628347" y="575"/>
                    </a:lnTo>
                    <a:lnTo>
                      <a:pt x="616829" y="565"/>
                    </a:lnTo>
                    <a:close/>
                  </a:path>
                  <a:path w="1326514" h="165734">
                    <a:moveTo>
                      <a:pt x="806142" y="36218"/>
                    </a:moveTo>
                    <a:lnTo>
                      <a:pt x="803085" y="36501"/>
                    </a:lnTo>
                    <a:lnTo>
                      <a:pt x="801054" y="38930"/>
                    </a:lnTo>
                    <a:lnTo>
                      <a:pt x="801315" y="41684"/>
                    </a:lnTo>
                    <a:lnTo>
                      <a:pt x="801315" y="61034"/>
                    </a:lnTo>
                    <a:lnTo>
                      <a:pt x="804241" y="84870"/>
                    </a:lnTo>
                    <a:lnTo>
                      <a:pt x="811399" y="105914"/>
                    </a:lnTo>
                    <a:lnTo>
                      <a:pt x="820363" y="122349"/>
                    </a:lnTo>
                    <a:lnTo>
                      <a:pt x="828707" y="132362"/>
                    </a:lnTo>
                    <a:lnTo>
                      <a:pt x="845167" y="132362"/>
                    </a:lnTo>
                    <a:lnTo>
                      <a:pt x="853701" y="121273"/>
                    </a:lnTo>
                    <a:lnTo>
                      <a:pt x="837628" y="121273"/>
                    </a:lnTo>
                    <a:lnTo>
                      <a:pt x="828180" y="107875"/>
                    </a:lnTo>
                    <a:lnTo>
                      <a:pt x="821404" y="93113"/>
                    </a:lnTo>
                    <a:lnTo>
                      <a:pt x="817430" y="77372"/>
                    </a:lnTo>
                    <a:lnTo>
                      <a:pt x="816393" y="61034"/>
                    </a:lnTo>
                    <a:lnTo>
                      <a:pt x="816393" y="36239"/>
                    </a:lnTo>
                    <a:lnTo>
                      <a:pt x="806750" y="36239"/>
                    </a:lnTo>
                    <a:lnTo>
                      <a:pt x="806142" y="36218"/>
                    </a:lnTo>
                    <a:close/>
                  </a:path>
                  <a:path w="1326514" h="165734">
                    <a:moveTo>
                      <a:pt x="863806" y="36229"/>
                    </a:moveTo>
                    <a:lnTo>
                      <a:pt x="860759" y="36449"/>
                    </a:lnTo>
                    <a:lnTo>
                      <a:pt x="858664" y="38888"/>
                    </a:lnTo>
                    <a:lnTo>
                      <a:pt x="858863" y="41684"/>
                    </a:lnTo>
                    <a:lnTo>
                      <a:pt x="858863" y="61034"/>
                    </a:lnTo>
                    <a:lnTo>
                      <a:pt x="857784" y="77380"/>
                    </a:lnTo>
                    <a:lnTo>
                      <a:pt x="853791" y="93129"/>
                    </a:lnTo>
                    <a:lnTo>
                      <a:pt x="847023" y="107890"/>
                    </a:lnTo>
                    <a:lnTo>
                      <a:pt x="837628" y="121273"/>
                    </a:lnTo>
                    <a:lnTo>
                      <a:pt x="853701" y="121273"/>
                    </a:lnTo>
                    <a:lnTo>
                      <a:pt x="857194" y="116733"/>
                    </a:lnTo>
                    <a:lnTo>
                      <a:pt x="866155" y="99341"/>
                    </a:lnTo>
                    <a:lnTo>
                      <a:pt x="871871" y="80627"/>
                    </a:lnTo>
                    <a:lnTo>
                      <a:pt x="874161" y="61034"/>
                    </a:lnTo>
                    <a:lnTo>
                      <a:pt x="874015" y="61034"/>
                    </a:lnTo>
                    <a:lnTo>
                      <a:pt x="874015" y="36239"/>
                    </a:lnTo>
                    <a:lnTo>
                      <a:pt x="863806" y="36229"/>
                    </a:lnTo>
                    <a:close/>
                  </a:path>
                  <a:path w="1326514" h="165734">
                    <a:moveTo>
                      <a:pt x="933029" y="34773"/>
                    </a:moveTo>
                    <a:lnTo>
                      <a:pt x="931427" y="34773"/>
                    </a:lnTo>
                    <a:lnTo>
                      <a:pt x="929835" y="34878"/>
                    </a:lnTo>
                    <a:lnTo>
                      <a:pt x="914936" y="38884"/>
                    </a:lnTo>
                    <a:lnTo>
                      <a:pt x="903138" y="47976"/>
                    </a:lnTo>
                    <a:lnTo>
                      <a:pt x="895610" y="60827"/>
                    </a:lnTo>
                    <a:lnTo>
                      <a:pt x="893522" y="76112"/>
                    </a:lnTo>
                    <a:lnTo>
                      <a:pt x="893522" y="95107"/>
                    </a:lnTo>
                    <a:lnTo>
                      <a:pt x="893375" y="95253"/>
                    </a:lnTo>
                    <a:lnTo>
                      <a:pt x="896515" y="112828"/>
                    </a:lnTo>
                    <a:lnTo>
                      <a:pt x="905172" y="124774"/>
                    </a:lnTo>
                    <a:lnTo>
                      <a:pt x="918206" y="131583"/>
                    </a:lnTo>
                    <a:lnTo>
                      <a:pt x="934474" y="133744"/>
                    </a:lnTo>
                    <a:lnTo>
                      <a:pt x="942725" y="133493"/>
                    </a:lnTo>
                    <a:lnTo>
                      <a:pt x="950861" y="131828"/>
                    </a:lnTo>
                    <a:lnTo>
                      <a:pt x="958546" y="128812"/>
                    </a:lnTo>
                    <a:lnTo>
                      <a:pt x="961520" y="127441"/>
                    </a:lnTo>
                    <a:lnTo>
                      <a:pt x="961876" y="126205"/>
                    </a:lnTo>
                    <a:lnTo>
                      <a:pt x="961876" y="119902"/>
                    </a:lnTo>
                    <a:lnTo>
                      <a:pt x="934474" y="119902"/>
                    </a:lnTo>
                    <a:lnTo>
                      <a:pt x="924047" y="118545"/>
                    </a:lnTo>
                    <a:lnTo>
                      <a:pt x="915809" y="114219"/>
                    </a:lnTo>
                    <a:lnTo>
                      <a:pt x="910399" y="106535"/>
                    </a:lnTo>
                    <a:lnTo>
                      <a:pt x="908478" y="95253"/>
                    </a:lnTo>
                    <a:lnTo>
                      <a:pt x="908454" y="89819"/>
                    </a:lnTo>
                    <a:lnTo>
                      <a:pt x="937447" y="89819"/>
                    </a:lnTo>
                    <a:lnTo>
                      <a:pt x="950211" y="87933"/>
                    </a:lnTo>
                    <a:lnTo>
                      <a:pt x="959630" y="82506"/>
                    </a:lnTo>
                    <a:lnTo>
                      <a:pt x="963118" y="77348"/>
                    </a:lnTo>
                    <a:lnTo>
                      <a:pt x="908600" y="77348"/>
                    </a:lnTo>
                    <a:lnTo>
                      <a:pt x="908600" y="76112"/>
                    </a:lnTo>
                    <a:lnTo>
                      <a:pt x="910342" y="63675"/>
                    </a:lnTo>
                    <a:lnTo>
                      <a:pt x="915414" y="55109"/>
                    </a:lnTo>
                    <a:lnTo>
                      <a:pt x="923584" y="50157"/>
                    </a:lnTo>
                    <a:lnTo>
                      <a:pt x="934620" y="48563"/>
                    </a:lnTo>
                    <a:lnTo>
                      <a:pt x="963897" y="48563"/>
                    </a:lnTo>
                    <a:lnTo>
                      <a:pt x="958216" y="41409"/>
                    </a:lnTo>
                    <a:lnTo>
                      <a:pt x="947826" y="36460"/>
                    </a:lnTo>
                    <a:lnTo>
                      <a:pt x="934620" y="34868"/>
                    </a:lnTo>
                    <a:lnTo>
                      <a:pt x="933029" y="34773"/>
                    </a:lnTo>
                    <a:close/>
                  </a:path>
                  <a:path w="1326514" h="165734">
                    <a:moveTo>
                      <a:pt x="961876" y="113881"/>
                    </a:moveTo>
                    <a:lnTo>
                      <a:pt x="955191" y="116079"/>
                    </a:lnTo>
                    <a:lnTo>
                      <a:pt x="948379" y="117818"/>
                    </a:lnTo>
                    <a:lnTo>
                      <a:pt x="941465" y="119093"/>
                    </a:lnTo>
                    <a:lnTo>
                      <a:pt x="934474" y="119902"/>
                    </a:lnTo>
                    <a:lnTo>
                      <a:pt x="961876" y="119902"/>
                    </a:lnTo>
                    <a:lnTo>
                      <a:pt x="961876" y="113881"/>
                    </a:lnTo>
                    <a:close/>
                  </a:path>
                  <a:path w="1326514" h="165734">
                    <a:moveTo>
                      <a:pt x="963897" y="48563"/>
                    </a:moveTo>
                    <a:lnTo>
                      <a:pt x="945280" y="48563"/>
                    </a:lnTo>
                    <a:lnTo>
                      <a:pt x="952525" y="52919"/>
                    </a:lnTo>
                    <a:lnTo>
                      <a:pt x="952525" y="71914"/>
                    </a:lnTo>
                    <a:lnTo>
                      <a:pt x="948327" y="77348"/>
                    </a:lnTo>
                    <a:lnTo>
                      <a:pt x="963118" y="77348"/>
                    </a:lnTo>
                    <a:lnTo>
                      <a:pt x="965460" y="73885"/>
                    </a:lnTo>
                    <a:lnTo>
                      <a:pt x="967457" y="62416"/>
                    </a:lnTo>
                    <a:lnTo>
                      <a:pt x="965018" y="49975"/>
                    </a:lnTo>
                    <a:lnTo>
                      <a:pt x="963897" y="48563"/>
                    </a:lnTo>
                    <a:close/>
                  </a:path>
                  <a:path w="1326514" h="165734">
                    <a:moveTo>
                      <a:pt x="1058145" y="117577"/>
                    </a:moveTo>
                    <a:lnTo>
                      <a:pt x="1057559" y="117577"/>
                    </a:lnTo>
                    <a:lnTo>
                      <a:pt x="1056983" y="117650"/>
                    </a:lnTo>
                    <a:lnTo>
                      <a:pt x="1054522" y="117650"/>
                    </a:lnTo>
                    <a:lnTo>
                      <a:pt x="1052564" y="118813"/>
                    </a:lnTo>
                    <a:lnTo>
                      <a:pt x="1052564" y="130268"/>
                    </a:lnTo>
                    <a:lnTo>
                      <a:pt x="1056700" y="131493"/>
                    </a:lnTo>
                    <a:lnTo>
                      <a:pt x="1064564" y="133095"/>
                    </a:lnTo>
                    <a:lnTo>
                      <a:pt x="1072585" y="133922"/>
                    </a:lnTo>
                    <a:lnTo>
                      <a:pt x="1080616" y="133964"/>
                    </a:lnTo>
                    <a:lnTo>
                      <a:pt x="1095060" y="132420"/>
                    </a:lnTo>
                    <a:lnTo>
                      <a:pt x="1107328" y="127430"/>
                    </a:lnTo>
                    <a:lnTo>
                      <a:pt x="1114276" y="120111"/>
                    </a:lnTo>
                    <a:lnTo>
                      <a:pt x="1080469" y="120111"/>
                    </a:lnTo>
                    <a:lnTo>
                      <a:pt x="1073161" y="120069"/>
                    </a:lnTo>
                    <a:lnTo>
                      <a:pt x="1065862" y="119242"/>
                    </a:lnTo>
                    <a:lnTo>
                      <a:pt x="1058721" y="117650"/>
                    </a:lnTo>
                    <a:lnTo>
                      <a:pt x="1058145" y="117577"/>
                    </a:lnTo>
                    <a:close/>
                  </a:path>
                  <a:path w="1326514" h="165734">
                    <a:moveTo>
                      <a:pt x="1088668" y="34941"/>
                    </a:moveTo>
                    <a:lnTo>
                      <a:pt x="1073369" y="36829"/>
                    </a:lnTo>
                    <a:lnTo>
                      <a:pt x="1061691" y="42272"/>
                    </a:lnTo>
                    <a:lnTo>
                      <a:pt x="1054234" y="50961"/>
                    </a:lnTo>
                    <a:lnTo>
                      <a:pt x="1051639" y="62416"/>
                    </a:lnTo>
                    <a:lnTo>
                      <a:pt x="1051658" y="62699"/>
                    </a:lnTo>
                    <a:lnTo>
                      <a:pt x="1088741" y="91337"/>
                    </a:lnTo>
                    <a:lnTo>
                      <a:pt x="1096563" y="93075"/>
                    </a:lnTo>
                    <a:lnTo>
                      <a:pt x="1103819" y="96771"/>
                    </a:lnTo>
                    <a:lnTo>
                      <a:pt x="1103819" y="105033"/>
                    </a:lnTo>
                    <a:lnTo>
                      <a:pt x="1102291" y="111979"/>
                    </a:lnTo>
                    <a:lnTo>
                      <a:pt x="1097799" y="116652"/>
                    </a:lnTo>
                    <a:lnTo>
                      <a:pt x="1090479" y="119285"/>
                    </a:lnTo>
                    <a:lnTo>
                      <a:pt x="1080469" y="120111"/>
                    </a:lnTo>
                    <a:lnTo>
                      <a:pt x="1114276" y="120111"/>
                    </a:lnTo>
                    <a:lnTo>
                      <a:pt x="1115845" y="118459"/>
                    </a:lnTo>
                    <a:lnTo>
                      <a:pt x="1119033" y="104970"/>
                    </a:lnTo>
                    <a:lnTo>
                      <a:pt x="1116966" y="93201"/>
                    </a:lnTo>
                    <a:lnTo>
                      <a:pt x="1072857" y="72123"/>
                    </a:lnTo>
                    <a:lnTo>
                      <a:pt x="1066920" y="71181"/>
                    </a:lnTo>
                    <a:lnTo>
                      <a:pt x="1066920" y="62416"/>
                    </a:lnTo>
                    <a:lnTo>
                      <a:pt x="1067055" y="62416"/>
                    </a:lnTo>
                    <a:lnTo>
                      <a:pt x="1068352" y="56472"/>
                    </a:lnTo>
                    <a:lnTo>
                      <a:pt x="1072429" y="52165"/>
                    </a:lnTo>
                    <a:lnTo>
                      <a:pt x="1079225" y="49665"/>
                    </a:lnTo>
                    <a:lnTo>
                      <a:pt x="1088741" y="48857"/>
                    </a:lnTo>
                    <a:lnTo>
                      <a:pt x="1114185" y="48857"/>
                    </a:lnTo>
                    <a:lnTo>
                      <a:pt x="1114185" y="38061"/>
                    </a:lnTo>
                    <a:lnTo>
                      <a:pt x="1112803" y="37663"/>
                    </a:lnTo>
                    <a:lnTo>
                      <a:pt x="1111390" y="37349"/>
                    </a:lnTo>
                    <a:lnTo>
                      <a:pt x="1109976" y="37119"/>
                    </a:lnTo>
                    <a:lnTo>
                      <a:pt x="1102961" y="35705"/>
                    </a:lnTo>
                    <a:lnTo>
                      <a:pt x="1095820" y="34972"/>
                    </a:lnTo>
                    <a:lnTo>
                      <a:pt x="1088668" y="34941"/>
                    </a:lnTo>
                    <a:close/>
                  </a:path>
                  <a:path w="1326514" h="165734">
                    <a:moveTo>
                      <a:pt x="1067055" y="62416"/>
                    </a:moveTo>
                    <a:lnTo>
                      <a:pt x="1066920" y="62416"/>
                    </a:lnTo>
                    <a:lnTo>
                      <a:pt x="1066993" y="62699"/>
                    </a:lnTo>
                    <a:lnTo>
                      <a:pt x="1067055" y="62416"/>
                    </a:lnTo>
                    <a:close/>
                  </a:path>
                  <a:path w="1326514" h="165734">
                    <a:moveTo>
                      <a:pt x="1114185" y="48857"/>
                    </a:moveTo>
                    <a:lnTo>
                      <a:pt x="1088741" y="48857"/>
                    </a:lnTo>
                    <a:lnTo>
                      <a:pt x="1095736" y="49097"/>
                    </a:lnTo>
                    <a:lnTo>
                      <a:pt x="1102709" y="49799"/>
                    </a:lnTo>
                    <a:lnTo>
                      <a:pt x="1109610" y="50961"/>
                    </a:lnTo>
                    <a:lnTo>
                      <a:pt x="1112081" y="50961"/>
                    </a:lnTo>
                    <a:lnTo>
                      <a:pt x="1114185" y="49872"/>
                    </a:lnTo>
                    <a:lnTo>
                      <a:pt x="1114185" y="48857"/>
                    </a:lnTo>
                    <a:close/>
                  </a:path>
                  <a:path w="1326514" h="165734">
                    <a:moveTo>
                      <a:pt x="1262390" y="151482"/>
                    </a:moveTo>
                    <a:lnTo>
                      <a:pt x="1259301" y="151806"/>
                    </a:lnTo>
                    <a:lnTo>
                      <a:pt x="1257281" y="154298"/>
                    </a:lnTo>
                    <a:lnTo>
                      <a:pt x="1257563" y="157084"/>
                    </a:lnTo>
                    <a:lnTo>
                      <a:pt x="1257563" y="165345"/>
                    </a:lnTo>
                    <a:lnTo>
                      <a:pt x="1274097" y="165345"/>
                    </a:lnTo>
                    <a:lnTo>
                      <a:pt x="1296104" y="162885"/>
                    </a:lnTo>
                    <a:lnTo>
                      <a:pt x="1312504" y="155010"/>
                    </a:lnTo>
                    <a:lnTo>
                      <a:pt x="1315065" y="151503"/>
                    </a:lnTo>
                    <a:lnTo>
                      <a:pt x="1263008" y="151503"/>
                    </a:lnTo>
                    <a:lnTo>
                      <a:pt x="1262390" y="151482"/>
                    </a:lnTo>
                    <a:close/>
                  </a:path>
                  <a:path w="1326514" h="165734">
                    <a:moveTo>
                      <a:pt x="1326284" y="107577"/>
                    </a:moveTo>
                    <a:lnTo>
                      <a:pt x="1311499" y="107577"/>
                    </a:lnTo>
                    <a:lnTo>
                      <a:pt x="1311070" y="121273"/>
                    </a:lnTo>
                    <a:lnTo>
                      <a:pt x="1308940" y="135326"/>
                    </a:lnTo>
                    <a:lnTo>
                      <a:pt x="1302304" y="144681"/>
                    </a:lnTo>
                    <a:lnTo>
                      <a:pt x="1290789" y="149889"/>
                    </a:lnTo>
                    <a:lnTo>
                      <a:pt x="1274024" y="151503"/>
                    </a:lnTo>
                    <a:lnTo>
                      <a:pt x="1315065" y="151503"/>
                    </a:lnTo>
                    <a:lnTo>
                      <a:pt x="1322747" y="140979"/>
                    </a:lnTo>
                    <a:lnTo>
                      <a:pt x="1326284" y="120048"/>
                    </a:lnTo>
                    <a:lnTo>
                      <a:pt x="1326284" y="107577"/>
                    </a:lnTo>
                    <a:close/>
                  </a:path>
                  <a:path w="1326514" h="165734">
                    <a:moveTo>
                      <a:pt x="1255982" y="36229"/>
                    </a:moveTo>
                    <a:lnTo>
                      <a:pt x="1252935" y="36449"/>
                    </a:lnTo>
                    <a:lnTo>
                      <a:pt x="1250831" y="38888"/>
                    </a:lnTo>
                    <a:lnTo>
                      <a:pt x="1251040" y="41684"/>
                    </a:lnTo>
                    <a:lnTo>
                      <a:pt x="1251040" y="93871"/>
                    </a:lnTo>
                    <a:lnTo>
                      <a:pt x="1252828" y="109242"/>
                    </a:lnTo>
                    <a:lnTo>
                      <a:pt x="1257947" y="119445"/>
                    </a:lnTo>
                    <a:lnTo>
                      <a:pt x="1266028" y="125106"/>
                    </a:lnTo>
                    <a:lnTo>
                      <a:pt x="1276704" y="126854"/>
                    </a:lnTo>
                    <a:lnTo>
                      <a:pt x="1284574" y="126023"/>
                    </a:lnTo>
                    <a:lnTo>
                      <a:pt x="1292020" y="123600"/>
                    </a:lnTo>
                    <a:lnTo>
                      <a:pt x="1298803" y="119689"/>
                    </a:lnTo>
                    <a:lnTo>
                      <a:pt x="1304682" y="114394"/>
                    </a:lnTo>
                    <a:lnTo>
                      <a:pt x="1305562" y="113514"/>
                    </a:lnTo>
                    <a:lnTo>
                      <a:pt x="1272139" y="113514"/>
                    </a:lnTo>
                    <a:lnTo>
                      <a:pt x="1266118" y="108740"/>
                    </a:lnTo>
                    <a:lnTo>
                      <a:pt x="1266118" y="36239"/>
                    </a:lnTo>
                    <a:lnTo>
                      <a:pt x="1255982" y="36229"/>
                    </a:lnTo>
                    <a:close/>
                  </a:path>
                  <a:path w="1326514" h="165734">
                    <a:moveTo>
                      <a:pt x="1316274" y="36648"/>
                    </a:moveTo>
                    <a:lnTo>
                      <a:pt x="1315970" y="36648"/>
                    </a:lnTo>
                    <a:lnTo>
                      <a:pt x="1312912" y="36930"/>
                    </a:lnTo>
                    <a:lnTo>
                      <a:pt x="1310892" y="39360"/>
                    </a:lnTo>
                    <a:lnTo>
                      <a:pt x="1311104" y="41684"/>
                    </a:lnTo>
                    <a:lnTo>
                      <a:pt x="1311143" y="92855"/>
                    </a:lnTo>
                    <a:lnTo>
                      <a:pt x="1280620" y="113514"/>
                    </a:lnTo>
                    <a:lnTo>
                      <a:pt x="1305562" y="113514"/>
                    </a:lnTo>
                    <a:lnTo>
                      <a:pt x="1311499" y="107577"/>
                    </a:lnTo>
                    <a:lnTo>
                      <a:pt x="1326284" y="107577"/>
                    </a:lnTo>
                    <a:lnTo>
                      <a:pt x="1326284" y="36679"/>
                    </a:lnTo>
                    <a:lnTo>
                      <a:pt x="1316577" y="36679"/>
                    </a:lnTo>
                    <a:lnTo>
                      <a:pt x="1316274" y="36648"/>
                    </a:lnTo>
                    <a:close/>
                  </a:path>
                  <a:path w="1326514" h="165734">
                    <a:moveTo>
                      <a:pt x="1201429" y="14072"/>
                    </a:moveTo>
                    <a:lnTo>
                      <a:pt x="1198633" y="14282"/>
                    </a:lnTo>
                    <a:lnTo>
                      <a:pt x="1188989" y="14282"/>
                    </a:lnTo>
                    <a:lnTo>
                      <a:pt x="1188989" y="100688"/>
                    </a:lnTo>
                    <a:lnTo>
                      <a:pt x="1188822" y="102509"/>
                    </a:lnTo>
                    <a:lnTo>
                      <a:pt x="1188822" y="104342"/>
                    </a:lnTo>
                    <a:lnTo>
                      <a:pt x="1220601" y="132299"/>
                    </a:lnTo>
                    <a:lnTo>
                      <a:pt x="1234297" y="132299"/>
                    </a:lnTo>
                    <a:lnTo>
                      <a:pt x="1234349" y="122624"/>
                    </a:lnTo>
                    <a:lnTo>
                      <a:pt x="1233857" y="121242"/>
                    </a:lnTo>
                    <a:lnTo>
                      <a:pt x="1232925" y="120184"/>
                    </a:lnTo>
                    <a:lnTo>
                      <a:pt x="1231857" y="119106"/>
                    </a:lnTo>
                    <a:lnTo>
                      <a:pt x="1230703" y="118656"/>
                    </a:lnTo>
                    <a:lnTo>
                      <a:pt x="1219690" y="118656"/>
                    </a:lnTo>
                    <a:lnTo>
                      <a:pt x="1218633" y="118614"/>
                    </a:lnTo>
                    <a:lnTo>
                      <a:pt x="1208989" y="117252"/>
                    </a:lnTo>
                    <a:lnTo>
                      <a:pt x="1203000" y="109295"/>
                    </a:lnTo>
                    <a:lnTo>
                      <a:pt x="1204214" y="100688"/>
                    </a:lnTo>
                    <a:lnTo>
                      <a:pt x="1204214" y="49946"/>
                    </a:lnTo>
                    <a:lnTo>
                      <a:pt x="1231250" y="49946"/>
                    </a:lnTo>
                    <a:lnTo>
                      <a:pt x="1231292" y="40962"/>
                    </a:lnTo>
                    <a:lnTo>
                      <a:pt x="1230957" y="37904"/>
                    </a:lnTo>
                    <a:lnTo>
                      <a:pt x="1228891" y="36239"/>
                    </a:lnTo>
                    <a:lnTo>
                      <a:pt x="1204068" y="36239"/>
                    </a:lnTo>
                    <a:lnTo>
                      <a:pt x="1204088" y="19214"/>
                    </a:lnTo>
                    <a:lnTo>
                      <a:pt x="1203858" y="16167"/>
                    </a:lnTo>
                    <a:lnTo>
                      <a:pt x="1201429" y="14072"/>
                    </a:lnTo>
                    <a:close/>
                  </a:path>
                  <a:path w="1326514" h="165734">
                    <a:moveTo>
                      <a:pt x="1230381" y="118530"/>
                    </a:moveTo>
                    <a:lnTo>
                      <a:pt x="1228863" y="118593"/>
                    </a:lnTo>
                    <a:lnTo>
                      <a:pt x="1220737" y="118593"/>
                    </a:lnTo>
                    <a:lnTo>
                      <a:pt x="1219690" y="118656"/>
                    </a:lnTo>
                    <a:lnTo>
                      <a:pt x="1230703" y="118656"/>
                    </a:lnTo>
                    <a:lnTo>
                      <a:pt x="1230381" y="118530"/>
                    </a:lnTo>
                    <a:close/>
                  </a:path>
                  <a:path w="1326514" h="165734">
                    <a:moveTo>
                      <a:pt x="1228528" y="35946"/>
                    </a:moveTo>
                    <a:lnTo>
                      <a:pt x="1225816" y="36239"/>
                    </a:lnTo>
                    <a:lnTo>
                      <a:pt x="1228891" y="36239"/>
                    </a:lnTo>
                    <a:lnTo>
                      <a:pt x="1228528" y="35946"/>
                    </a:lnTo>
                    <a:close/>
                  </a:path>
                  <a:path w="1326514" h="165734">
                    <a:moveTo>
                      <a:pt x="767955" y="617"/>
                    </a:moveTo>
                    <a:lnTo>
                      <a:pt x="767652" y="617"/>
                    </a:lnTo>
                    <a:lnTo>
                      <a:pt x="764552" y="858"/>
                    </a:lnTo>
                    <a:lnTo>
                      <a:pt x="762458" y="3298"/>
                    </a:lnTo>
                    <a:lnTo>
                      <a:pt x="762678" y="6083"/>
                    </a:lnTo>
                    <a:lnTo>
                      <a:pt x="762678" y="17109"/>
                    </a:lnTo>
                    <a:lnTo>
                      <a:pt x="772384" y="17109"/>
                    </a:lnTo>
                    <a:lnTo>
                      <a:pt x="772992" y="17130"/>
                    </a:lnTo>
                    <a:lnTo>
                      <a:pt x="776049" y="16858"/>
                    </a:lnTo>
                    <a:lnTo>
                      <a:pt x="778070" y="14418"/>
                    </a:lnTo>
                    <a:lnTo>
                      <a:pt x="777819" y="11675"/>
                    </a:lnTo>
                    <a:lnTo>
                      <a:pt x="777756" y="649"/>
                    </a:lnTo>
                    <a:lnTo>
                      <a:pt x="768259" y="649"/>
                    </a:lnTo>
                    <a:lnTo>
                      <a:pt x="767955" y="617"/>
                    </a:lnTo>
                    <a:close/>
                  </a:path>
                  <a:path w="1326514" h="165734">
                    <a:moveTo>
                      <a:pt x="777819" y="49946"/>
                    </a:moveTo>
                    <a:lnTo>
                      <a:pt x="762741" y="49946"/>
                    </a:lnTo>
                    <a:lnTo>
                      <a:pt x="762720" y="127064"/>
                    </a:lnTo>
                    <a:lnTo>
                      <a:pt x="763002" y="130446"/>
                    </a:lnTo>
                    <a:lnTo>
                      <a:pt x="765495" y="132540"/>
                    </a:lnTo>
                    <a:lnTo>
                      <a:pt x="768332" y="132299"/>
                    </a:lnTo>
                    <a:lnTo>
                      <a:pt x="777819" y="132299"/>
                    </a:lnTo>
                    <a:lnTo>
                      <a:pt x="777819" y="49946"/>
                    </a:lnTo>
                    <a:close/>
                  </a:path>
                  <a:path w="1326514" h="165734">
                    <a:moveTo>
                      <a:pt x="775138" y="35988"/>
                    </a:moveTo>
                    <a:lnTo>
                      <a:pt x="772384" y="36239"/>
                    </a:lnTo>
                    <a:lnTo>
                      <a:pt x="746584" y="36239"/>
                    </a:lnTo>
                    <a:lnTo>
                      <a:pt x="746511" y="45454"/>
                    </a:lnTo>
                    <a:lnTo>
                      <a:pt x="746972" y="48532"/>
                    </a:lnTo>
                    <a:lnTo>
                      <a:pt x="749401" y="50333"/>
                    </a:lnTo>
                    <a:lnTo>
                      <a:pt x="752018" y="49946"/>
                    </a:lnTo>
                    <a:lnTo>
                      <a:pt x="777819" y="49946"/>
                    </a:lnTo>
                    <a:lnTo>
                      <a:pt x="777850" y="41077"/>
                    </a:lnTo>
                    <a:lnTo>
                      <a:pt x="777567" y="38019"/>
                    </a:lnTo>
                    <a:lnTo>
                      <a:pt x="775138" y="35988"/>
                    </a:lnTo>
                    <a:close/>
                  </a:path>
                  <a:path w="1326514" h="165734">
                    <a:moveTo>
                      <a:pt x="1154614" y="617"/>
                    </a:moveTo>
                    <a:lnTo>
                      <a:pt x="1154310" y="617"/>
                    </a:lnTo>
                    <a:lnTo>
                      <a:pt x="1151211" y="858"/>
                    </a:lnTo>
                    <a:lnTo>
                      <a:pt x="1149127" y="3298"/>
                    </a:lnTo>
                    <a:lnTo>
                      <a:pt x="1149336" y="6083"/>
                    </a:lnTo>
                    <a:lnTo>
                      <a:pt x="1149336" y="17109"/>
                    </a:lnTo>
                    <a:lnTo>
                      <a:pt x="1158980" y="17109"/>
                    </a:lnTo>
                    <a:lnTo>
                      <a:pt x="1159587" y="17130"/>
                    </a:lnTo>
                    <a:lnTo>
                      <a:pt x="1162645" y="16858"/>
                    </a:lnTo>
                    <a:lnTo>
                      <a:pt x="1164666" y="14418"/>
                    </a:lnTo>
                    <a:lnTo>
                      <a:pt x="1164414" y="11675"/>
                    </a:lnTo>
                    <a:lnTo>
                      <a:pt x="1164414" y="649"/>
                    </a:lnTo>
                    <a:lnTo>
                      <a:pt x="1154917" y="649"/>
                    </a:lnTo>
                    <a:lnTo>
                      <a:pt x="1154614" y="617"/>
                    </a:lnTo>
                    <a:close/>
                  </a:path>
                  <a:path w="1326514" h="165734">
                    <a:moveTo>
                      <a:pt x="1164745" y="49946"/>
                    </a:moveTo>
                    <a:lnTo>
                      <a:pt x="1149336" y="49946"/>
                    </a:lnTo>
                    <a:lnTo>
                      <a:pt x="1149315" y="127336"/>
                    </a:lnTo>
                    <a:lnTo>
                      <a:pt x="1149588" y="130446"/>
                    </a:lnTo>
                    <a:lnTo>
                      <a:pt x="1152090" y="132540"/>
                    </a:lnTo>
                    <a:lnTo>
                      <a:pt x="1154917" y="132299"/>
                    </a:lnTo>
                    <a:lnTo>
                      <a:pt x="1164414" y="132299"/>
                    </a:lnTo>
                    <a:lnTo>
                      <a:pt x="1164415" y="126781"/>
                    </a:lnTo>
                    <a:lnTo>
                      <a:pt x="1164745" y="49946"/>
                    </a:lnTo>
                    <a:close/>
                  </a:path>
                  <a:path w="1326514" h="165734">
                    <a:moveTo>
                      <a:pt x="1162090" y="35988"/>
                    </a:moveTo>
                    <a:lnTo>
                      <a:pt x="1159346" y="36239"/>
                    </a:lnTo>
                    <a:lnTo>
                      <a:pt x="1133536" y="36239"/>
                    </a:lnTo>
                    <a:lnTo>
                      <a:pt x="1133462" y="45454"/>
                    </a:lnTo>
                    <a:lnTo>
                      <a:pt x="1133923" y="48532"/>
                    </a:lnTo>
                    <a:lnTo>
                      <a:pt x="1136363" y="50333"/>
                    </a:lnTo>
                    <a:lnTo>
                      <a:pt x="1138970" y="49946"/>
                    </a:lnTo>
                    <a:lnTo>
                      <a:pt x="1164745" y="49946"/>
                    </a:lnTo>
                    <a:lnTo>
                      <a:pt x="1164802" y="41077"/>
                    </a:lnTo>
                    <a:lnTo>
                      <a:pt x="1164529" y="38019"/>
                    </a:lnTo>
                    <a:lnTo>
                      <a:pt x="1162090" y="35988"/>
                    </a:lnTo>
                    <a:close/>
                  </a:path>
                  <a:path w="1326514" h="165734">
                    <a:moveTo>
                      <a:pt x="724489" y="48563"/>
                    </a:moveTo>
                    <a:lnTo>
                      <a:pt x="706418" y="48563"/>
                    </a:lnTo>
                    <a:lnTo>
                      <a:pt x="713308" y="52773"/>
                    </a:lnTo>
                    <a:lnTo>
                      <a:pt x="713287" y="127462"/>
                    </a:lnTo>
                    <a:lnTo>
                      <a:pt x="713611" y="130561"/>
                    </a:lnTo>
                    <a:lnTo>
                      <a:pt x="716103" y="132582"/>
                    </a:lnTo>
                    <a:lnTo>
                      <a:pt x="718889" y="132299"/>
                    </a:lnTo>
                    <a:lnTo>
                      <a:pt x="728386" y="132299"/>
                    </a:lnTo>
                    <a:lnTo>
                      <a:pt x="728386" y="67851"/>
                    </a:lnTo>
                    <a:lnTo>
                      <a:pt x="726450" y="52268"/>
                    </a:lnTo>
                    <a:lnTo>
                      <a:pt x="724489" y="48563"/>
                    </a:lnTo>
                    <a:close/>
                  </a:path>
                  <a:path w="1326514" h="165734">
                    <a:moveTo>
                      <a:pt x="665351" y="35957"/>
                    </a:moveTo>
                    <a:lnTo>
                      <a:pt x="662566" y="36239"/>
                    </a:lnTo>
                    <a:lnTo>
                      <a:pt x="653069" y="36239"/>
                    </a:lnTo>
                    <a:lnTo>
                      <a:pt x="653037" y="127462"/>
                    </a:lnTo>
                    <a:lnTo>
                      <a:pt x="653320" y="130519"/>
                    </a:lnTo>
                    <a:lnTo>
                      <a:pt x="655749" y="132550"/>
                    </a:lnTo>
                    <a:lnTo>
                      <a:pt x="658503" y="132299"/>
                    </a:lnTo>
                    <a:lnTo>
                      <a:pt x="668147" y="132299"/>
                    </a:lnTo>
                    <a:lnTo>
                      <a:pt x="668147" y="69223"/>
                    </a:lnTo>
                    <a:lnTo>
                      <a:pt x="673581" y="63642"/>
                    </a:lnTo>
                    <a:lnTo>
                      <a:pt x="678392" y="58993"/>
                    </a:lnTo>
                    <a:lnTo>
                      <a:pt x="684303" y="54144"/>
                    </a:lnTo>
                    <a:lnTo>
                      <a:pt x="668147" y="54144"/>
                    </a:lnTo>
                    <a:lnTo>
                      <a:pt x="668168" y="41077"/>
                    </a:lnTo>
                    <a:lnTo>
                      <a:pt x="667843" y="37977"/>
                    </a:lnTo>
                    <a:lnTo>
                      <a:pt x="665351" y="35957"/>
                    </a:lnTo>
                    <a:close/>
                  </a:path>
                  <a:path w="1326514" h="165734">
                    <a:moveTo>
                      <a:pt x="702428" y="34868"/>
                    </a:moveTo>
                    <a:lnTo>
                      <a:pt x="668147" y="54144"/>
                    </a:lnTo>
                    <a:lnTo>
                      <a:pt x="684303" y="54144"/>
                    </a:lnTo>
                    <a:lnTo>
                      <a:pt x="691198" y="50155"/>
                    </a:lnTo>
                    <a:lnTo>
                      <a:pt x="698376" y="48563"/>
                    </a:lnTo>
                    <a:lnTo>
                      <a:pt x="724489" y="48563"/>
                    </a:lnTo>
                    <a:lnTo>
                      <a:pt x="721044" y="42077"/>
                    </a:lnTo>
                    <a:lnTo>
                      <a:pt x="712845" y="36545"/>
                    </a:lnTo>
                    <a:lnTo>
                      <a:pt x="702428" y="34868"/>
                    </a:lnTo>
                    <a:close/>
                  </a:path>
                  <a:path w="1326514" h="165734">
                    <a:moveTo>
                      <a:pt x="118383" y="36302"/>
                    </a:moveTo>
                    <a:lnTo>
                      <a:pt x="115336" y="36522"/>
                    </a:lnTo>
                    <a:lnTo>
                      <a:pt x="113242" y="38962"/>
                    </a:lnTo>
                    <a:lnTo>
                      <a:pt x="113425" y="41538"/>
                    </a:lnTo>
                    <a:lnTo>
                      <a:pt x="113441" y="100907"/>
                    </a:lnTo>
                    <a:lnTo>
                      <a:pt x="115377" y="116533"/>
                    </a:lnTo>
                    <a:lnTo>
                      <a:pt x="120765" y="126734"/>
                    </a:lnTo>
                    <a:lnTo>
                      <a:pt x="128982" y="132286"/>
                    </a:lnTo>
                    <a:lnTo>
                      <a:pt x="139398" y="133964"/>
                    </a:lnTo>
                    <a:lnTo>
                      <a:pt x="147166" y="133125"/>
                    </a:lnTo>
                    <a:lnTo>
                      <a:pt x="154513" y="130723"/>
                    </a:lnTo>
                    <a:lnTo>
                      <a:pt x="161209" y="126861"/>
                    </a:lnTo>
                    <a:lnTo>
                      <a:pt x="167021" y="121640"/>
                    </a:lnTo>
                    <a:lnTo>
                      <a:pt x="168457" y="120111"/>
                    </a:lnTo>
                    <a:lnTo>
                      <a:pt x="135775" y="120111"/>
                    </a:lnTo>
                    <a:lnTo>
                      <a:pt x="128519" y="115912"/>
                    </a:lnTo>
                    <a:lnTo>
                      <a:pt x="128519" y="36313"/>
                    </a:lnTo>
                    <a:lnTo>
                      <a:pt x="118383" y="36302"/>
                    </a:lnTo>
                    <a:close/>
                  </a:path>
                  <a:path w="1326514" h="165734">
                    <a:moveTo>
                      <a:pt x="188905" y="114394"/>
                    </a:moveTo>
                    <a:lnTo>
                      <a:pt x="173827" y="114394"/>
                    </a:lnTo>
                    <a:lnTo>
                      <a:pt x="173827" y="132153"/>
                    </a:lnTo>
                    <a:lnTo>
                      <a:pt x="183324" y="132153"/>
                    </a:lnTo>
                    <a:lnTo>
                      <a:pt x="183627" y="132184"/>
                    </a:lnTo>
                    <a:lnTo>
                      <a:pt x="183931" y="132184"/>
                    </a:lnTo>
                    <a:lnTo>
                      <a:pt x="187030" y="131943"/>
                    </a:lnTo>
                    <a:lnTo>
                      <a:pt x="189125" y="129503"/>
                    </a:lnTo>
                    <a:lnTo>
                      <a:pt x="188917" y="126861"/>
                    </a:lnTo>
                    <a:lnTo>
                      <a:pt x="188905" y="114394"/>
                    </a:lnTo>
                    <a:close/>
                  </a:path>
                  <a:path w="1326514" h="165734">
                    <a:moveTo>
                      <a:pt x="178968" y="36072"/>
                    </a:moveTo>
                    <a:lnTo>
                      <a:pt x="178654" y="36072"/>
                    </a:lnTo>
                    <a:lnTo>
                      <a:pt x="175607" y="36354"/>
                    </a:lnTo>
                    <a:lnTo>
                      <a:pt x="173575" y="38784"/>
                    </a:lnTo>
                    <a:lnTo>
                      <a:pt x="173827" y="41538"/>
                    </a:lnTo>
                    <a:lnTo>
                      <a:pt x="173827" y="99525"/>
                    </a:lnTo>
                    <a:lnTo>
                      <a:pt x="143671" y="120111"/>
                    </a:lnTo>
                    <a:lnTo>
                      <a:pt x="168457" y="120111"/>
                    </a:lnTo>
                    <a:lnTo>
                      <a:pt x="173827" y="114394"/>
                    </a:lnTo>
                    <a:lnTo>
                      <a:pt x="188905" y="114394"/>
                    </a:lnTo>
                    <a:lnTo>
                      <a:pt x="188905" y="36103"/>
                    </a:lnTo>
                    <a:lnTo>
                      <a:pt x="179272" y="36103"/>
                    </a:lnTo>
                    <a:lnTo>
                      <a:pt x="178968" y="36072"/>
                    </a:lnTo>
                    <a:close/>
                  </a:path>
                  <a:path w="1326514" h="165734">
                    <a:moveTo>
                      <a:pt x="225888" y="36072"/>
                    </a:moveTo>
                    <a:lnTo>
                      <a:pt x="223050" y="36313"/>
                    </a:lnTo>
                    <a:lnTo>
                      <a:pt x="213553" y="36313"/>
                    </a:lnTo>
                    <a:lnTo>
                      <a:pt x="213532" y="127462"/>
                    </a:lnTo>
                    <a:lnTo>
                      <a:pt x="213805" y="130519"/>
                    </a:lnTo>
                    <a:lnTo>
                      <a:pt x="216244" y="132550"/>
                    </a:lnTo>
                    <a:lnTo>
                      <a:pt x="218988" y="132299"/>
                    </a:lnTo>
                    <a:lnTo>
                      <a:pt x="228631" y="132299"/>
                    </a:lnTo>
                    <a:lnTo>
                      <a:pt x="228631" y="76625"/>
                    </a:lnTo>
                    <a:lnTo>
                      <a:pt x="236610" y="64008"/>
                    </a:lnTo>
                    <a:lnTo>
                      <a:pt x="239584" y="60385"/>
                    </a:lnTo>
                    <a:lnTo>
                      <a:pt x="241794" y="57631"/>
                    </a:lnTo>
                    <a:lnTo>
                      <a:pt x="228631" y="57631"/>
                    </a:lnTo>
                    <a:lnTo>
                      <a:pt x="228581" y="40459"/>
                    </a:lnTo>
                    <a:lnTo>
                      <a:pt x="228380" y="38166"/>
                    </a:lnTo>
                    <a:lnTo>
                      <a:pt x="225888" y="36072"/>
                    </a:lnTo>
                    <a:close/>
                  </a:path>
                  <a:path w="1326514" h="165734">
                    <a:moveTo>
                      <a:pt x="260442" y="36302"/>
                    </a:moveTo>
                    <a:lnTo>
                      <a:pt x="258861" y="36386"/>
                    </a:lnTo>
                    <a:lnTo>
                      <a:pt x="258138" y="36386"/>
                    </a:lnTo>
                    <a:lnTo>
                      <a:pt x="249513" y="37817"/>
                    </a:lnTo>
                    <a:lnTo>
                      <a:pt x="242119" y="41831"/>
                    </a:lnTo>
                    <a:lnTo>
                      <a:pt x="235773" y="47858"/>
                    </a:lnTo>
                    <a:lnTo>
                      <a:pt x="230087" y="55527"/>
                    </a:lnTo>
                    <a:lnTo>
                      <a:pt x="228631" y="57631"/>
                    </a:lnTo>
                    <a:lnTo>
                      <a:pt x="241794" y="57631"/>
                    </a:lnTo>
                    <a:lnTo>
                      <a:pt x="244055" y="54815"/>
                    </a:lnTo>
                    <a:lnTo>
                      <a:pt x="250432" y="51097"/>
                    </a:lnTo>
                    <a:lnTo>
                      <a:pt x="257489" y="49946"/>
                    </a:lnTo>
                    <a:lnTo>
                      <a:pt x="264295" y="49946"/>
                    </a:lnTo>
                    <a:lnTo>
                      <a:pt x="264347" y="40459"/>
                    </a:lnTo>
                    <a:lnTo>
                      <a:pt x="263918" y="39129"/>
                    </a:lnTo>
                    <a:lnTo>
                      <a:pt x="263070" y="38061"/>
                    </a:lnTo>
                    <a:lnTo>
                      <a:pt x="261981" y="36909"/>
                    </a:lnTo>
                    <a:lnTo>
                      <a:pt x="260442" y="36302"/>
                    </a:lnTo>
                    <a:close/>
                  </a:path>
                  <a:path w="1326514" h="165734">
                    <a:moveTo>
                      <a:pt x="264295" y="49946"/>
                    </a:moveTo>
                    <a:lnTo>
                      <a:pt x="257489" y="49946"/>
                    </a:lnTo>
                    <a:lnTo>
                      <a:pt x="264295" y="50019"/>
                    </a:lnTo>
                    <a:close/>
                  </a:path>
                  <a:path w="1326514" h="165734">
                    <a:moveTo>
                      <a:pt x="291886" y="14146"/>
                    </a:moveTo>
                    <a:lnTo>
                      <a:pt x="289090" y="14355"/>
                    </a:lnTo>
                    <a:lnTo>
                      <a:pt x="279446" y="14355"/>
                    </a:lnTo>
                    <a:lnTo>
                      <a:pt x="279446" y="100688"/>
                    </a:lnTo>
                    <a:lnTo>
                      <a:pt x="279279" y="102509"/>
                    </a:lnTo>
                    <a:lnTo>
                      <a:pt x="279279" y="104342"/>
                    </a:lnTo>
                    <a:lnTo>
                      <a:pt x="311058" y="132299"/>
                    </a:lnTo>
                    <a:lnTo>
                      <a:pt x="324754" y="132299"/>
                    </a:lnTo>
                    <a:lnTo>
                      <a:pt x="324817" y="122687"/>
                    </a:lnTo>
                    <a:lnTo>
                      <a:pt x="324325" y="121315"/>
                    </a:lnTo>
                    <a:lnTo>
                      <a:pt x="323382" y="120258"/>
                    </a:lnTo>
                    <a:lnTo>
                      <a:pt x="322335" y="119148"/>
                    </a:lnTo>
                    <a:lnTo>
                      <a:pt x="321247" y="118718"/>
                    </a:lnTo>
                    <a:lnTo>
                      <a:pt x="310032" y="118718"/>
                    </a:lnTo>
                    <a:lnTo>
                      <a:pt x="308920" y="118666"/>
                    </a:lnTo>
                    <a:lnTo>
                      <a:pt x="299331" y="117326"/>
                    </a:lnTo>
                    <a:lnTo>
                      <a:pt x="293310" y="109326"/>
                    </a:lnTo>
                    <a:lnTo>
                      <a:pt x="294525" y="100688"/>
                    </a:lnTo>
                    <a:lnTo>
                      <a:pt x="294525" y="49946"/>
                    </a:lnTo>
                    <a:lnTo>
                      <a:pt x="321707" y="49946"/>
                    </a:lnTo>
                    <a:lnTo>
                      <a:pt x="321738" y="41150"/>
                    </a:lnTo>
                    <a:lnTo>
                      <a:pt x="321456" y="38093"/>
                    </a:lnTo>
                    <a:lnTo>
                      <a:pt x="319327" y="36313"/>
                    </a:lnTo>
                    <a:lnTo>
                      <a:pt x="294525" y="36313"/>
                    </a:lnTo>
                    <a:lnTo>
                      <a:pt x="294546" y="19287"/>
                    </a:lnTo>
                    <a:lnTo>
                      <a:pt x="294315" y="16240"/>
                    </a:lnTo>
                    <a:lnTo>
                      <a:pt x="291886" y="14146"/>
                    </a:lnTo>
                    <a:close/>
                  </a:path>
                  <a:path w="1326514" h="165734">
                    <a:moveTo>
                      <a:pt x="320848" y="118561"/>
                    </a:moveTo>
                    <a:lnTo>
                      <a:pt x="319320" y="118666"/>
                    </a:lnTo>
                    <a:lnTo>
                      <a:pt x="311058" y="118666"/>
                    </a:lnTo>
                    <a:lnTo>
                      <a:pt x="310032" y="118718"/>
                    </a:lnTo>
                    <a:lnTo>
                      <a:pt x="321247" y="118718"/>
                    </a:lnTo>
                    <a:lnTo>
                      <a:pt x="320848" y="118561"/>
                    </a:lnTo>
                    <a:close/>
                  </a:path>
                  <a:path w="1326514" h="165734">
                    <a:moveTo>
                      <a:pt x="319026" y="36061"/>
                    </a:moveTo>
                    <a:lnTo>
                      <a:pt x="316273" y="36313"/>
                    </a:lnTo>
                    <a:lnTo>
                      <a:pt x="319327" y="36313"/>
                    </a:lnTo>
                    <a:lnTo>
                      <a:pt x="319026" y="36061"/>
                    </a:lnTo>
                    <a:close/>
                  </a:path>
                  <a:path w="1326514" h="165734">
                    <a:moveTo>
                      <a:pt x="360449" y="617"/>
                    </a:moveTo>
                    <a:lnTo>
                      <a:pt x="357329" y="806"/>
                    </a:lnTo>
                    <a:lnTo>
                      <a:pt x="355172" y="3245"/>
                    </a:lnTo>
                    <a:lnTo>
                      <a:pt x="355350" y="6083"/>
                    </a:lnTo>
                    <a:lnTo>
                      <a:pt x="355350" y="17182"/>
                    </a:lnTo>
                    <a:lnTo>
                      <a:pt x="365130" y="17182"/>
                    </a:lnTo>
                    <a:lnTo>
                      <a:pt x="365465" y="17214"/>
                    </a:lnTo>
                    <a:lnTo>
                      <a:pt x="365800" y="17203"/>
                    </a:lnTo>
                    <a:lnTo>
                      <a:pt x="368868" y="16879"/>
                    </a:lnTo>
                    <a:lnTo>
                      <a:pt x="370868" y="14418"/>
                    </a:lnTo>
                    <a:lnTo>
                      <a:pt x="370575" y="11675"/>
                    </a:lnTo>
                    <a:lnTo>
                      <a:pt x="370575" y="649"/>
                    </a:lnTo>
                    <a:lnTo>
                      <a:pt x="361004" y="649"/>
                    </a:lnTo>
                    <a:lnTo>
                      <a:pt x="360449" y="617"/>
                    </a:lnTo>
                    <a:close/>
                  </a:path>
                  <a:path w="1326514" h="165734">
                    <a:moveTo>
                      <a:pt x="370575" y="50019"/>
                    </a:moveTo>
                    <a:lnTo>
                      <a:pt x="355423" y="50019"/>
                    </a:lnTo>
                    <a:lnTo>
                      <a:pt x="355413" y="127409"/>
                    </a:lnTo>
                    <a:lnTo>
                      <a:pt x="355727" y="130519"/>
                    </a:lnTo>
                    <a:lnTo>
                      <a:pt x="358250" y="132582"/>
                    </a:lnTo>
                    <a:lnTo>
                      <a:pt x="361078" y="132299"/>
                    </a:lnTo>
                    <a:lnTo>
                      <a:pt x="370575" y="132299"/>
                    </a:lnTo>
                    <a:lnTo>
                      <a:pt x="370575" y="50019"/>
                    </a:lnTo>
                    <a:close/>
                  </a:path>
                  <a:path w="1326514" h="165734">
                    <a:moveTo>
                      <a:pt x="367884" y="35988"/>
                    </a:moveTo>
                    <a:lnTo>
                      <a:pt x="365130" y="36239"/>
                    </a:lnTo>
                    <a:lnTo>
                      <a:pt x="339329" y="36239"/>
                    </a:lnTo>
                    <a:lnTo>
                      <a:pt x="339256" y="45391"/>
                    </a:lnTo>
                    <a:lnTo>
                      <a:pt x="339665" y="48490"/>
                    </a:lnTo>
                    <a:lnTo>
                      <a:pt x="342104" y="50364"/>
                    </a:lnTo>
                    <a:lnTo>
                      <a:pt x="344764" y="50019"/>
                    </a:lnTo>
                    <a:lnTo>
                      <a:pt x="370575" y="50019"/>
                    </a:lnTo>
                    <a:lnTo>
                      <a:pt x="370596" y="41077"/>
                    </a:lnTo>
                    <a:lnTo>
                      <a:pt x="370323" y="38019"/>
                    </a:lnTo>
                    <a:lnTo>
                      <a:pt x="367884" y="35988"/>
                    </a:lnTo>
                    <a:close/>
                  </a:path>
                  <a:path w="1326514" h="165734">
                    <a:moveTo>
                      <a:pt x="466917" y="48563"/>
                    </a:moveTo>
                    <a:lnTo>
                      <a:pt x="448499" y="48563"/>
                    </a:lnTo>
                    <a:lnTo>
                      <a:pt x="455745" y="52773"/>
                    </a:lnTo>
                    <a:lnTo>
                      <a:pt x="455724" y="127462"/>
                    </a:lnTo>
                    <a:lnTo>
                      <a:pt x="456048" y="130561"/>
                    </a:lnTo>
                    <a:lnTo>
                      <a:pt x="458541" y="132582"/>
                    </a:lnTo>
                    <a:lnTo>
                      <a:pt x="461326" y="132299"/>
                    </a:lnTo>
                    <a:lnTo>
                      <a:pt x="470823" y="132299"/>
                    </a:lnTo>
                    <a:lnTo>
                      <a:pt x="470823" y="67924"/>
                    </a:lnTo>
                    <a:lnTo>
                      <a:pt x="468889" y="52299"/>
                    </a:lnTo>
                    <a:lnTo>
                      <a:pt x="466917" y="48563"/>
                    </a:lnTo>
                    <a:close/>
                  </a:path>
                  <a:path w="1326514" h="165734">
                    <a:moveTo>
                      <a:pt x="407788" y="35957"/>
                    </a:moveTo>
                    <a:lnTo>
                      <a:pt x="405003" y="36239"/>
                    </a:lnTo>
                    <a:lnTo>
                      <a:pt x="395506" y="36239"/>
                    </a:lnTo>
                    <a:lnTo>
                      <a:pt x="395474" y="127462"/>
                    </a:lnTo>
                    <a:lnTo>
                      <a:pt x="395757" y="130519"/>
                    </a:lnTo>
                    <a:lnTo>
                      <a:pt x="398197" y="132550"/>
                    </a:lnTo>
                    <a:lnTo>
                      <a:pt x="400940" y="132299"/>
                    </a:lnTo>
                    <a:lnTo>
                      <a:pt x="410584" y="132299"/>
                    </a:lnTo>
                    <a:lnTo>
                      <a:pt x="410584" y="69296"/>
                    </a:lnTo>
                    <a:lnTo>
                      <a:pt x="416018" y="63642"/>
                    </a:lnTo>
                    <a:lnTo>
                      <a:pt x="420833" y="58993"/>
                    </a:lnTo>
                    <a:lnTo>
                      <a:pt x="426655" y="54218"/>
                    </a:lnTo>
                    <a:lnTo>
                      <a:pt x="410228" y="54218"/>
                    </a:lnTo>
                    <a:lnTo>
                      <a:pt x="410605" y="41077"/>
                    </a:lnTo>
                    <a:lnTo>
                      <a:pt x="410280" y="37977"/>
                    </a:lnTo>
                    <a:lnTo>
                      <a:pt x="407788" y="35957"/>
                    </a:lnTo>
                    <a:close/>
                  </a:path>
                  <a:path w="1326514" h="165734">
                    <a:moveTo>
                      <a:pt x="444876" y="34868"/>
                    </a:moveTo>
                    <a:lnTo>
                      <a:pt x="410228" y="54218"/>
                    </a:lnTo>
                    <a:lnTo>
                      <a:pt x="426655" y="54218"/>
                    </a:lnTo>
                    <a:lnTo>
                      <a:pt x="426841" y="54065"/>
                    </a:lnTo>
                    <a:lnTo>
                      <a:pt x="433636" y="50155"/>
                    </a:lnTo>
                    <a:lnTo>
                      <a:pt x="440813" y="48563"/>
                    </a:lnTo>
                    <a:lnTo>
                      <a:pt x="466917" y="48563"/>
                    </a:lnTo>
                    <a:lnTo>
                      <a:pt x="463499" y="42094"/>
                    </a:lnTo>
                    <a:lnTo>
                      <a:pt x="455291" y="36546"/>
                    </a:lnTo>
                    <a:lnTo>
                      <a:pt x="444876" y="34868"/>
                    </a:lnTo>
                    <a:close/>
                  </a:path>
                  <a:path w="1326514" h="165734">
                    <a:moveTo>
                      <a:pt x="69736" y="0"/>
                    </a:moveTo>
                    <a:lnTo>
                      <a:pt x="63066" y="0"/>
                    </a:lnTo>
                    <a:lnTo>
                      <a:pt x="37004" y="3805"/>
                    </a:lnTo>
                    <a:lnTo>
                      <a:pt x="17126" y="15058"/>
                    </a:lnTo>
                    <a:lnTo>
                      <a:pt x="4451" y="33514"/>
                    </a:lnTo>
                    <a:lnTo>
                      <a:pt x="126" y="58207"/>
                    </a:lnTo>
                    <a:lnTo>
                      <a:pt x="0" y="75463"/>
                    </a:lnTo>
                    <a:lnTo>
                      <a:pt x="3403" y="99119"/>
                    </a:lnTo>
                    <a:lnTo>
                      <a:pt x="13907" y="117797"/>
                    </a:lnTo>
                    <a:lnTo>
                      <a:pt x="31955" y="130059"/>
                    </a:lnTo>
                    <a:lnTo>
                      <a:pt x="57987" y="134467"/>
                    </a:lnTo>
                    <a:lnTo>
                      <a:pt x="66259" y="134467"/>
                    </a:lnTo>
                    <a:lnTo>
                      <a:pt x="74406" y="134184"/>
                    </a:lnTo>
                    <a:lnTo>
                      <a:pt x="82458" y="132603"/>
                    </a:lnTo>
                    <a:lnTo>
                      <a:pt x="90101" y="129755"/>
                    </a:lnTo>
                    <a:lnTo>
                      <a:pt x="91557" y="129252"/>
                    </a:lnTo>
                    <a:lnTo>
                      <a:pt x="93651" y="128310"/>
                    </a:lnTo>
                    <a:lnTo>
                      <a:pt x="93651" y="119315"/>
                    </a:lnTo>
                    <a:lnTo>
                      <a:pt x="57191" y="119315"/>
                    </a:lnTo>
                    <a:lnTo>
                      <a:pt x="39708" y="116397"/>
                    </a:lnTo>
                    <a:lnTo>
                      <a:pt x="26757" y="107818"/>
                    </a:lnTo>
                    <a:lnTo>
                      <a:pt x="18711" y="93844"/>
                    </a:lnTo>
                    <a:lnTo>
                      <a:pt x="16051" y="75463"/>
                    </a:lnTo>
                    <a:lnTo>
                      <a:pt x="15947" y="58207"/>
                    </a:lnTo>
                    <a:lnTo>
                      <a:pt x="19343" y="37693"/>
                    </a:lnTo>
                    <a:lnTo>
                      <a:pt x="28657" y="23872"/>
                    </a:lnTo>
                    <a:lnTo>
                      <a:pt x="42579" y="16072"/>
                    </a:lnTo>
                    <a:lnTo>
                      <a:pt x="59799" y="13622"/>
                    </a:lnTo>
                    <a:lnTo>
                      <a:pt x="64940" y="13570"/>
                    </a:lnTo>
                    <a:lnTo>
                      <a:pt x="92782" y="13570"/>
                    </a:lnTo>
                    <a:lnTo>
                      <a:pt x="92782" y="5580"/>
                    </a:lnTo>
                    <a:lnTo>
                      <a:pt x="76908" y="869"/>
                    </a:lnTo>
                    <a:lnTo>
                      <a:pt x="76186" y="869"/>
                    </a:lnTo>
                    <a:lnTo>
                      <a:pt x="74060" y="418"/>
                    </a:lnTo>
                    <a:lnTo>
                      <a:pt x="71903" y="136"/>
                    </a:lnTo>
                    <a:lnTo>
                      <a:pt x="69736" y="0"/>
                    </a:lnTo>
                    <a:close/>
                  </a:path>
                  <a:path w="1326514" h="165734">
                    <a:moveTo>
                      <a:pt x="92426" y="114750"/>
                    </a:moveTo>
                    <a:lnTo>
                      <a:pt x="90615" y="114750"/>
                    </a:lnTo>
                    <a:lnTo>
                      <a:pt x="89777" y="114823"/>
                    </a:lnTo>
                    <a:lnTo>
                      <a:pt x="88950" y="114991"/>
                    </a:lnTo>
                    <a:lnTo>
                      <a:pt x="81149" y="117713"/>
                    </a:lnTo>
                    <a:lnTo>
                      <a:pt x="73809" y="119085"/>
                    </a:lnTo>
                    <a:lnTo>
                      <a:pt x="66395" y="119315"/>
                    </a:lnTo>
                    <a:lnTo>
                      <a:pt x="93651" y="119315"/>
                    </a:lnTo>
                    <a:lnTo>
                      <a:pt x="93651" y="115839"/>
                    </a:lnTo>
                    <a:lnTo>
                      <a:pt x="92426" y="114750"/>
                    </a:lnTo>
                    <a:close/>
                  </a:path>
                  <a:path w="1326514" h="165734">
                    <a:moveTo>
                      <a:pt x="92782" y="13570"/>
                    </a:moveTo>
                    <a:lnTo>
                      <a:pt x="64940" y="13570"/>
                    </a:lnTo>
                    <a:lnTo>
                      <a:pt x="70071" y="14083"/>
                    </a:lnTo>
                    <a:lnTo>
                      <a:pt x="75097" y="15151"/>
                    </a:lnTo>
                    <a:lnTo>
                      <a:pt x="79254" y="16282"/>
                    </a:lnTo>
                    <a:lnTo>
                      <a:pt x="83337" y="17632"/>
                    </a:lnTo>
                    <a:lnTo>
                      <a:pt x="88133" y="19517"/>
                    </a:lnTo>
                    <a:lnTo>
                      <a:pt x="88971" y="19695"/>
                    </a:lnTo>
                    <a:lnTo>
                      <a:pt x="89819" y="19716"/>
                    </a:lnTo>
                    <a:lnTo>
                      <a:pt x="91557" y="19716"/>
                    </a:lnTo>
                    <a:lnTo>
                      <a:pt x="92782" y="18627"/>
                    </a:lnTo>
                    <a:lnTo>
                      <a:pt x="92782" y="135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11" name="object 96">
              <a:extLst>
                <a:ext uri="{FF2B5EF4-FFF2-40B4-BE49-F238E27FC236}">
                  <a16:creationId xmlns:a16="http://schemas.microsoft.com/office/drawing/2014/main" id="{37AB6503-02DE-CD42-8EE8-B6E370DC6842}"/>
                </a:ext>
              </a:extLst>
            </p:cNvPr>
            <p:cNvPicPr/>
            <p:nvPr userDrawn="1"/>
          </p:nvPicPr>
          <p:blipFill>
            <a:blip r:embed="rId72" cstate="print"/>
            <a:stretch>
              <a:fillRect/>
            </a:stretch>
          </p:blipFill>
          <p:spPr>
            <a:xfrm>
              <a:off x="2397780" y="4967177"/>
              <a:ext cx="1049929" cy="891521"/>
            </a:xfrm>
            <a:prstGeom prst="rect">
              <a:avLst/>
            </a:prstGeom>
          </p:spPr>
        </p:pic>
        <p:pic>
          <p:nvPicPr>
            <p:cNvPr id="113" name="object 99">
              <a:extLst>
                <a:ext uri="{FF2B5EF4-FFF2-40B4-BE49-F238E27FC236}">
                  <a16:creationId xmlns:a16="http://schemas.microsoft.com/office/drawing/2014/main" id="{45807865-DF55-3A47-8042-10182AB15D88}"/>
                </a:ext>
              </a:extLst>
            </p:cNvPr>
            <p:cNvPicPr/>
            <p:nvPr userDrawn="1"/>
          </p:nvPicPr>
          <p:blipFill>
            <a:blip r:embed="rId73" cstate="print"/>
            <a:stretch>
              <a:fillRect/>
            </a:stretch>
          </p:blipFill>
          <p:spPr>
            <a:xfrm>
              <a:off x="4429184" y="6129584"/>
              <a:ext cx="627528" cy="62752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0D39EA3-C960-F645-9F00-EF9FBB2D6B44}"/>
              </a:ext>
            </a:extLst>
          </p:cNvPr>
          <p:cNvPicPr>
            <a:picLocks noChangeAspect="1"/>
          </p:cNvPicPr>
          <p:nvPr userDrawn="1"/>
        </p:nvPicPr>
        <p:blipFill>
          <a:blip r:embed="rId74"/>
          <a:stretch>
            <a:fillRect/>
          </a:stretch>
        </p:blipFill>
        <p:spPr>
          <a:xfrm>
            <a:off x="2292237" y="8289316"/>
            <a:ext cx="1676400" cy="12065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F8D40C2-1433-9749-B114-1510BE3C092B}"/>
              </a:ext>
            </a:extLst>
          </p:cNvPr>
          <p:cNvPicPr>
            <a:picLocks noChangeAspect="1"/>
          </p:cNvPicPr>
          <p:nvPr userDrawn="1"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239" y="9747550"/>
            <a:ext cx="145581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977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artn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C53AA-B9D3-E645-AA96-CBCFED49B6B0}"/>
              </a:ext>
            </a:extLst>
          </p:cNvPr>
          <p:cNvSpPr txBox="1"/>
          <p:nvPr userDrawn="1"/>
        </p:nvSpPr>
        <p:spPr>
          <a:xfrm>
            <a:off x="2217242" y="1375200"/>
            <a:ext cx="78348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2800" b="0" i="0" spc="20" dirty="0">
                <a:solidFill>
                  <a:srgbClr val="58C2AA"/>
                </a:solidFill>
                <a:latin typeface="Calibre Light" panose="020B0303030202060203" pitchFamily="34" charset="77"/>
              </a:rPr>
              <a:t>Australian</a:t>
            </a:r>
            <a:r>
              <a:rPr lang="en-AU" sz="2800" b="0" i="0" spc="130" dirty="0">
                <a:solidFill>
                  <a:srgbClr val="58C2AA"/>
                </a:solidFill>
                <a:latin typeface="Calibre Light" panose="020B0303030202060203" pitchFamily="34" charset="77"/>
              </a:rPr>
              <a:t> </a:t>
            </a:r>
            <a:r>
              <a:rPr lang="en-AU" sz="2800" b="0" i="0" spc="40" dirty="0">
                <a:solidFill>
                  <a:srgbClr val="58C2AA"/>
                </a:solidFill>
                <a:latin typeface="Calibre Light" panose="020B0303030202060203" pitchFamily="34" charset="77"/>
              </a:rPr>
              <a:t>Geoscience</a:t>
            </a:r>
            <a:r>
              <a:rPr lang="en-AU" sz="2800" b="0" i="0" spc="135" dirty="0">
                <a:solidFill>
                  <a:srgbClr val="58C2AA"/>
                </a:solidFill>
                <a:latin typeface="Calibre Light" panose="020B0303030202060203" pitchFamily="34" charset="77"/>
              </a:rPr>
              <a:t> </a:t>
            </a:r>
            <a:r>
              <a:rPr lang="en-AU" sz="2800" b="0" i="0" spc="25" dirty="0">
                <a:solidFill>
                  <a:srgbClr val="58C2AA"/>
                </a:solidFill>
                <a:latin typeface="Calibre Light" panose="020B0303030202060203" pitchFamily="34" charset="77"/>
              </a:rPr>
              <a:t>Research</a:t>
            </a:r>
            <a:r>
              <a:rPr lang="en-AU" sz="2800" b="0" i="0" spc="135" dirty="0">
                <a:solidFill>
                  <a:srgbClr val="58C2AA"/>
                </a:solidFill>
                <a:latin typeface="Calibre Light" panose="020B0303030202060203" pitchFamily="34" charset="77"/>
              </a:rPr>
              <a:t> </a:t>
            </a:r>
            <a:r>
              <a:rPr lang="en-AU" sz="2800" b="0" i="0" spc="35" dirty="0">
                <a:solidFill>
                  <a:srgbClr val="58C2AA"/>
                </a:solidFill>
                <a:latin typeface="Calibre Light" panose="020B0303030202060203" pitchFamily="34" charset="77"/>
              </a:rPr>
              <a:t>Landscape</a:t>
            </a:r>
            <a:endParaRPr lang="en-US" sz="2800" b="0" i="0" dirty="0">
              <a:latin typeface="Calibre Light" panose="020B030303020206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9BF6BB-AC7B-A445-AEA0-ACA29807038F}"/>
              </a:ext>
            </a:extLst>
          </p:cNvPr>
          <p:cNvSpPr txBox="1"/>
          <p:nvPr userDrawn="1"/>
        </p:nvSpPr>
        <p:spPr>
          <a:xfrm>
            <a:off x="992609" y="1324046"/>
            <a:ext cx="782265" cy="8728003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6125"/>
              </a:lnSpc>
            </a:pPr>
            <a:r>
              <a:rPr lang="en-US" sz="4900" spc="15" dirty="0">
                <a:solidFill>
                  <a:srgbClr val="282471"/>
                </a:solidFill>
                <a:latin typeface="Calibre-Light"/>
                <a:cs typeface="Calibre-Light"/>
              </a:rPr>
              <a:t>Our Partners</a:t>
            </a:r>
            <a:endParaRPr sz="4900" dirty="0">
              <a:latin typeface="Calibre-Light"/>
              <a:cs typeface="Calibre-Light"/>
            </a:endParaRPr>
          </a:p>
        </p:txBody>
      </p:sp>
      <p:sp>
        <p:nvSpPr>
          <p:cNvPr id="103" name="object 4">
            <a:extLst>
              <a:ext uri="{FF2B5EF4-FFF2-40B4-BE49-F238E27FC236}">
                <a16:creationId xmlns:a16="http://schemas.microsoft.com/office/drawing/2014/main" id="{4A7F3554-4DDD-6341-B41D-E4D83CCA2D80}"/>
              </a:ext>
            </a:extLst>
          </p:cNvPr>
          <p:cNvSpPr txBox="1"/>
          <p:nvPr userDrawn="1"/>
        </p:nvSpPr>
        <p:spPr>
          <a:xfrm>
            <a:off x="2217242" y="2103723"/>
            <a:ext cx="7505700" cy="7905727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361315">
              <a:lnSpc>
                <a:spcPts val="3500"/>
              </a:lnSpc>
              <a:spcBef>
                <a:spcPts val="100"/>
              </a:spcBef>
            </a:pPr>
            <a:r>
              <a:rPr sz="2800" spc="35" dirty="0">
                <a:solidFill>
                  <a:srgbClr val="282471"/>
                </a:solidFill>
                <a:latin typeface="Calibre-Medium"/>
                <a:cs typeface="Calibre-Medium"/>
              </a:rPr>
              <a:t>AuScope,</a:t>
            </a:r>
            <a:r>
              <a:rPr sz="2800" spc="135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Medium"/>
                <a:cs typeface="Calibre-Medium"/>
              </a:rPr>
              <a:t>CSIRO,</a:t>
            </a:r>
            <a:r>
              <a:rPr sz="2800" spc="14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800" spc="40" dirty="0">
                <a:solidFill>
                  <a:srgbClr val="282471"/>
                </a:solidFill>
                <a:latin typeface="Calibre-Medium"/>
                <a:cs typeface="Calibre-Medium"/>
              </a:rPr>
              <a:t>Geoscience</a:t>
            </a:r>
            <a:r>
              <a:rPr sz="2800" spc="135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Medium"/>
                <a:cs typeface="Calibre-Medium"/>
              </a:rPr>
              <a:t>Australia</a:t>
            </a:r>
            <a:r>
              <a:rPr sz="2800" spc="14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Medium"/>
                <a:cs typeface="Calibre-Medium"/>
              </a:rPr>
              <a:t>and</a:t>
            </a:r>
            <a:r>
              <a:rPr sz="2800" spc="135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Medium"/>
                <a:cs typeface="Calibre-Medium"/>
              </a:rPr>
              <a:t>State </a:t>
            </a:r>
            <a:r>
              <a:rPr sz="2800" spc="-60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Medium"/>
                <a:cs typeface="Calibre-Medium"/>
              </a:rPr>
              <a:t>and</a:t>
            </a:r>
            <a:r>
              <a:rPr sz="2800" spc="135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800" dirty="0">
                <a:solidFill>
                  <a:srgbClr val="282471"/>
                </a:solidFill>
                <a:latin typeface="Calibre-Medium"/>
                <a:cs typeface="Calibre-Medium"/>
              </a:rPr>
              <a:t>Territory</a:t>
            </a:r>
            <a:r>
              <a:rPr sz="2800" spc="135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800" spc="40" dirty="0">
                <a:solidFill>
                  <a:srgbClr val="282471"/>
                </a:solidFill>
                <a:latin typeface="Calibre-Medium"/>
                <a:cs typeface="Calibre-Medium"/>
              </a:rPr>
              <a:t>Geological</a:t>
            </a:r>
            <a:r>
              <a:rPr sz="2800" spc="135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Medium"/>
                <a:cs typeface="Calibre-Medium"/>
              </a:rPr>
              <a:t>Surveys</a:t>
            </a:r>
            <a:r>
              <a:rPr sz="2800" spc="135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find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purpose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in</a:t>
            </a:r>
            <a:endParaRPr sz="28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addressing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Australia’s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decadal</a:t>
            </a:r>
            <a:r>
              <a:rPr sz="2800" spc="14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geoscience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challenges.</a:t>
            </a:r>
            <a:endParaRPr sz="2800" dirty="0">
              <a:latin typeface="Calibre-Light"/>
              <a:cs typeface="Calibre-Light"/>
            </a:endParaRPr>
          </a:p>
          <a:p>
            <a:pPr marL="12700" marR="872490">
              <a:lnSpc>
                <a:spcPct val="104299"/>
              </a:lnSpc>
              <a:spcBef>
                <a:spcPts val="1650"/>
              </a:spcBef>
            </a:pPr>
            <a:r>
              <a:rPr sz="2800" spc="25" dirty="0">
                <a:solidFill>
                  <a:srgbClr val="282471"/>
                </a:solidFill>
                <a:latin typeface="Calibre-Medium"/>
                <a:cs typeface="Calibre-Medium"/>
              </a:rPr>
              <a:t>AuScope’s</a:t>
            </a:r>
            <a:r>
              <a:rPr sz="2800" spc="13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Medium"/>
                <a:cs typeface="Calibre-Medium"/>
              </a:rPr>
              <a:t>unique</a:t>
            </a:r>
            <a:r>
              <a:rPr sz="2800" spc="135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Medium"/>
                <a:cs typeface="Calibre-Medium"/>
              </a:rPr>
              <a:t>primary</a:t>
            </a:r>
            <a:r>
              <a:rPr sz="2800" spc="13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Medium"/>
                <a:cs typeface="Calibre-Medium"/>
              </a:rPr>
              <a:t>role</a:t>
            </a:r>
            <a:r>
              <a:rPr sz="2800" spc="135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amongst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these </a:t>
            </a:r>
            <a:r>
              <a:rPr sz="2800" spc="-6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-10" dirty="0">
                <a:solidFill>
                  <a:srgbClr val="282471"/>
                </a:solidFill>
                <a:latin typeface="Calibre-Light"/>
                <a:cs typeface="Calibre-Light"/>
              </a:rPr>
              <a:t>key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government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funded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agencies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is </a:t>
            </a:r>
            <a:r>
              <a:rPr sz="2800" spc="-60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-5" dirty="0">
                <a:solidFill>
                  <a:srgbClr val="282471"/>
                </a:solidFill>
                <a:latin typeface="Calibre-Light"/>
                <a:cs typeface="Calibre-Light"/>
              </a:rPr>
              <a:t>to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provide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researchers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with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40" dirty="0">
                <a:solidFill>
                  <a:srgbClr val="282471"/>
                </a:solidFill>
                <a:latin typeface="Calibre-Light"/>
                <a:cs typeface="Calibre-Light"/>
              </a:rPr>
              <a:t>access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-5" dirty="0">
                <a:solidFill>
                  <a:srgbClr val="282471"/>
                </a:solidFill>
                <a:latin typeface="Calibre-Light"/>
                <a:cs typeface="Calibre-Light"/>
              </a:rPr>
              <a:t>to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national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800" spc="35" dirty="0">
                <a:solidFill>
                  <a:srgbClr val="282471"/>
                </a:solidFill>
                <a:latin typeface="Calibre-Light"/>
                <a:cs typeface="Calibre-Light"/>
              </a:rPr>
              <a:t>geoscience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research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infrastructure.</a:t>
            </a:r>
            <a:endParaRPr sz="2800" dirty="0">
              <a:latin typeface="Calibre-Light"/>
              <a:cs typeface="Calibre-Light"/>
            </a:endParaRPr>
          </a:p>
          <a:p>
            <a:pPr marL="12700" marR="1268095" algn="just">
              <a:lnSpc>
                <a:spcPct val="104299"/>
              </a:lnSpc>
              <a:spcBef>
                <a:spcPts val="1645"/>
              </a:spcBef>
            </a:pPr>
            <a:r>
              <a:rPr sz="2800" spc="25" dirty="0">
                <a:solidFill>
                  <a:srgbClr val="282471"/>
                </a:solidFill>
                <a:latin typeface="Calibre-Medium"/>
                <a:cs typeface="Calibre-Medium"/>
              </a:rPr>
              <a:t>AuScope’s unique </a:t>
            </a:r>
            <a:r>
              <a:rPr sz="2800" spc="35" dirty="0">
                <a:solidFill>
                  <a:srgbClr val="282471"/>
                </a:solidFill>
                <a:latin typeface="Calibre-Medium"/>
                <a:cs typeface="Calibre-Medium"/>
              </a:rPr>
              <a:t>secondary </a:t>
            </a:r>
            <a:r>
              <a:rPr sz="2800" spc="25" dirty="0">
                <a:solidFill>
                  <a:srgbClr val="282471"/>
                </a:solidFill>
                <a:latin typeface="Calibre-Medium"/>
                <a:cs typeface="Calibre-Medium"/>
              </a:rPr>
              <a:t>role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is </a:t>
            </a:r>
            <a:r>
              <a:rPr sz="2800" spc="-5" dirty="0">
                <a:solidFill>
                  <a:srgbClr val="282471"/>
                </a:solidFill>
                <a:latin typeface="Calibre-Light"/>
                <a:cs typeface="Calibre-Light"/>
              </a:rPr>
              <a:t>to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lead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the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geoscience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community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across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academia, </a:t>
            </a:r>
            <a:r>
              <a:rPr sz="2800" spc="-6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government and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industry </a:t>
            </a:r>
            <a:r>
              <a:rPr sz="2800" spc="-5" dirty="0">
                <a:solidFill>
                  <a:srgbClr val="282471"/>
                </a:solidFill>
                <a:latin typeface="Calibre-Light"/>
                <a:cs typeface="Calibre-Light"/>
              </a:rPr>
              <a:t>to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collaborate,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and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geospatial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environmental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science</a:t>
            </a:r>
            <a:endParaRPr sz="2800" dirty="0">
              <a:latin typeface="Calibre-Light"/>
              <a:cs typeface="Calibre-Light"/>
            </a:endParaRPr>
          </a:p>
          <a:p>
            <a:pPr marL="12700" algn="just">
              <a:lnSpc>
                <a:spcPct val="100000"/>
              </a:lnSpc>
              <a:spcBef>
                <a:spcPts val="145"/>
              </a:spcBef>
            </a:pP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communities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on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national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challenges.</a:t>
            </a:r>
            <a:endParaRPr sz="2800" dirty="0">
              <a:latin typeface="Calibre-Light"/>
              <a:cs typeface="Calibre-Light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46DBBA6-E7EC-594E-A7CF-83DF9D2CFB22}"/>
              </a:ext>
            </a:extLst>
          </p:cNvPr>
          <p:cNvGrpSpPr/>
          <p:nvPr userDrawn="1"/>
        </p:nvGrpSpPr>
        <p:grpSpPr>
          <a:xfrm>
            <a:off x="9894984" y="1256497"/>
            <a:ext cx="8796020" cy="8752954"/>
            <a:chOff x="9894984" y="1256497"/>
            <a:chExt cx="8796020" cy="8752954"/>
          </a:xfrm>
        </p:grpSpPr>
        <p:grpSp>
          <p:nvGrpSpPr>
            <p:cNvPr id="114" name="object 5">
              <a:extLst>
                <a:ext uri="{FF2B5EF4-FFF2-40B4-BE49-F238E27FC236}">
                  <a16:creationId xmlns:a16="http://schemas.microsoft.com/office/drawing/2014/main" id="{A8B6C5F0-49AE-0944-BFCE-F30EE48B392C}"/>
                </a:ext>
              </a:extLst>
            </p:cNvPr>
            <p:cNvGrpSpPr/>
            <p:nvPr/>
          </p:nvGrpSpPr>
          <p:grpSpPr>
            <a:xfrm>
              <a:off x="15111356" y="4335141"/>
              <a:ext cx="441959" cy="631825"/>
              <a:chOff x="15111356" y="4335141"/>
              <a:chExt cx="441959" cy="631825"/>
            </a:xfrm>
          </p:grpSpPr>
          <p:sp>
            <p:nvSpPr>
              <p:cNvPr id="179" name="object 6">
                <a:extLst>
                  <a:ext uri="{FF2B5EF4-FFF2-40B4-BE49-F238E27FC236}">
                    <a16:creationId xmlns:a16="http://schemas.microsoft.com/office/drawing/2014/main" id="{FF29C2CE-B659-2442-A82F-EC1E0C404E8D}"/>
                  </a:ext>
                </a:extLst>
              </p:cNvPr>
              <p:cNvSpPr/>
              <p:nvPr/>
            </p:nvSpPr>
            <p:spPr>
              <a:xfrm>
                <a:off x="15113602" y="4337387"/>
                <a:ext cx="437515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437515" h="627379">
                    <a:moveTo>
                      <a:pt x="280693" y="607876"/>
                    </a:moveTo>
                    <a:lnTo>
                      <a:pt x="80227" y="607876"/>
                    </a:lnTo>
                    <a:lnTo>
                      <a:pt x="75987" y="612127"/>
                    </a:lnTo>
                    <a:lnTo>
                      <a:pt x="75987" y="622609"/>
                    </a:lnTo>
                    <a:lnTo>
                      <a:pt x="80227" y="626870"/>
                    </a:lnTo>
                    <a:lnTo>
                      <a:pt x="280693" y="626870"/>
                    </a:lnTo>
                    <a:lnTo>
                      <a:pt x="284933" y="622609"/>
                    </a:lnTo>
                    <a:lnTo>
                      <a:pt x="284933" y="612127"/>
                    </a:lnTo>
                    <a:lnTo>
                      <a:pt x="280693" y="607876"/>
                    </a:lnTo>
                    <a:close/>
                  </a:path>
                  <a:path w="437515" h="627379">
                    <a:moveTo>
                      <a:pt x="189962" y="512895"/>
                    </a:moveTo>
                    <a:lnTo>
                      <a:pt x="170958" y="512895"/>
                    </a:lnTo>
                    <a:lnTo>
                      <a:pt x="170958" y="607876"/>
                    </a:lnTo>
                    <a:lnTo>
                      <a:pt x="189962" y="607876"/>
                    </a:lnTo>
                    <a:lnTo>
                      <a:pt x="189962" y="512895"/>
                    </a:lnTo>
                    <a:close/>
                  </a:path>
                  <a:path w="437515" h="627379">
                    <a:moveTo>
                      <a:pt x="14753" y="342020"/>
                    </a:moveTo>
                    <a:lnTo>
                      <a:pt x="4261" y="342020"/>
                    </a:lnTo>
                    <a:lnTo>
                      <a:pt x="0" y="346272"/>
                    </a:lnTo>
                    <a:lnTo>
                      <a:pt x="0" y="351518"/>
                    </a:lnTo>
                    <a:lnTo>
                      <a:pt x="5774" y="394426"/>
                    </a:lnTo>
                    <a:lnTo>
                      <a:pt x="22061" y="432978"/>
                    </a:lnTo>
                    <a:lnTo>
                      <a:pt x="47316" y="465637"/>
                    </a:lnTo>
                    <a:lnTo>
                      <a:pt x="79996" y="490867"/>
                    </a:lnTo>
                    <a:lnTo>
                      <a:pt x="118564" y="507132"/>
                    </a:lnTo>
                    <a:lnTo>
                      <a:pt x="161461" y="512895"/>
                    </a:lnTo>
                    <a:lnTo>
                      <a:pt x="199459" y="512895"/>
                    </a:lnTo>
                    <a:lnTo>
                      <a:pt x="242406" y="507129"/>
                    </a:lnTo>
                    <a:lnTo>
                      <a:pt x="273805" y="493890"/>
                    </a:lnTo>
                    <a:lnTo>
                      <a:pt x="161461" y="493890"/>
                    </a:lnTo>
                    <a:lnTo>
                      <a:pt x="116436" y="486631"/>
                    </a:lnTo>
                    <a:lnTo>
                      <a:pt x="77328" y="466416"/>
                    </a:lnTo>
                    <a:lnTo>
                      <a:pt x="46486" y="435595"/>
                    </a:lnTo>
                    <a:lnTo>
                      <a:pt x="26258" y="396513"/>
                    </a:lnTo>
                    <a:lnTo>
                      <a:pt x="18994" y="351518"/>
                    </a:lnTo>
                    <a:lnTo>
                      <a:pt x="18994" y="346272"/>
                    </a:lnTo>
                    <a:lnTo>
                      <a:pt x="14753" y="342020"/>
                    </a:lnTo>
                    <a:close/>
                  </a:path>
                  <a:path w="437515" h="627379">
                    <a:moveTo>
                      <a:pt x="356669" y="342020"/>
                    </a:moveTo>
                    <a:lnTo>
                      <a:pt x="346177" y="342020"/>
                    </a:lnTo>
                    <a:lnTo>
                      <a:pt x="341937" y="346272"/>
                    </a:lnTo>
                    <a:lnTo>
                      <a:pt x="341937" y="351518"/>
                    </a:lnTo>
                    <a:lnTo>
                      <a:pt x="334678" y="396529"/>
                    </a:lnTo>
                    <a:lnTo>
                      <a:pt x="314462" y="435613"/>
                    </a:lnTo>
                    <a:lnTo>
                      <a:pt x="283628" y="466428"/>
                    </a:lnTo>
                    <a:lnTo>
                      <a:pt x="244514" y="486635"/>
                    </a:lnTo>
                    <a:lnTo>
                      <a:pt x="199459" y="493890"/>
                    </a:lnTo>
                    <a:lnTo>
                      <a:pt x="273805" y="493890"/>
                    </a:lnTo>
                    <a:lnTo>
                      <a:pt x="313660" y="465621"/>
                    </a:lnTo>
                    <a:lnTo>
                      <a:pt x="338895" y="432959"/>
                    </a:lnTo>
                    <a:lnTo>
                      <a:pt x="355158" y="394411"/>
                    </a:lnTo>
                    <a:lnTo>
                      <a:pt x="360920" y="351518"/>
                    </a:lnTo>
                    <a:lnTo>
                      <a:pt x="360920" y="346272"/>
                    </a:lnTo>
                    <a:lnTo>
                      <a:pt x="356669" y="342020"/>
                    </a:lnTo>
                    <a:close/>
                  </a:path>
                  <a:path w="437515" h="627379">
                    <a:moveTo>
                      <a:pt x="180465" y="0"/>
                    </a:moveTo>
                    <a:lnTo>
                      <a:pt x="139792" y="8208"/>
                    </a:lnTo>
                    <a:lnTo>
                      <a:pt x="106583" y="30593"/>
                    </a:lnTo>
                    <a:lnTo>
                      <a:pt x="84195" y="63796"/>
                    </a:lnTo>
                    <a:lnTo>
                      <a:pt x="75987" y="104457"/>
                    </a:lnTo>
                    <a:lnTo>
                      <a:pt x="75987" y="332450"/>
                    </a:lnTo>
                    <a:lnTo>
                      <a:pt x="84203" y="373098"/>
                    </a:lnTo>
                    <a:lnTo>
                      <a:pt x="106608" y="406308"/>
                    </a:lnTo>
                    <a:lnTo>
                      <a:pt x="139825" y="428698"/>
                    </a:lnTo>
                    <a:lnTo>
                      <a:pt x="180465" y="436908"/>
                    </a:lnTo>
                    <a:lnTo>
                      <a:pt x="221139" y="428694"/>
                    </a:lnTo>
                    <a:lnTo>
                      <a:pt x="237126" y="417913"/>
                    </a:lnTo>
                    <a:lnTo>
                      <a:pt x="180465" y="417913"/>
                    </a:lnTo>
                    <a:lnTo>
                      <a:pt x="147199" y="411192"/>
                    </a:lnTo>
                    <a:lnTo>
                      <a:pt x="120026" y="392867"/>
                    </a:lnTo>
                    <a:lnTo>
                      <a:pt x="101701" y="365700"/>
                    </a:lnTo>
                    <a:lnTo>
                      <a:pt x="94981" y="332450"/>
                    </a:lnTo>
                    <a:lnTo>
                      <a:pt x="94981" y="104457"/>
                    </a:lnTo>
                    <a:lnTo>
                      <a:pt x="101697" y="71190"/>
                    </a:lnTo>
                    <a:lnTo>
                      <a:pt x="120014" y="44024"/>
                    </a:lnTo>
                    <a:lnTo>
                      <a:pt x="147186" y="25709"/>
                    </a:lnTo>
                    <a:lnTo>
                      <a:pt x="180465" y="18994"/>
                    </a:lnTo>
                    <a:lnTo>
                      <a:pt x="240335" y="18994"/>
                    </a:lnTo>
                    <a:lnTo>
                      <a:pt x="239636" y="18343"/>
                    </a:lnTo>
                    <a:lnTo>
                      <a:pt x="211839" y="4801"/>
                    </a:lnTo>
                    <a:lnTo>
                      <a:pt x="180465" y="0"/>
                    </a:lnTo>
                    <a:close/>
                  </a:path>
                  <a:path w="437515" h="627379">
                    <a:moveTo>
                      <a:pt x="282870" y="237448"/>
                    </a:moveTo>
                    <a:lnTo>
                      <a:pt x="260515" y="237448"/>
                    </a:lnTo>
                    <a:lnTo>
                      <a:pt x="265950" y="237783"/>
                    </a:lnTo>
                    <a:lnTo>
                      <a:pt x="265945" y="332450"/>
                    </a:lnTo>
                    <a:lnTo>
                      <a:pt x="259232" y="365704"/>
                    </a:lnTo>
                    <a:lnTo>
                      <a:pt x="240912" y="392876"/>
                    </a:lnTo>
                    <a:lnTo>
                      <a:pt x="213740" y="411196"/>
                    </a:lnTo>
                    <a:lnTo>
                      <a:pt x="180465" y="417913"/>
                    </a:lnTo>
                    <a:lnTo>
                      <a:pt x="237126" y="417913"/>
                    </a:lnTo>
                    <a:lnTo>
                      <a:pt x="254345" y="406299"/>
                    </a:lnTo>
                    <a:lnTo>
                      <a:pt x="276726" y="373094"/>
                    </a:lnTo>
                    <a:lnTo>
                      <a:pt x="284933" y="332429"/>
                    </a:lnTo>
                    <a:lnTo>
                      <a:pt x="282870" y="237448"/>
                    </a:lnTo>
                    <a:close/>
                  </a:path>
                  <a:path w="437515" h="627379">
                    <a:moveTo>
                      <a:pt x="389516" y="66490"/>
                    </a:moveTo>
                    <a:lnTo>
                      <a:pt x="237354" y="66490"/>
                    </a:lnTo>
                    <a:lnTo>
                      <a:pt x="218894" y="70219"/>
                    </a:lnTo>
                    <a:lnTo>
                      <a:pt x="203831" y="80388"/>
                    </a:lnTo>
                    <a:lnTo>
                      <a:pt x="193682" y="95472"/>
                    </a:lnTo>
                    <a:lnTo>
                      <a:pt x="189962" y="113944"/>
                    </a:lnTo>
                    <a:lnTo>
                      <a:pt x="189962" y="273489"/>
                    </a:lnTo>
                    <a:lnTo>
                      <a:pt x="198329" y="278022"/>
                    </a:lnTo>
                    <a:lnTo>
                      <a:pt x="243713" y="248411"/>
                    </a:lnTo>
                    <a:lnTo>
                      <a:pt x="208956" y="248411"/>
                    </a:lnTo>
                    <a:lnTo>
                      <a:pt x="208956" y="113944"/>
                    </a:lnTo>
                    <a:lnTo>
                      <a:pt x="211186" y="102857"/>
                    </a:lnTo>
                    <a:lnTo>
                      <a:pt x="217269" y="93812"/>
                    </a:lnTo>
                    <a:lnTo>
                      <a:pt x="226295" y="87718"/>
                    </a:lnTo>
                    <a:lnTo>
                      <a:pt x="237354" y="85484"/>
                    </a:lnTo>
                    <a:lnTo>
                      <a:pt x="426459" y="85484"/>
                    </a:lnTo>
                    <a:lnTo>
                      <a:pt x="423023" y="80384"/>
                    </a:lnTo>
                    <a:lnTo>
                      <a:pt x="407958" y="70217"/>
                    </a:lnTo>
                    <a:lnTo>
                      <a:pt x="389516" y="66490"/>
                    </a:lnTo>
                    <a:close/>
                  </a:path>
                  <a:path w="437515" h="627379">
                    <a:moveTo>
                      <a:pt x="426459" y="85484"/>
                    </a:moveTo>
                    <a:lnTo>
                      <a:pt x="389516" y="85484"/>
                    </a:lnTo>
                    <a:lnTo>
                      <a:pt x="400569" y="87719"/>
                    </a:lnTo>
                    <a:lnTo>
                      <a:pt x="409592" y="93816"/>
                    </a:lnTo>
                    <a:lnTo>
                      <a:pt x="415673" y="102862"/>
                    </a:lnTo>
                    <a:lnTo>
                      <a:pt x="417903" y="113944"/>
                    </a:lnTo>
                    <a:lnTo>
                      <a:pt x="417903" y="189994"/>
                    </a:lnTo>
                    <a:lnTo>
                      <a:pt x="415663" y="201067"/>
                    </a:lnTo>
                    <a:lnTo>
                      <a:pt x="409558" y="210114"/>
                    </a:lnTo>
                    <a:lnTo>
                      <a:pt x="400507" y="216215"/>
                    </a:lnTo>
                    <a:lnTo>
                      <a:pt x="389433" y="218454"/>
                    </a:lnTo>
                    <a:lnTo>
                      <a:pt x="255845" y="218454"/>
                    </a:lnTo>
                    <a:lnTo>
                      <a:pt x="254044" y="218988"/>
                    </a:lnTo>
                    <a:lnTo>
                      <a:pt x="208956" y="248411"/>
                    </a:lnTo>
                    <a:lnTo>
                      <a:pt x="243713" y="248411"/>
                    </a:lnTo>
                    <a:lnTo>
                      <a:pt x="260515" y="237448"/>
                    </a:lnTo>
                    <a:lnTo>
                      <a:pt x="389433" y="237448"/>
                    </a:lnTo>
                    <a:lnTo>
                      <a:pt x="407899" y="233717"/>
                    </a:lnTo>
                    <a:lnTo>
                      <a:pt x="422991" y="223545"/>
                    </a:lnTo>
                    <a:lnTo>
                      <a:pt x="433172" y="208461"/>
                    </a:lnTo>
                    <a:lnTo>
                      <a:pt x="436908" y="189994"/>
                    </a:lnTo>
                    <a:lnTo>
                      <a:pt x="436908" y="113944"/>
                    </a:lnTo>
                    <a:lnTo>
                      <a:pt x="433181" y="95468"/>
                    </a:lnTo>
                    <a:lnTo>
                      <a:pt x="426459" y="85484"/>
                    </a:lnTo>
                    <a:close/>
                  </a:path>
                  <a:path w="437515" h="627379">
                    <a:moveTo>
                      <a:pt x="283310" y="137723"/>
                    </a:moveTo>
                    <a:lnTo>
                      <a:pt x="267573" y="137723"/>
                    </a:lnTo>
                    <a:lnTo>
                      <a:pt x="261196" y="144100"/>
                    </a:lnTo>
                    <a:lnTo>
                      <a:pt x="261196" y="159838"/>
                    </a:lnTo>
                    <a:lnTo>
                      <a:pt x="267573" y="166214"/>
                    </a:lnTo>
                    <a:lnTo>
                      <a:pt x="283310" y="166214"/>
                    </a:lnTo>
                    <a:lnTo>
                      <a:pt x="289687" y="159838"/>
                    </a:lnTo>
                    <a:lnTo>
                      <a:pt x="289687" y="144100"/>
                    </a:lnTo>
                    <a:lnTo>
                      <a:pt x="283310" y="137723"/>
                    </a:lnTo>
                    <a:close/>
                  </a:path>
                  <a:path w="437515" h="627379">
                    <a:moveTo>
                      <a:pt x="359297" y="137723"/>
                    </a:moveTo>
                    <a:lnTo>
                      <a:pt x="343560" y="137723"/>
                    </a:lnTo>
                    <a:lnTo>
                      <a:pt x="337183" y="144100"/>
                    </a:lnTo>
                    <a:lnTo>
                      <a:pt x="337183" y="159838"/>
                    </a:lnTo>
                    <a:lnTo>
                      <a:pt x="343560" y="166214"/>
                    </a:lnTo>
                    <a:lnTo>
                      <a:pt x="359297" y="166214"/>
                    </a:lnTo>
                    <a:lnTo>
                      <a:pt x="365674" y="159838"/>
                    </a:lnTo>
                    <a:lnTo>
                      <a:pt x="365674" y="144100"/>
                    </a:lnTo>
                    <a:lnTo>
                      <a:pt x="359297" y="137723"/>
                    </a:lnTo>
                    <a:close/>
                  </a:path>
                  <a:path w="437515" h="627379">
                    <a:moveTo>
                      <a:pt x="240335" y="18994"/>
                    </a:moveTo>
                    <a:lnTo>
                      <a:pt x="180465" y="18994"/>
                    </a:lnTo>
                    <a:lnTo>
                      <a:pt x="204357" y="22383"/>
                    </a:lnTo>
                    <a:lnTo>
                      <a:pt x="225816" y="31991"/>
                    </a:lnTo>
                    <a:lnTo>
                      <a:pt x="243750" y="46974"/>
                    </a:lnTo>
                    <a:lnTo>
                      <a:pt x="257070" y="66490"/>
                    </a:lnTo>
                    <a:lnTo>
                      <a:pt x="277824" y="66490"/>
                    </a:lnTo>
                    <a:lnTo>
                      <a:pt x="262187" y="39336"/>
                    </a:lnTo>
                    <a:lnTo>
                      <a:pt x="240335" y="18994"/>
                    </a:lnTo>
                    <a:close/>
                  </a:path>
                </a:pathLst>
              </a:custGeom>
              <a:solidFill>
                <a:srgbClr val="28247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" name="object 7">
                <a:extLst>
                  <a:ext uri="{FF2B5EF4-FFF2-40B4-BE49-F238E27FC236}">
                    <a16:creationId xmlns:a16="http://schemas.microsoft.com/office/drawing/2014/main" id="{32CADF89-7395-BB4D-9018-044AE227A536}"/>
                  </a:ext>
                </a:extLst>
              </p:cNvPr>
              <p:cNvSpPr/>
              <p:nvPr/>
            </p:nvSpPr>
            <p:spPr>
              <a:xfrm>
                <a:off x="15113602" y="4475110"/>
                <a:ext cx="365760" cy="489584"/>
              </a:xfrm>
              <a:custGeom>
                <a:avLst/>
                <a:gdLst/>
                <a:ahLst/>
                <a:cxnLst/>
                <a:rect l="l" t="t" r="r" b="b"/>
                <a:pathLst>
                  <a:path w="365759" h="489585">
                    <a:moveTo>
                      <a:pt x="275447" y="28491"/>
                    </a:moveTo>
                    <a:lnTo>
                      <a:pt x="267573" y="28491"/>
                    </a:lnTo>
                    <a:lnTo>
                      <a:pt x="261196" y="22114"/>
                    </a:lnTo>
                    <a:lnTo>
                      <a:pt x="261196" y="14250"/>
                    </a:lnTo>
                    <a:lnTo>
                      <a:pt x="261196" y="6376"/>
                    </a:lnTo>
                    <a:lnTo>
                      <a:pt x="267573" y="0"/>
                    </a:lnTo>
                    <a:lnTo>
                      <a:pt x="275447" y="0"/>
                    </a:lnTo>
                    <a:lnTo>
                      <a:pt x="283310" y="0"/>
                    </a:lnTo>
                    <a:lnTo>
                      <a:pt x="289687" y="6376"/>
                    </a:lnTo>
                    <a:lnTo>
                      <a:pt x="289687" y="14250"/>
                    </a:lnTo>
                    <a:lnTo>
                      <a:pt x="289687" y="22114"/>
                    </a:lnTo>
                    <a:lnTo>
                      <a:pt x="283310" y="28491"/>
                    </a:lnTo>
                    <a:lnTo>
                      <a:pt x="275447" y="28491"/>
                    </a:lnTo>
                    <a:close/>
                  </a:path>
                  <a:path w="365759" h="489585">
                    <a:moveTo>
                      <a:pt x="351423" y="28491"/>
                    </a:moveTo>
                    <a:lnTo>
                      <a:pt x="343560" y="28491"/>
                    </a:lnTo>
                    <a:lnTo>
                      <a:pt x="337183" y="22114"/>
                    </a:lnTo>
                    <a:lnTo>
                      <a:pt x="337183" y="14250"/>
                    </a:lnTo>
                    <a:lnTo>
                      <a:pt x="337183" y="6376"/>
                    </a:lnTo>
                    <a:lnTo>
                      <a:pt x="343560" y="0"/>
                    </a:lnTo>
                    <a:lnTo>
                      <a:pt x="351423" y="0"/>
                    </a:lnTo>
                    <a:lnTo>
                      <a:pt x="359297" y="0"/>
                    </a:lnTo>
                    <a:lnTo>
                      <a:pt x="365674" y="6376"/>
                    </a:lnTo>
                    <a:lnTo>
                      <a:pt x="365674" y="14250"/>
                    </a:lnTo>
                    <a:lnTo>
                      <a:pt x="365674" y="22114"/>
                    </a:lnTo>
                    <a:lnTo>
                      <a:pt x="359297" y="28491"/>
                    </a:lnTo>
                    <a:lnTo>
                      <a:pt x="351423" y="28491"/>
                    </a:lnTo>
                    <a:close/>
                  </a:path>
                  <a:path w="365759" h="489585">
                    <a:moveTo>
                      <a:pt x="170958" y="470153"/>
                    </a:moveTo>
                    <a:lnTo>
                      <a:pt x="170958" y="375171"/>
                    </a:lnTo>
                    <a:lnTo>
                      <a:pt x="161461" y="375171"/>
                    </a:lnTo>
                    <a:lnTo>
                      <a:pt x="118542" y="369405"/>
                    </a:lnTo>
                    <a:lnTo>
                      <a:pt x="79974" y="353134"/>
                    </a:lnTo>
                    <a:lnTo>
                      <a:pt x="47295" y="327898"/>
                    </a:lnTo>
                    <a:lnTo>
                      <a:pt x="22047" y="295236"/>
                    </a:lnTo>
                    <a:lnTo>
                      <a:pt x="5768" y="256688"/>
                    </a:lnTo>
                    <a:lnTo>
                      <a:pt x="0" y="213794"/>
                    </a:lnTo>
                    <a:lnTo>
                      <a:pt x="0" y="208548"/>
                    </a:lnTo>
                    <a:lnTo>
                      <a:pt x="4261" y="204297"/>
                    </a:lnTo>
                    <a:lnTo>
                      <a:pt x="9507" y="204297"/>
                    </a:lnTo>
                    <a:lnTo>
                      <a:pt x="14753" y="204297"/>
                    </a:lnTo>
                    <a:lnTo>
                      <a:pt x="18994" y="208548"/>
                    </a:lnTo>
                    <a:lnTo>
                      <a:pt x="18994" y="213794"/>
                    </a:lnTo>
                    <a:lnTo>
                      <a:pt x="26258" y="258789"/>
                    </a:lnTo>
                    <a:lnTo>
                      <a:pt x="46486" y="297871"/>
                    </a:lnTo>
                    <a:lnTo>
                      <a:pt x="77328" y="328693"/>
                    </a:lnTo>
                    <a:lnTo>
                      <a:pt x="116436" y="348907"/>
                    </a:lnTo>
                    <a:lnTo>
                      <a:pt x="161461" y="356167"/>
                    </a:lnTo>
                    <a:lnTo>
                      <a:pt x="199459" y="356167"/>
                    </a:lnTo>
                    <a:lnTo>
                      <a:pt x="244514" y="348911"/>
                    </a:lnTo>
                    <a:lnTo>
                      <a:pt x="283628" y="328705"/>
                    </a:lnTo>
                    <a:lnTo>
                      <a:pt x="314462" y="297889"/>
                    </a:lnTo>
                    <a:lnTo>
                      <a:pt x="334678" y="258805"/>
                    </a:lnTo>
                    <a:lnTo>
                      <a:pt x="341937" y="213794"/>
                    </a:lnTo>
                    <a:lnTo>
                      <a:pt x="341937" y="208548"/>
                    </a:lnTo>
                    <a:lnTo>
                      <a:pt x="346177" y="204297"/>
                    </a:lnTo>
                    <a:lnTo>
                      <a:pt x="351423" y="204297"/>
                    </a:lnTo>
                    <a:lnTo>
                      <a:pt x="356669" y="204297"/>
                    </a:lnTo>
                    <a:lnTo>
                      <a:pt x="360920" y="208548"/>
                    </a:lnTo>
                    <a:lnTo>
                      <a:pt x="360920" y="213794"/>
                    </a:lnTo>
                    <a:lnTo>
                      <a:pt x="355156" y="256702"/>
                    </a:lnTo>
                    <a:lnTo>
                      <a:pt x="338887" y="295254"/>
                    </a:lnTo>
                    <a:lnTo>
                      <a:pt x="313648" y="327914"/>
                    </a:lnTo>
                    <a:lnTo>
                      <a:pt x="280974" y="353144"/>
                    </a:lnTo>
                    <a:lnTo>
                      <a:pt x="242399" y="369408"/>
                    </a:lnTo>
                    <a:lnTo>
                      <a:pt x="199459" y="375171"/>
                    </a:lnTo>
                    <a:lnTo>
                      <a:pt x="189962" y="375171"/>
                    </a:lnTo>
                    <a:lnTo>
                      <a:pt x="189962" y="470153"/>
                    </a:lnTo>
                    <a:lnTo>
                      <a:pt x="275447" y="470153"/>
                    </a:lnTo>
                    <a:lnTo>
                      <a:pt x="280693" y="470153"/>
                    </a:lnTo>
                    <a:lnTo>
                      <a:pt x="284933" y="474404"/>
                    </a:lnTo>
                    <a:lnTo>
                      <a:pt x="284933" y="479650"/>
                    </a:lnTo>
                    <a:lnTo>
                      <a:pt x="284933" y="484885"/>
                    </a:lnTo>
                    <a:lnTo>
                      <a:pt x="280693" y="489147"/>
                    </a:lnTo>
                    <a:lnTo>
                      <a:pt x="275447" y="489147"/>
                    </a:lnTo>
                    <a:lnTo>
                      <a:pt x="85473" y="489147"/>
                    </a:lnTo>
                    <a:lnTo>
                      <a:pt x="80227" y="489147"/>
                    </a:lnTo>
                    <a:lnTo>
                      <a:pt x="75987" y="484885"/>
                    </a:lnTo>
                    <a:lnTo>
                      <a:pt x="75987" y="479650"/>
                    </a:lnTo>
                    <a:lnTo>
                      <a:pt x="75987" y="474404"/>
                    </a:lnTo>
                    <a:lnTo>
                      <a:pt x="80227" y="470153"/>
                    </a:lnTo>
                    <a:lnTo>
                      <a:pt x="85473" y="470153"/>
                    </a:lnTo>
                    <a:lnTo>
                      <a:pt x="170958" y="470153"/>
                    </a:lnTo>
                    <a:close/>
                  </a:path>
                </a:pathLst>
              </a:custGeom>
              <a:ln w="4492">
                <a:solidFill>
                  <a:srgbClr val="0E015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81" name="object 8">
                <a:extLst>
                  <a:ext uri="{FF2B5EF4-FFF2-40B4-BE49-F238E27FC236}">
                    <a16:creationId xmlns:a16="http://schemas.microsoft.com/office/drawing/2014/main" id="{E71E6BC4-61F5-1D47-837C-9475CD33C97D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320313" y="4420625"/>
                <a:ext cx="213438" cy="167418"/>
              </a:xfrm>
              <a:prstGeom prst="rect">
                <a:avLst/>
              </a:prstGeom>
            </p:spPr>
          </p:pic>
          <p:sp>
            <p:nvSpPr>
              <p:cNvPr id="182" name="object 9">
                <a:extLst>
                  <a:ext uri="{FF2B5EF4-FFF2-40B4-BE49-F238E27FC236}">
                    <a16:creationId xmlns:a16="http://schemas.microsoft.com/office/drawing/2014/main" id="{D0EA8CA1-9CFF-CE44-B4F8-FF3631FA24B8}"/>
                  </a:ext>
                </a:extLst>
              </p:cNvPr>
              <p:cNvSpPr/>
              <p:nvPr/>
            </p:nvSpPr>
            <p:spPr>
              <a:xfrm>
                <a:off x="15189589" y="4337387"/>
                <a:ext cx="361315" cy="437515"/>
              </a:xfrm>
              <a:custGeom>
                <a:avLst/>
                <a:gdLst/>
                <a:ahLst/>
                <a:cxnLst/>
                <a:rect l="l" t="t" r="r" b="b"/>
                <a:pathLst>
                  <a:path w="361315" h="437514">
                    <a:moveTo>
                      <a:pt x="104478" y="18994"/>
                    </a:moveTo>
                    <a:lnTo>
                      <a:pt x="71199" y="25709"/>
                    </a:lnTo>
                    <a:lnTo>
                      <a:pt x="44027" y="44024"/>
                    </a:lnTo>
                    <a:lnTo>
                      <a:pt x="25710" y="71190"/>
                    </a:lnTo>
                    <a:lnTo>
                      <a:pt x="18994" y="104457"/>
                    </a:lnTo>
                    <a:lnTo>
                      <a:pt x="18994" y="332450"/>
                    </a:lnTo>
                    <a:lnTo>
                      <a:pt x="25714" y="365700"/>
                    </a:lnTo>
                    <a:lnTo>
                      <a:pt x="44039" y="392867"/>
                    </a:lnTo>
                    <a:lnTo>
                      <a:pt x="71212" y="411192"/>
                    </a:lnTo>
                    <a:lnTo>
                      <a:pt x="104478" y="417913"/>
                    </a:lnTo>
                    <a:lnTo>
                      <a:pt x="137753" y="411196"/>
                    </a:lnTo>
                    <a:lnTo>
                      <a:pt x="164925" y="392876"/>
                    </a:lnTo>
                    <a:lnTo>
                      <a:pt x="183245" y="365704"/>
                    </a:lnTo>
                    <a:lnTo>
                      <a:pt x="189962" y="332429"/>
                    </a:lnTo>
                    <a:lnTo>
                      <a:pt x="189962" y="237783"/>
                    </a:lnTo>
                    <a:lnTo>
                      <a:pt x="184528" y="237448"/>
                    </a:lnTo>
                    <a:lnTo>
                      <a:pt x="128655" y="273897"/>
                    </a:lnTo>
                    <a:lnTo>
                      <a:pt x="122341" y="278022"/>
                    </a:lnTo>
                    <a:lnTo>
                      <a:pt x="113975" y="273489"/>
                    </a:lnTo>
                    <a:lnTo>
                      <a:pt x="113975" y="265939"/>
                    </a:lnTo>
                    <a:lnTo>
                      <a:pt x="113975" y="113944"/>
                    </a:lnTo>
                    <a:lnTo>
                      <a:pt x="117696" y="95468"/>
                    </a:lnTo>
                    <a:lnTo>
                      <a:pt x="127846" y="80384"/>
                    </a:lnTo>
                    <a:lnTo>
                      <a:pt x="142909" y="70217"/>
                    </a:lnTo>
                    <a:lnTo>
                      <a:pt x="161366" y="66490"/>
                    </a:lnTo>
                    <a:lnTo>
                      <a:pt x="181083" y="66490"/>
                    </a:lnTo>
                    <a:lnTo>
                      <a:pt x="167763" y="46974"/>
                    </a:lnTo>
                    <a:lnTo>
                      <a:pt x="149829" y="31991"/>
                    </a:lnTo>
                    <a:lnTo>
                      <a:pt x="128370" y="22383"/>
                    </a:lnTo>
                    <a:lnTo>
                      <a:pt x="104478" y="18994"/>
                    </a:lnTo>
                    <a:close/>
                  </a:path>
                  <a:path w="361315" h="437514">
                    <a:moveTo>
                      <a:pt x="201836" y="66490"/>
                    </a:moveTo>
                    <a:lnTo>
                      <a:pt x="313529" y="66490"/>
                    </a:lnTo>
                    <a:lnTo>
                      <a:pt x="331978" y="70219"/>
                    </a:lnTo>
                    <a:lnTo>
                      <a:pt x="347041" y="80388"/>
                    </a:lnTo>
                    <a:lnTo>
                      <a:pt x="357197" y="95472"/>
                    </a:lnTo>
                    <a:lnTo>
                      <a:pt x="360920" y="113944"/>
                    </a:lnTo>
                    <a:lnTo>
                      <a:pt x="360920" y="189994"/>
                    </a:lnTo>
                    <a:lnTo>
                      <a:pt x="357185" y="208461"/>
                    </a:lnTo>
                    <a:lnTo>
                      <a:pt x="347003" y="223545"/>
                    </a:lnTo>
                    <a:lnTo>
                      <a:pt x="331911" y="233717"/>
                    </a:lnTo>
                    <a:lnTo>
                      <a:pt x="313445" y="237448"/>
                    </a:lnTo>
                    <a:lnTo>
                      <a:pt x="206883" y="237448"/>
                    </a:lnTo>
                    <a:lnTo>
                      <a:pt x="207359" y="259146"/>
                    </a:lnTo>
                    <a:lnTo>
                      <a:pt x="207860" y="282209"/>
                    </a:lnTo>
                    <a:lnTo>
                      <a:pt x="208388" y="306638"/>
                    </a:lnTo>
                    <a:lnTo>
                      <a:pt x="208946" y="332429"/>
                    </a:lnTo>
                    <a:lnTo>
                      <a:pt x="200738" y="373098"/>
                    </a:lnTo>
                    <a:lnTo>
                      <a:pt x="178351" y="406308"/>
                    </a:lnTo>
                    <a:lnTo>
                      <a:pt x="145145" y="428698"/>
                    </a:lnTo>
                    <a:lnTo>
                      <a:pt x="104478" y="436908"/>
                    </a:lnTo>
                    <a:lnTo>
                      <a:pt x="63818" y="428694"/>
                    </a:lnTo>
                    <a:lnTo>
                      <a:pt x="30607" y="406299"/>
                    </a:lnTo>
                    <a:lnTo>
                      <a:pt x="8212" y="373094"/>
                    </a:lnTo>
                    <a:lnTo>
                      <a:pt x="0" y="332450"/>
                    </a:lnTo>
                    <a:lnTo>
                      <a:pt x="0" y="104457"/>
                    </a:lnTo>
                    <a:lnTo>
                      <a:pt x="8208" y="63796"/>
                    </a:lnTo>
                    <a:lnTo>
                      <a:pt x="30595" y="30593"/>
                    </a:lnTo>
                    <a:lnTo>
                      <a:pt x="63804" y="8208"/>
                    </a:lnTo>
                    <a:lnTo>
                      <a:pt x="104478" y="0"/>
                    </a:lnTo>
                    <a:lnTo>
                      <a:pt x="135852" y="4801"/>
                    </a:lnTo>
                    <a:lnTo>
                      <a:pt x="163649" y="18343"/>
                    </a:lnTo>
                    <a:lnTo>
                      <a:pt x="186200" y="39336"/>
                    </a:lnTo>
                    <a:lnTo>
                      <a:pt x="201836" y="66490"/>
                    </a:lnTo>
                    <a:close/>
                  </a:path>
                </a:pathLst>
              </a:custGeom>
              <a:ln w="4492">
                <a:solidFill>
                  <a:srgbClr val="0E015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15" name="object 10">
              <a:extLst>
                <a:ext uri="{FF2B5EF4-FFF2-40B4-BE49-F238E27FC236}">
                  <a16:creationId xmlns:a16="http://schemas.microsoft.com/office/drawing/2014/main" id="{4F440C80-1E32-7B46-9BA9-7DEDEF1A4073}"/>
                </a:ext>
              </a:extLst>
            </p:cNvPr>
            <p:cNvGrpSpPr/>
            <p:nvPr/>
          </p:nvGrpSpPr>
          <p:grpSpPr>
            <a:xfrm>
              <a:off x="14095640" y="4336002"/>
              <a:ext cx="670560" cy="628650"/>
              <a:chOff x="14095640" y="4336002"/>
              <a:chExt cx="670560" cy="628650"/>
            </a:xfrm>
          </p:grpSpPr>
          <p:sp>
            <p:nvSpPr>
              <p:cNvPr id="174" name="object 11">
                <a:extLst>
                  <a:ext uri="{FF2B5EF4-FFF2-40B4-BE49-F238E27FC236}">
                    <a16:creationId xmlns:a16="http://schemas.microsoft.com/office/drawing/2014/main" id="{DCDB1876-8CC2-A04B-ACEF-56CB558C2660}"/>
                  </a:ext>
                </a:extLst>
              </p:cNvPr>
              <p:cNvSpPr/>
              <p:nvPr/>
            </p:nvSpPr>
            <p:spPr>
              <a:xfrm>
                <a:off x="14189876" y="4377899"/>
                <a:ext cx="481965" cy="440055"/>
              </a:xfrm>
              <a:custGeom>
                <a:avLst/>
                <a:gdLst/>
                <a:ahLst/>
                <a:cxnLst/>
                <a:rect l="l" t="t" r="r" b="b"/>
                <a:pathLst>
                  <a:path w="481965" h="440054">
                    <a:moveTo>
                      <a:pt x="20942" y="418833"/>
                    </a:moveTo>
                    <a:lnTo>
                      <a:pt x="0" y="418833"/>
                    </a:lnTo>
                    <a:lnTo>
                      <a:pt x="0" y="439775"/>
                    </a:lnTo>
                    <a:lnTo>
                      <a:pt x="20942" y="439775"/>
                    </a:lnTo>
                    <a:lnTo>
                      <a:pt x="20942" y="418833"/>
                    </a:lnTo>
                    <a:close/>
                  </a:path>
                  <a:path w="481965" h="440054">
                    <a:moveTo>
                      <a:pt x="20942" y="125641"/>
                    </a:moveTo>
                    <a:lnTo>
                      <a:pt x="0" y="125641"/>
                    </a:lnTo>
                    <a:lnTo>
                      <a:pt x="0" y="146583"/>
                    </a:lnTo>
                    <a:lnTo>
                      <a:pt x="20942" y="146583"/>
                    </a:lnTo>
                    <a:lnTo>
                      <a:pt x="20942" y="125641"/>
                    </a:lnTo>
                    <a:close/>
                  </a:path>
                  <a:path w="481965" h="440054">
                    <a:moveTo>
                      <a:pt x="52349" y="83756"/>
                    </a:moveTo>
                    <a:lnTo>
                      <a:pt x="0" y="83756"/>
                    </a:lnTo>
                    <a:lnTo>
                      <a:pt x="0" y="104698"/>
                    </a:lnTo>
                    <a:lnTo>
                      <a:pt x="52349" y="104698"/>
                    </a:lnTo>
                    <a:lnTo>
                      <a:pt x="52349" y="83756"/>
                    </a:lnTo>
                    <a:close/>
                  </a:path>
                  <a:path w="481965" h="440054">
                    <a:moveTo>
                      <a:pt x="52349" y="41871"/>
                    </a:moveTo>
                    <a:lnTo>
                      <a:pt x="0" y="41871"/>
                    </a:lnTo>
                    <a:lnTo>
                      <a:pt x="0" y="62814"/>
                    </a:lnTo>
                    <a:lnTo>
                      <a:pt x="52349" y="62814"/>
                    </a:lnTo>
                    <a:lnTo>
                      <a:pt x="52349" y="41871"/>
                    </a:lnTo>
                    <a:close/>
                  </a:path>
                  <a:path w="481965" h="440054">
                    <a:moveTo>
                      <a:pt x="52349" y="0"/>
                    </a:moveTo>
                    <a:lnTo>
                      <a:pt x="0" y="0"/>
                    </a:lnTo>
                    <a:lnTo>
                      <a:pt x="0" y="20942"/>
                    </a:lnTo>
                    <a:lnTo>
                      <a:pt x="52349" y="20942"/>
                    </a:lnTo>
                    <a:lnTo>
                      <a:pt x="52349" y="0"/>
                    </a:lnTo>
                    <a:close/>
                  </a:path>
                  <a:path w="481965" h="440054">
                    <a:moveTo>
                      <a:pt x="62826" y="418833"/>
                    </a:moveTo>
                    <a:lnTo>
                      <a:pt x="41884" y="418833"/>
                    </a:lnTo>
                    <a:lnTo>
                      <a:pt x="41884" y="439775"/>
                    </a:lnTo>
                    <a:lnTo>
                      <a:pt x="62826" y="439775"/>
                    </a:lnTo>
                    <a:lnTo>
                      <a:pt x="62826" y="418833"/>
                    </a:lnTo>
                    <a:close/>
                  </a:path>
                  <a:path w="481965" h="440054">
                    <a:moveTo>
                      <a:pt x="104711" y="418833"/>
                    </a:moveTo>
                    <a:lnTo>
                      <a:pt x="83769" y="418833"/>
                    </a:lnTo>
                    <a:lnTo>
                      <a:pt x="83769" y="439775"/>
                    </a:lnTo>
                    <a:lnTo>
                      <a:pt x="104711" y="439775"/>
                    </a:lnTo>
                    <a:lnTo>
                      <a:pt x="104711" y="418833"/>
                    </a:lnTo>
                    <a:close/>
                  </a:path>
                  <a:path w="481965" h="440054">
                    <a:moveTo>
                      <a:pt x="125653" y="376948"/>
                    </a:moveTo>
                    <a:lnTo>
                      <a:pt x="0" y="376948"/>
                    </a:lnTo>
                    <a:lnTo>
                      <a:pt x="0" y="397891"/>
                    </a:lnTo>
                    <a:lnTo>
                      <a:pt x="125653" y="397891"/>
                    </a:lnTo>
                    <a:lnTo>
                      <a:pt x="125653" y="376948"/>
                    </a:lnTo>
                    <a:close/>
                  </a:path>
                  <a:path w="481965" h="440054">
                    <a:moveTo>
                      <a:pt x="167538" y="418833"/>
                    </a:moveTo>
                    <a:lnTo>
                      <a:pt x="125653" y="418833"/>
                    </a:lnTo>
                    <a:lnTo>
                      <a:pt x="125653" y="439775"/>
                    </a:lnTo>
                    <a:lnTo>
                      <a:pt x="167538" y="439775"/>
                    </a:lnTo>
                    <a:lnTo>
                      <a:pt x="167538" y="418833"/>
                    </a:lnTo>
                    <a:close/>
                  </a:path>
                  <a:path w="481965" h="440054">
                    <a:moveTo>
                      <a:pt x="376948" y="219875"/>
                    </a:moveTo>
                    <a:lnTo>
                      <a:pt x="370014" y="176860"/>
                    </a:lnTo>
                    <a:lnTo>
                      <a:pt x="356006" y="149783"/>
                    </a:lnTo>
                    <a:lnTo>
                      <a:pt x="356006" y="219875"/>
                    </a:lnTo>
                    <a:lnTo>
                      <a:pt x="346951" y="264718"/>
                    </a:lnTo>
                    <a:lnTo>
                      <a:pt x="322275" y="301320"/>
                    </a:lnTo>
                    <a:lnTo>
                      <a:pt x="285661" y="326009"/>
                    </a:lnTo>
                    <a:lnTo>
                      <a:pt x="240830" y="335064"/>
                    </a:lnTo>
                    <a:lnTo>
                      <a:pt x="195999" y="326009"/>
                    </a:lnTo>
                    <a:lnTo>
                      <a:pt x="159385" y="301320"/>
                    </a:lnTo>
                    <a:lnTo>
                      <a:pt x="134696" y="264718"/>
                    </a:lnTo>
                    <a:lnTo>
                      <a:pt x="125641" y="219875"/>
                    </a:lnTo>
                    <a:lnTo>
                      <a:pt x="134696" y="175044"/>
                    </a:lnTo>
                    <a:lnTo>
                      <a:pt x="159385" y="138442"/>
                    </a:lnTo>
                    <a:lnTo>
                      <a:pt x="195999" y="113753"/>
                    </a:lnTo>
                    <a:lnTo>
                      <a:pt x="240830" y="104698"/>
                    </a:lnTo>
                    <a:lnTo>
                      <a:pt x="285635" y="113792"/>
                    </a:lnTo>
                    <a:lnTo>
                      <a:pt x="322237" y="138480"/>
                    </a:lnTo>
                    <a:lnTo>
                      <a:pt x="346925" y="175069"/>
                    </a:lnTo>
                    <a:lnTo>
                      <a:pt x="356006" y="219875"/>
                    </a:lnTo>
                    <a:lnTo>
                      <a:pt x="356006" y="149783"/>
                    </a:lnTo>
                    <a:lnTo>
                      <a:pt x="321221" y="110020"/>
                    </a:lnTo>
                    <a:lnTo>
                      <a:pt x="283857" y="90703"/>
                    </a:lnTo>
                    <a:lnTo>
                      <a:pt x="240830" y="83756"/>
                    </a:lnTo>
                    <a:lnTo>
                      <a:pt x="197802" y="90703"/>
                    </a:lnTo>
                    <a:lnTo>
                      <a:pt x="160439" y="110020"/>
                    </a:lnTo>
                    <a:lnTo>
                      <a:pt x="130962" y="139484"/>
                    </a:lnTo>
                    <a:lnTo>
                      <a:pt x="111645" y="176860"/>
                    </a:lnTo>
                    <a:lnTo>
                      <a:pt x="104711" y="219875"/>
                    </a:lnTo>
                    <a:lnTo>
                      <a:pt x="111645" y="262902"/>
                    </a:lnTo>
                    <a:lnTo>
                      <a:pt x="130962" y="300278"/>
                    </a:lnTo>
                    <a:lnTo>
                      <a:pt x="160439" y="329742"/>
                    </a:lnTo>
                    <a:lnTo>
                      <a:pt x="197802" y="349059"/>
                    </a:lnTo>
                    <a:lnTo>
                      <a:pt x="240830" y="356006"/>
                    </a:lnTo>
                    <a:lnTo>
                      <a:pt x="283832" y="349021"/>
                    </a:lnTo>
                    <a:lnTo>
                      <a:pt x="310807" y="335064"/>
                    </a:lnTo>
                    <a:lnTo>
                      <a:pt x="321170" y="329692"/>
                    </a:lnTo>
                    <a:lnTo>
                      <a:pt x="350634" y="300228"/>
                    </a:lnTo>
                    <a:lnTo>
                      <a:pt x="369963" y="262877"/>
                    </a:lnTo>
                    <a:lnTo>
                      <a:pt x="376948" y="219875"/>
                    </a:lnTo>
                    <a:close/>
                  </a:path>
                  <a:path w="481965" h="440054">
                    <a:moveTo>
                      <a:pt x="418833" y="219875"/>
                    </a:moveTo>
                    <a:lnTo>
                      <a:pt x="412470" y="172554"/>
                    </a:lnTo>
                    <a:lnTo>
                      <a:pt x="397891" y="138010"/>
                    </a:lnTo>
                    <a:lnTo>
                      <a:pt x="397891" y="219875"/>
                    </a:lnTo>
                    <a:lnTo>
                      <a:pt x="389877" y="269519"/>
                    </a:lnTo>
                    <a:lnTo>
                      <a:pt x="367588" y="312635"/>
                    </a:lnTo>
                    <a:lnTo>
                      <a:pt x="333590" y="346633"/>
                    </a:lnTo>
                    <a:lnTo>
                      <a:pt x="290474" y="368935"/>
                    </a:lnTo>
                    <a:lnTo>
                      <a:pt x="240830" y="376948"/>
                    </a:lnTo>
                    <a:lnTo>
                      <a:pt x="191185" y="368935"/>
                    </a:lnTo>
                    <a:lnTo>
                      <a:pt x="148069" y="346633"/>
                    </a:lnTo>
                    <a:lnTo>
                      <a:pt x="114071" y="312635"/>
                    </a:lnTo>
                    <a:lnTo>
                      <a:pt x="91770" y="269519"/>
                    </a:lnTo>
                    <a:lnTo>
                      <a:pt x="83769" y="219875"/>
                    </a:lnTo>
                    <a:lnTo>
                      <a:pt x="91770" y="170243"/>
                    </a:lnTo>
                    <a:lnTo>
                      <a:pt x="114071" y="127127"/>
                    </a:lnTo>
                    <a:lnTo>
                      <a:pt x="148069" y="93116"/>
                    </a:lnTo>
                    <a:lnTo>
                      <a:pt x="191185" y="70827"/>
                    </a:lnTo>
                    <a:lnTo>
                      <a:pt x="240830" y="62814"/>
                    </a:lnTo>
                    <a:lnTo>
                      <a:pt x="290449" y="70866"/>
                    </a:lnTo>
                    <a:lnTo>
                      <a:pt x="333540" y="93179"/>
                    </a:lnTo>
                    <a:lnTo>
                      <a:pt x="367525" y="127165"/>
                    </a:lnTo>
                    <a:lnTo>
                      <a:pt x="389839" y="170268"/>
                    </a:lnTo>
                    <a:lnTo>
                      <a:pt x="397891" y="219875"/>
                    </a:lnTo>
                    <a:lnTo>
                      <a:pt x="397891" y="138010"/>
                    </a:lnTo>
                    <a:lnTo>
                      <a:pt x="366699" y="94018"/>
                    </a:lnTo>
                    <a:lnTo>
                      <a:pt x="330669" y="66179"/>
                    </a:lnTo>
                    <a:lnTo>
                      <a:pt x="288150" y="48234"/>
                    </a:lnTo>
                    <a:lnTo>
                      <a:pt x="240830" y="41871"/>
                    </a:lnTo>
                    <a:lnTo>
                      <a:pt x="193509" y="48234"/>
                    </a:lnTo>
                    <a:lnTo>
                      <a:pt x="150977" y="66179"/>
                    </a:lnTo>
                    <a:lnTo>
                      <a:pt x="114960" y="94018"/>
                    </a:lnTo>
                    <a:lnTo>
                      <a:pt x="87122" y="130035"/>
                    </a:lnTo>
                    <a:lnTo>
                      <a:pt x="69176" y="172554"/>
                    </a:lnTo>
                    <a:lnTo>
                      <a:pt x="62826" y="219875"/>
                    </a:lnTo>
                    <a:lnTo>
                      <a:pt x="69176" y="267208"/>
                    </a:lnTo>
                    <a:lnTo>
                      <a:pt x="87122" y="309727"/>
                    </a:lnTo>
                    <a:lnTo>
                      <a:pt x="114960" y="345744"/>
                    </a:lnTo>
                    <a:lnTo>
                      <a:pt x="150977" y="373583"/>
                    </a:lnTo>
                    <a:lnTo>
                      <a:pt x="193509" y="391528"/>
                    </a:lnTo>
                    <a:lnTo>
                      <a:pt x="209423" y="393674"/>
                    </a:lnTo>
                    <a:lnTo>
                      <a:pt x="209423" y="429298"/>
                    </a:lnTo>
                    <a:lnTo>
                      <a:pt x="230365" y="429298"/>
                    </a:lnTo>
                    <a:lnTo>
                      <a:pt x="230365" y="396494"/>
                    </a:lnTo>
                    <a:lnTo>
                      <a:pt x="240830" y="397891"/>
                    </a:lnTo>
                    <a:lnTo>
                      <a:pt x="251307" y="396481"/>
                    </a:lnTo>
                    <a:lnTo>
                      <a:pt x="251307" y="429298"/>
                    </a:lnTo>
                    <a:lnTo>
                      <a:pt x="272249" y="429298"/>
                    </a:lnTo>
                    <a:lnTo>
                      <a:pt x="272249" y="393649"/>
                    </a:lnTo>
                    <a:lnTo>
                      <a:pt x="288124" y="391490"/>
                    </a:lnTo>
                    <a:lnTo>
                      <a:pt x="322541" y="376948"/>
                    </a:lnTo>
                    <a:lnTo>
                      <a:pt x="330631" y="373532"/>
                    </a:lnTo>
                    <a:lnTo>
                      <a:pt x="366636" y="345694"/>
                    </a:lnTo>
                    <a:lnTo>
                      <a:pt x="394474" y="309676"/>
                    </a:lnTo>
                    <a:lnTo>
                      <a:pt x="412432" y="267182"/>
                    </a:lnTo>
                    <a:lnTo>
                      <a:pt x="418833" y="219875"/>
                    </a:lnTo>
                    <a:close/>
                  </a:path>
                  <a:path w="481965" h="440054">
                    <a:moveTo>
                      <a:pt x="481660" y="125641"/>
                    </a:moveTo>
                    <a:lnTo>
                      <a:pt x="460717" y="125641"/>
                    </a:lnTo>
                    <a:lnTo>
                      <a:pt x="460717" y="146583"/>
                    </a:lnTo>
                    <a:lnTo>
                      <a:pt x="481660" y="146583"/>
                    </a:lnTo>
                    <a:lnTo>
                      <a:pt x="481660" y="125641"/>
                    </a:lnTo>
                    <a:close/>
                  </a:path>
                  <a:path w="481965" h="440054">
                    <a:moveTo>
                      <a:pt x="481660" y="83756"/>
                    </a:moveTo>
                    <a:lnTo>
                      <a:pt x="429310" y="83756"/>
                    </a:lnTo>
                    <a:lnTo>
                      <a:pt x="429310" y="104698"/>
                    </a:lnTo>
                    <a:lnTo>
                      <a:pt x="481660" y="104698"/>
                    </a:lnTo>
                    <a:lnTo>
                      <a:pt x="481660" y="83756"/>
                    </a:lnTo>
                    <a:close/>
                  </a:path>
                  <a:path w="481965" h="440054">
                    <a:moveTo>
                      <a:pt x="481660" y="41871"/>
                    </a:moveTo>
                    <a:lnTo>
                      <a:pt x="429310" y="41871"/>
                    </a:lnTo>
                    <a:lnTo>
                      <a:pt x="429310" y="62814"/>
                    </a:lnTo>
                    <a:lnTo>
                      <a:pt x="481660" y="62814"/>
                    </a:lnTo>
                    <a:lnTo>
                      <a:pt x="481660" y="41871"/>
                    </a:lnTo>
                    <a:close/>
                  </a:path>
                  <a:path w="481965" h="440054">
                    <a:moveTo>
                      <a:pt x="481660" y="0"/>
                    </a:moveTo>
                    <a:lnTo>
                      <a:pt x="429310" y="0"/>
                    </a:lnTo>
                    <a:lnTo>
                      <a:pt x="429310" y="20942"/>
                    </a:lnTo>
                    <a:lnTo>
                      <a:pt x="481660" y="20942"/>
                    </a:lnTo>
                    <a:lnTo>
                      <a:pt x="481660" y="0"/>
                    </a:lnTo>
                    <a:close/>
                  </a:path>
                </a:pathLst>
              </a:custGeom>
              <a:solidFill>
                <a:srgbClr val="28247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5" name="object 12">
                <a:extLst>
                  <a:ext uri="{FF2B5EF4-FFF2-40B4-BE49-F238E27FC236}">
                    <a16:creationId xmlns:a16="http://schemas.microsoft.com/office/drawing/2014/main" id="{2826BF5C-E37B-5644-82DA-B128D2E6F47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4430708" y="4503536"/>
                <a:ext cx="94237" cy="94237"/>
              </a:xfrm>
              <a:prstGeom prst="rect">
                <a:avLst/>
              </a:prstGeom>
            </p:spPr>
          </p:pic>
          <p:pic>
            <p:nvPicPr>
              <p:cNvPr id="176" name="object 13">
                <a:extLst>
                  <a:ext uri="{FF2B5EF4-FFF2-40B4-BE49-F238E27FC236}">
                    <a16:creationId xmlns:a16="http://schemas.microsoft.com/office/drawing/2014/main" id="{1D454261-14A8-1C48-AA02-8BD1F8C54994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4378358" y="4796723"/>
                <a:ext cx="104708" cy="167532"/>
              </a:xfrm>
              <a:prstGeom prst="rect">
                <a:avLst/>
              </a:prstGeom>
            </p:spPr>
          </p:pic>
          <p:sp>
            <p:nvSpPr>
              <p:cNvPr id="177" name="object 14">
                <a:extLst>
                  <a:ext uri="{FF2B5EF4-FFF2-40B4-BE49-F238E27FC236}">
                    <a16:creationId xmlns:a16="http://schemas.microsoft.com/office/drawing/2014/main" id="{66F576DC-DD5E-0A44-AAA0-9A8C74E25B68}"/>
                  </a:ext>
                </a:extLst>
              </p:cNvPr>
              <p:cNvSpPr/>
              <p:nvPr/>
            </p:nvSpPr>
            <p:spPr>
              <a:xfrm>
                <a:off x="14095629" y="4336001"/>
                <a:ext cx="670560" cy="565785"/>
              </a:xfrm>
              <a:custGeom>
                <a:avLst/>
                <a:gdLst/>
                <a:ahLst/>
                <a:cxnLst/>
                <a:rect l="l" t="t" r="r" b="b"/>
                <a:pathLst>
                  <a:path w="670559" h="565785">
                    <a:moveTo>
                      <a:pt x="670140" y="25679"/>
                    </a:moveTo>
                    <a:lnTo>
                      <a:pt x="667651" y="25679"/>
                    </a:lnTo>
                    <a:lnTo>
                      <a:pt x="667651" y="20599"/>
                    </a:lnTo>
                    <a:lnTo>
                      <a:pt x="617791" y="20599"/>
                    </a:lnTo>
                    <a:lnTo>
                      <a:pt x="617791" y="4699"/>
                    </a:lnTo>
                    <a:lnTo>
                      <a:pt x="613092" y="0"/>
                    </a:lnTo>
                    <a:lnTo>
                      <a:pt x="374167" y="0"/>
                    </a:lnTo>
                    <a:lnTo>
                      <a:pt x="371513" y="1104"/>
                    </a:lnTo>
                    <a:lnTo>
                      <a:pt x="335076" y="37553"/>
                    </a:lnTo>
                    <a:lnTo>
                      <a:pt x="298640" y="1104"/>
                    </a:lnTo>
                    <a:lnTo>
                      <a:pt x="295960" y="0"/>
                    </a:lnTo>
                    <a:lnTo>
                      <a:pt x="57048" y="0"/>
                    </a:lnTo>
                    <a:lnTo>
                      <a:pt x="52362" y="4699"/>
                    </a:lnTo>
                    <a:lnTo>
                      <a:pt x="52362" y="20599"/>
                    </a:lnTo>
                    <a:lnTo>
                      <a:pt x="2501" y="20599"/>
                    </a:lnTo>
                    <a:lnTo>
                      <a:pt x="2501" y="25679"/>
                    </a:lnTo>
                    <a:lnTo>
                      <a:pt x="0" y="25679"/>
                    </a:lnTo>
                    <a:lnTo>
                      <a:pt x="0" y="42189"/>
                    </a:lnTo>
                    <a:lnTo>
                      <a:pt x="0" y="545109"/>
                    </a:lnTo>
                    <a:lnTo>
                      <a:pt x="0" y="560349"/>
                    </a:lnTo>
                    <a:lnTo>
                      <a:pt x="2159" y="560349"/>
                    </a:lnTo>
                    <a:lnTo>
                      <a:pt x="2159" y="565429"/>
                    </a:lnTo>
                    <a:lnTo>
                      <a:pt x="272249" y="565429"/>
                    </a:lnTo>
                    <a:lnTo>
                      <a:pt x="272249" y="560349"/>
                    </a:lnTo>
                    <a:lnTo>
                      <a:pt x="272249" y="545109"/>
                    </a:lnTo>
                    <a:lnTo>
                      <a:pt x="20942" y="545109"/>
                    </a:lnTo>
                    <a:lnTo>
                      <a:pt x="20942" y="42189"/>
                    </a:lnTo>
                    <a:lnTo>
                      <a:pt x="52362" y="42189"/>
                    </a:lnTo>
                    <a:lnTo>
                      <a:pt x="52362" y="518858"/>
                    </a:lnTo>
                    <a:lnTo>
                      <a:pt x="57048" y="523544"/>
                    </a:lnTo>
                    <a:lnTo>
                      <a:pt x="261772" y="523544"/>
                    </a:lnTo>
                    <a:lnTo>
                      <a:pt x="261772" y="502602"/>
                    </a:lnTo>
                    <a:lnTo>
                      <a:pt x="73304" y="502602"/>
                    </a:lnTo>
                    <a:lnTo>
                      <a:pt x="73304" y="20942"/>
                    </a:lnTo>
                    <a:lnTo>
                      <a:pt x="288848" y="20942"/>
                    </a:lnTo>
                    <a:lnTo>
                      <a:pt x="324612" y="56705"/>
                    </a:lnTo>
                    <a:lnTo>
                      <a:pt x="324612" y="94246"/>
                    </a:lnTo>
                    <a:lnTo>
                      <a:pt x="345554" y="94246"/>
                    </a:lnTo>
                    <a:lnTo>
                      <a:pt x="345554" y="56680"/>
                    </a:lnTo>
                    <a:lnTo>
                      <a:pt x="381292" y="20942"/>
                    </a:lnTo>
                    <a:lnTo>
                      <a:pt x="596849" y="20942"/>
                    </a:lnTo>
                    <a:lnTo>
                      <a:pt x="596849" y="424980"/>
                    </a:lnTo>
                    <a:lnTo>
                      <a:pt x="519214" y="502602"/>
                    </a:lnTo>
                    <a:lnTo>
                      <a:pt x="408368" y="502602"/>
                    </a:lnTo>
                    <a:lnTo>
                      <a:pt x="408368" y="523544"/>
                    </a:lnTo>
                    <a:lnTo>
                      <a:pt x="523544" y="523544"/>
                    </a:lnTo>
                    <a:lnTo>
                      <a:pt x="526326" y="523544"/>
                    </a:lnTo>
                    <a:lnTo>
                      <a:pt x="528993" y="522452"/>
                    </a:lnTo>
                    <a:lnTo>
                      <a:pt x="616686" y="434759"/>
                    </a:lnTo>
                    <a:lnTo>
                      <a:pt x="617791" y="432092"/>
                    </a:lnTo>
                    <a:lnTo>
                      <a:pt x="617791" y="42189"/>
                    </a:lnTo>
                    <a:lnTo>
                      <a:pt x="649198" y="42189"/>
                    </a:lnTo>
                    <a:lnTo>
                      <a:pt x="649198" y="545109"/>
                    </a:lnTo>
                    <a:lnTo>
                      <a:pt x="397903" y="545109"/>
                    </a:lnTo>
                    <a:lnTo>
                      <a:pt x="397903" y="560349"/>
                    </a:lnTo>
                    <a:lnTo>
                      <a:pt x="397903" y="565429"/>
                    </a:lnTo>
                    <a:lnTo>
                      <a:pt x="667994" y="565429"/>
                    </a:lnTo>
                    <a:lnTo>
                      <a:pt x="667994" y="560349"/>
                    </a:lnTo>
                    <a:lnTo>
                      <a:pt x="670140" y="560349"/>
                    </a:lnTo>
                    <a:lnTo>
                      <a:pt x="670140" y="545109"/>
                    </a:lnTo>
                    <a:lnTo>
                      <a:pt x="670140" y="42189"/>
                    </a:lnTo>
                    <a:lnTo>
                      <a:pt x="670140" y="25679"/>
                    </a:lnTo>
                    <a:close/>
                  </a:path>
                </a:pathLst>
              </a:custGeom>
              <a:solidFill>
                <a:srgbClr val="28247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8" name="object 15">
                <a:extLst>
                  <a:ext uri="{FF2B5EF4-FFF2-40B4-BE49-F238E27FC236}">
                    <a16:creationId xmlns:a16="http://schemas.microsoft.com/office/drawing/2014/main" id="{CE96EB59-EE37-F045-8706-6C3434D2EEE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4608713" y="4754837"/>
                <a:ext cx="94237" cy="94237"/>
              </a:xfrm>
              <a:prstGeom prst="rect">
                <a:avLst/>
              </a:prstGeom>
            </p:spPr>
          </p:pic>
        </p:grpSp>
        <p:grpSp>
          <p:nvGrpSpPr>
            <p:cNvPr id="116" name="object 16">
              <a:extLst>
                <a:ext uri="{FF2B5EF4-FFF2-40B4-BE49-F238E27FC236}">
                  <a16:creationId xmlns:a16="http://schemas.microsoft.com/office/drawing/2014/main" id="{78BF047B-F309-CE40-A79F-124C3EB1D83D}"/>
                </a:ext>
              </a:extLst>
            </p:cNvPr>
            <p:cNvGrpSpPr/>
            <p:nvPr/>
          </p:nvGrpSpPr>
          <p:grpSpPr>
            <a:xfrm>
              <a:off x="13035012" y="4384756"/>
              <a:ext cx="668020" cy="579755"/>
              <a:chOff x="13035012" y="4384756"/>
              <a:chExt cx="668020" cy="579755"/>
            </a:xfrm>
          </p:grpSpPr>
          <p:sp>
            <p:nvSpPr>
              <p:cNvPr id="170" name="object 17">
                <a:extLst>
                  <a:ext uri="{FF2B5EF4-FFF2-40B4-BE49-F238E27FC236}">
                    <a16:creationId xmlns:a16="http://schemas.microsoft.com/office/drawing/2014/main" id="{CA0A598A-007B-6146-B698-A9C85BA7AE56}"/>
                  </a:ext>
                </a:extLst>
              </p:cNvPr>
              <p:cNvSpPr/>
              <p:nvPr/>
            </p:nvSpPr>
            <p:spPr>
              <a:xfrm>
                <a:off x="13035000" y="4384757"/>
                <a:ext cx="668020" cy="579755"/>
              </a:xfrm>
              <a:custGeom>
                <a:avLst/>
                <a:gdLst/>
                <a:ahLst/>
                <a:cxnLst/>
                <a:rect l="l" t="t" r="r" b="b"/>
                <a:pathLst>
                  <a:path w="668019" h="579754">
                    <a:moveTo>
                      <a:pt x="329895" y="234213"/>
                    </a:moveTo>
                    <a:lnTo>
                      <a:pt x="329831" y="227736"/>
                    </a:lnTo>
                    <a:lnTo>
                      <a:pt x="329679" y="224523"/>
                    </a:lnTo>
                    <a:lnTo>
                      <a:pt x="329209" y="220205"/>
                    </a:lnTo>
                    <a:lnTo>
                      <a:pt x="329171" y="219811"/>
                    </a:lnTo>
                    <a:lnTo>
                      <a:pt x="325069" y="197446"/>
                    </a:lnTo>
                    <a:lnTo>
                      <a:pt x="317487" y="176288"/>
                    </a:lnTo>
                    <a:lnTo>
                      <a:pt x="309549" y="161950"/>
                    </a:lnTo>
                    <a:lnTo>
                      <a:pt x="307428" y="158153"/>
                    </a:lnTo>
                    <a:lnTo>
                      <a:pt x="307428" y="240753"/>
                    </a:lnTo>
                    <a:lnTo>
                      <a:pt x="296379" y="284518"/>
                    </a:lnTo>
                    <a:lnTo>
                      <a:pt x="270662" y="320078"/>
                    </a:lnTo>
                    <a:lnTo>
                      <a:pt x="233743" y="343966"/>
                    </a:lnTo>
                    <a:lnTo>
                      <a:pt x="189090" y="352691"/>
                    </a:lnTo>
                    <a:lnTo>
                      <a:pt x="142989" y="343357"/>
                    </a:lnTo>
                    <a:lnTo>
                      <a:pt x="105308" y="317944"/>
                    </a:lnTo>
                    <a:lnTo>
                      <a:pt x="79895" y="280263"/>
                    </a:lnTo>
                    <a:lnTo>
                      <a:pt x="70561" y="234188"/>
                    </a:lnTo>
                    <a:lnTo>
                      <a:pt x="74066" y="205841"/>
                    </a:lnTo>
                    <a:lnTo>
                      <a:pt x="84175" y="179451"/>
                    </a:lnTo>
                    <a:lnTo>
                      <a:pt x="100228" y="156121"/>
                    </a:lnTo>
                    <a:lnTo>
                      <a:pt x="121602" y="136906"/>
                    </a:lnTo>
                    <a:lnTo>
                      <a:pt x="173291" y="244881"/>
                    </a:lnTo>
                    <a:lnTo>
                      <a:pt x="173697" y="245668"/>
                    </a:lnTo>
                    <a:lnTo>
                      <a:pt x="174815" y="247345"/>
                    </a:lnTo>
                    <a:lnTo>
                      <a:pt x="175882" y="248513"/>
                    </a:lnTo>
                    <a:lnTo>
                      <a:pt x="176390" y="249021"/>
                    </a:lnTo>
                    <a:lnTo>
                      <a:pt x="176961" y="249453"/>
                    </a:lnTo>
                    <a:lnTo>
                      <a:pt x="178028" y="250355"/>
                    </a:lnTo>
                    <a:lnTo>
                      <a:pt x="179374" y="251167"/>
                    </a:lnTo>
                    <a:lnTo>
                      <a:pt x="181584" y="252145"/>
                    </a:lnTo>
                    <a:lnTo>
                      <a:pt x="182778" y="252564"/>
                    </a:lnTo>
                    <a:lnTo>
                      <a:pt x="186880" y="252984"/>
                    </a:lnTo>
                    <a:lnTo>
                      <a:pt x="188175" y="252984"/>
                    </a:lnTo>
                    <a:lnTo>
                      <a:pt x="307428" y="240753"/>
                    </a:lnTo>
                    <a:lnTo>
                      <a:pt x="307428" y="158153"/>
                    </a:lnTo>
                    <a:lnTo>
                      <a:pt x="306565" y="156591"/>
                    </a:lnTo>
                    <a:lnTo>
                      <a:pt x="306527" y="218351"/>
                    </a:lnTo>
                    <a:lnTo>
                      <a:pt x="215315" y="227736"/>
                    </a:lnTo>
                    <a:lnTo>
                      <a:pt x="219786" y="223380"/>
                    </a:lnTo>
                    <a:lnTo>
                      <a:pt x="282930" y="161950"/>
                    </a:lnTo>
                    <a:lnTo>
                      <a:pt x="291617" y="174815"/>
                    </a:lnTo>
                    <a:lnTo>
                      <a:pt x="298488" y="188582"/>
                    </a:lnTo>
                    <a:lnTo>
                      <a:pt x="303479" y="203136"/>
                    </a:lnTo>
                    <a:lnTo>
                      <a:pt x="306527" y="218351"/>
                    </a:lnTo>
                    <a:lnTo>
                      <a:pt x="306527" y="156552"/>
                    </a:lnTo>
                    <a:lnTo>
                      <a:pt x="268884" y="118160"/>
                    </a:lnTo>
                    <a:lnTo>
                      <a:pt x="267716" y="117513"/>
                    </a:lnTo>
                    <a:lnTo>
                      <a:pt x="267716" y="145618"/>
                    </a:lnTo>
                    <a:lnTo>
                      <a:pt x="187769" y="223380"/>
                    </a:lnTo>
                    <a:lnTo>
                      <a:pt x="146354" y="136906"/>
                    </a:lnTo>
                    <a:lnTo>
                      <a:pt x="141058" y="125857"/>
                    </a:lnTo>
                    <a:lnTo>
                      <a:pt x="173507" y="116814"/>
                    </a:lnTo>
                    <a:lnTo>
                      <a:pt x="206971" y="117297"/>
                    </a:lnTo>
                    <a:lnTo>
                      <a:pt x="239141" y="126987"/>
                    </a:lnTo>
                    <a:lnTo>
                      <a:pt x="267716" y="145618"/>
                    </a:lnTo>
                    <a:lnTo>
                      <a:pt x="267716" y="117513"/>
                    </a:lnTo>
                    <a:lnTo>
                      <a:pt x="266458" y="116814"/>
                    </a:lnTo>
                    <a:lnTo>
                      <a:pt x="244284" y="104559"/>
                    </a:lnTo>
                    <a:lnTo>
                      <a:pt x="217474" y="96189"/>
                    </a:lnTo>
                    <a:lnTo>
                      <a:pt x="189064" y="93345"/>
                    </a:lnTo>
                    <a:lnTo>
                      <a:pt x="173507" y="94195"/>
                    </a:lnTo>
                    <a:lnTo>
                      <a:pt x="158292" y="96710"/>
                    </a:lnTo>
                    <a:lnTo>
                      <a:pt x="143471" y="100901"/>
                    </a:lnTo>
                    <a:lnTo>
                      <a:pt x="129120" y="106756"/>
                    </a:lnTo>
                    <a:lnTo>
                      <a:pt x="128714" y="106883"/>
                    </a:lnTo>
                    <a:lnTo>
                      <a:pt x="127609" y="107454"/>
                    </a:lnTo>
                    <a:lnTo>
                      <a:pt x="127444" y="107594"/>
                    </a:lnTo>
                    <a:lnTo>
                      <a:pt x="94754" y="129781"/>
                    </a:lnTo>
                    <a:lnTo>
                      <a:pt x="69799" y="159677"/>
                    </a:lnTo>
                    <a:lnTo>
                      <a:pt x="53848" y="195186"/>
                    </a:lnTo>
                    <a:lnTo>
                      <a:pt x="48247" y="234213"/>
                    </a:lnTo>
                    <a:lnTo>
                      <a:pt x="55435" y="278676"/>
                    </a:lnTo>
                    <a:lnTo>
                      <a:pt x="75450" y="317334"/>
                    </a:lnTo>
                    <a:lnTo>
                      <a:pt x="105956" y="347840"/>
                    </a:lnTo>
                    <a:lnTo>
                      <a:pt x="144614" y="367868"/>
                    </a:lnTo>
                    <a:lnTo>
                      <a:pt x="189090" y="375056"/>
                    </a:lnTo>
                    <a:lnTo>
                      <a:pt x="233553" y="367868"/>
                    </a:lnTo>
                    <a:lnTo>
                      <a:pt x="272199" y="347840"/>
                    </a:lnTo>
                    <a:lnTo>
                      <a:pt x="302704" y="317334"/>
                    </a:lnTo>
                    <a:lnTo>
                      <a:pt x="322719" y="278663"/>
                    </a:lnTo>
                    <a:lnTo>
                      <a:pt x="328841" y="240753"/>
                    </a:lnTo>
                    <a:lnTo>
                      <a:pt x="329895" y="234213"/>
                    </a:lnTo>
                    <a:close/>
                  </a:path>
                  <a:path w="668019" h="579754">
                    <a:moveTo>
                      <a:pt x="667931" y="49936"/>
                    </a:moveTo>
                    <a:lnTo>
                      <a:pt x="664006" y="30518"/>
                    </a:lnTo>
                    <a:lnTo>
                      <a:pt x="658482" y="22339"/>
                    </a:lnTo>
                    <a:lnTo>
                      <a:pt x="653300" y="14643"/>
                    </a:lnTo>
                    <a:lnTo>
                      <a:pt x="645566" y="9423"/>
                    </a:lnTo>
                    <a:lnTo>
                      <a:pt x="645566" y="49936"/>
                    </a:lnTo>
                    <a:lnTo>
                      <a:pt x="645566" y="415569"/>
                    </a:lnTo>
                    <a:lnTo>
                      <a:pt x="645566" y="437934"/>
                    </a:lnTo>
                    <a:lnTo>
                      <a:pt x="645566" y="460527"/>
                    </a:lnTo>
                    <a:lnTo>
                      <a:pt x="643394" y="471258"/>
                    </a:lnTo>
                    <a:lnTo>
                      <a:pt x="637501" y="480009"/>
                    </a:lnTo>
                    <a:lnTo>
                      <a:pt x="628751" y="485914"/>
                    </a:lnTo>
                    <a:lnTo>
                      <a:pt x="618045" y="488086"/>
                    </a:lnTo>
                    <a:lnTo>
                      <a:pt x="49872" y="488086"/>
                    </a:lnTo>
                    <a:lnTo>
                      <a:pt x="39154" y="485914"/>
                    </a:lnTo>
                    <a:lnTo>
                      <a:pt x="30391" y="480009"/>
                    </a:lnTo>
                    <a:lnTo>
                      <a:pt x="24485" y="471258"/>
                    </a:lnTo>
                    <a:lnTo>
                      <a:pt x="22313" y="460527"/>
                    </a:lnTo>
                    <a:lnTo>
                      <a:pt x="22313" y="437934"/>
                    </a:lnTo>
                    <a:lnTo>
                      <a:pt x="645566" y="437934"/>
                    </a:lnTo>
                    <a:lnTo>
                      <a:pt x="645566" y="415569"/>
                    </a:lnTo>
                    <a:lnTo>
                      <a:pt x="22339" y="415569"/>
                    </a:lnTo>
                    <a:lnTo>
                      <a:pt x="22339" y="49936"/>
                    </a:lnTo>
                    <a:lnTo>
                      <a:pt x="24511" y="39192"/>
                    </a:lnTo>
                    <a:lnTo>
                      <a:pt x="30416" y="30429"/>
                    </a:lnTo>
                    <a:lnTo>
                      <a:pt x="39179" y="24511"/>
                    </a:lnTo>
                    <a:lnTo>
                      <a:pt x="49898" y="22339"/>
                    </a:lnTo>
                    <a:lnTo>
                      <a:pt x="618045" y="22339"/>
                    </a:lnTo>
                    <a:lnTo>
                      <a:pt x="628751" y="24511"/>
                    </a:lnTo>
                    <a:lnTo>
                      <a:pt x="637476" y="30429"/>
                    </a:lnTo>
                    <a:lnTo>
                      <a:pt x="643394" y="39204"/>
                    </a:lnTo>
                    <a:lnTo>
                      <a:pt x="645566" y="49936"/>
                    </a:lnTo>
                    <a:lnTo>
                      <a:pt x="645566" y="9423"/>
                    </a:lnTo>
                    <a:lnTo>
                      <a:pt x="637438" y="3937"/>
                    </a:lnTo>
                    <a:lnTo>
                      <a:pt x="618045" y="0"/>
                    </a:lnTo>
                    <a:lnTo>
                      <a:pt x="49898" y="0"/>
                    </a:lnTo>
                    <a:lnTo>
                      <a:pt x="30492" y="3937"/>
                    </a:lnTo>
                    <a:lnTo>
                      <a:pt x="14643" y="14643"/>
                    </a:lnTo>
                    <a:lnTo>
                      <a:pt x="3937" y="30518"/>
                    </a:lnTo>
                    <a:lnTo>
                      <a:pt x="0" y="49936"/>
                    </a:lnTo>
                    <a:lnTo>
                      <a:pt x="0" y="460527"/>
                    </a:lnTo>
                    <a:lnTo>
                      <a:pt x="3937" y="479933"/>
                    </a:lnTo>
                    <a:lnTo>
                      <a:pt x="14643" y="495808"/>
                    </a:lnTo>
                    <a:lnTo>
                      <a:pt x="30492" y="506514"/>
                    </a:lnTo>
                    <a:lnTo>
                      <a:pt x="49898" y="510451"/>
                    </a:lnTo>
                    <a:lnTo>
                      <a:pt x="322783" y="510451"/>
                    </a:lnTo>
                    <a:lnTo>
                      <a:pt x="322783" y="557161"/>
                    </a:lnTo>
                    <a:lnTo>
                      <a:pt x="163791" y="557161"/>
                    </a:lnTo>
                    <a:lnTo>
                      <a:pt x="158800" y="562190"/>
                    </a:lnTo>
                    <a:lnTo>
                      <a:pt x="158800" y="574484"/>
                    </a:lnTo>
                    <a:lnTo>
                      <a:pt x="163791" y="579501"/>
                    </a:lnTo>
                    <a:lnTo>
                      <a:pt x="497636" y="579501"/>
                    </a:lnTo>
                    <a:lnTo>
                      <a:pt x="502666" y="574484"/>
                    </a:lnTo>
                    <a:lnTo>
                      <a:pt x="502666" y="562190"/>
                    </a:lnTo>
                    <a:lnTo>
                      <a:pt x="497649" y="557161"/>
                    </a:lnTo>
                    <a:lnTo>
                      <a:pt x="345122" y="557161"/>
                    </a:lnTo>
                    <a:lnTo>
                      <a:pt x="345122" y="510451"/>
                    </a:lnTo>
                    <a:lnTo>
                      <a:pt x="618045" y="510451"/>
                    </a:lnTo>
                    <a:lnTo>
                      <a:pt x="637438" y="506514"/>
                    </a:lnTo>
                    <a:lnTo>
                      <a:pt x="653300" y="495808"/>
                    </a:lnTo>
                    <a:lnTo>
                      <a:pt x="658507" y="488086"/>
                    </a:lnTo>
                    <a:lnTo>
                      <a:pt x="664006" y="479933"/>
                    </a:lnTo>
                    <a:lnTo>
                      <a:pt x="667931" y="460527"/>
                    </a:lnTo>
                    <a:lnTo>
                      <a:pt x="667931" y="437934"/>
                    </a:lnTo>
                    <a:lnTo>
                      <a:pt x="667931" y="415569"/>
                    </a:lnTo>
                    <a:lnTo>
                      <a:pt x="667931" y="49936"/>
                    </a:lnTo>
                    <a:close/>
                  </a:path>
                </a:pathLst>
              </a:custGeom>
              <a:solidFill>
                <a:srgbClr val="28247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1" name="object 18">
                <a:extLst>
                  <a:ext uri="{FF2B5EF4-FFF2-40B4-BE49-F238E27FC236}">
                    <a16:creationId xmlns:a16="http://schemas.microsoft.com/office/drawing/2014/main" id="{187CA2E9-6A16-D04A-AAB7-A10F966CD28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395036" y="4593053"/>
                <a:ext cx="69275" cy="142016"/>
              </a:xfrm>
              <a:prstGeom prst="rect">
                <a:avLst/>
              </a:prstGeom>
            </p:spPr>
          </p:pic>
          <p:sp>
            <p:nvSpPr>
              <p:cNvPr id="172" name="object 19">
                <a:extLst>
                  <a:ext uri="{FF2B5EF4-FFF2-40B4-BE49-F238E27FC236}">
                    <a16:creationId xmlns:a16="http://schemas.microsoft.com/office/drawing/2014/main" id="{AB9D345B-8EF9-444A-9A5E-2A26DCEF9796}"/>
                  </a:ext>
                </a:extLst>
              </p:cNvPr>
              <p:cNvSpPr/>
              <p:nvPr/>
            </p:nvSpPr>
            <p:spPr>
              <a:xfrm>
                <a:off x="13490227" y="4466146"/>
                <a:ext cx="69850" cy="26924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269239">
                    <a:moveTo>
                      <a:pt x="64270" y="0"/>
                    </a:moveTo>
                    <a:lnTo>
                      <a:pt x="5026" y="0"/>
                    </a:lnTo>
                    <a:lnTo>
                      <a:pt x="0" y="4994"/>
                    </a:lnTo>
                    <a:lnTo>
                      <a:pt x="0" y="263897"/>
                    </a:lnTo>
                    <a:lnTo>
                      <a:pt x="4994" y="268923"/>
                    </a:lnTo>
                    <a:lnTo>
                      <a:pt x="64270" y="268923"/>
                    </a:lnTo>
                    <a:lnTo>
                      <a:pt x="69275" y="263897"/>
                    </a:lnTo>
                    <a:lnTo>
                      <a:pt x="69275" y="246557"/>
                    </a:lnTo>
                    <a:lnTo>
                      <a:pt x="22365" y="246557"/>
                    </a:lnTo>
                    <a:lnTo>
                      <a:pt x="22365" y="22344"/>
                    </a:lnTo>
                    <a:lnTo>
                      <a:pt x="69275" y="22344"/>
                    </a:lnTo>
                    <a:lnTo>
                      <a:pt x="69275" y="4994"/>
                    </a:lnTo>
                    <a:lnTo>
                      <a:pt x="64270" y="0"/>
                    </a:lnTo>
                    <a:close/>
                  </a:path>
                  <a:path w="69850" h="269239">
                    <a:moveTo>
                      <a:pt x="69275" y="22344"/>
                    </a:moveTo>
                    <a:lnTo>
                      <a:pt x="46940" y="22344"/>
                    </a:lnTo>
                    <a:lnTo>
                      <a:pt x="46940" y="246557"/>
                    </a:lnTo>
                    <a:lnTo>
                      <a:pt x="69275" y="246557"/>
                    </a:lnTo>
                    <a:lnTo>
                      <a:pt x="69275" y="22344"/>
                    </a:lnTo>
                    <a:close/>
                  </a:path>
                </a:pathLst>
              </a:custGeom>
              <a:solidFill>
                <a:srgbClr val="28247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3" name="object 20">
                <a:extLst>
                  <a:ext uri="{FF2B5EF4-FFF2-40B4-BE49-F238E27FC236}">
                    <a16:creationId xmlns:a16="http://schemas.microsoft.com/office/drawing/2014/main" id="{5CD3F9F4-C91B-9D4E-9463-5B35C35B62E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3585407" y="4529589"/>
                <a:ext cx="69275" cy="205480"/>
              </a:xfrm>
              <a:prstGeom prst="rect">
                <a:avLst/>
              </a:prstGeom>
            </p:spPr>
          </p:pic>
        </p:grpSp>
        <p:sp>
          <p:nvSpPr>
            <p:cNvPr id="117" name="object 21">
              <a:extLst>
                <a:ext uri="{FF2B5EF4-FFF2-40B4-BE49-F238E27FC236}">
                  <a16:creationId xmlns:a16="http://schemas.microsoft.com/office/drawing/2014/main" id="{8AEB5AA3-8494-6848-9277-F458DA2BDD74}"/>
                </a:ext>
              </a:extLst>
            </p:cNvPr>
            <p:cNvSpPr/>
            <p:nvPr/>
          </p:nvSpPr>
          <p:spPr>
            <a:xfrm>
              <a:off x="13153598" y="2416987"/>
              <a:ext cx="2277745" cy="0"/>
            </a:xfrm>
            <a:custGeom>
              <a:avLst/>
              <a:gdLst/>
              <a:ahLst/>
              <a:cxnLst/>
              <a:rect l="l" t="t" r="r" b="b"/>
              <a:pathLst>
                <a:path w="2277744">
                  <a:moveTo>
                    <a:pt x="0" y="0"/>
                  </a:moveTo>
                  <a:lnTo>
                    <a:pt x="2277354" y="0"/>
                  </a:lnTo>
                </a:path>
              </a:pathLst>
            </a:custGeom>
            <a:ln w="10470">
              <a:solidFill>
                <a:srgbClr val="2824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18" name="object 22">
              <a:extLst>
                <a:ext uri="{FF2B5EF4-FFF2-40B4-BE49-F238E27FC236}">
                  <a16:creationId xmlns:a16="http://schemas.microsoft.com/office/drawing/2014/main" id="{9FACF586-DF95-6547-ABCE-A636793DAF37}"/>
                </a:ext>
              </a:extLst>
            </p:cNvPr>
            <p:cNvGrpSpPr/>
            <p:nvPr/>
          </p:nvGrpSpPr>
          <p:grpSpPr>
            <a:xfrm>
              <a:off x="12172401" y="3828164"/>
              <a:ext cx="4241165" cy="267335"/>
              <a:chOff x="12172401" y="3828164"/>
              <a:chExt cx="4241165" cy="267335"/>
            </a:xfrm>
          </p:grpSpPr>
          <p:sp>
            <p:nvSpPr>
              <p:cNvPr id="168" name="object 23">
                <a:extLst>
                  <a:ext uri="{FF2B5EF4-FFF2-40B4-BE49-F238E27FC236}">
                    <a16:creationId xmlns:a16="http://schemas.microsoft.com/office/drawing/2014/main" id="{9F3AE0B9-C111-D74D-945D-9FD5275D63CB}"/>
                  </a:ext>
                </a:extLst>
              </p:cNvPr>
              <p:cNvSpPr/>
              <p:nvPr/>
            </p:nvSpPr>
            <p:spPr>
              <a:xfrm>
                <a:off x="14292756" y="3833399"/>
                <a:ext cx="0" cy="262255"/>
              </a:xfrm>
              <a:custGeom>
                <a:avLst/>
                <a:gdLst/>
                <a:ahLst/>
                <a:cxnLst/>
                <a:rect l="l" t="t" r="r" b="b"/>
                <a:pathLst>
                  <a:path h="262254">
                    <a:moveTo>
                      <a:pt x="0" y="0"/>
                    </a:moveTo>
                    <a:lnTo>
                      <a:pt x="0" y="261772"/>
                    </a:lnTo>
                  </a:path>
                </a:pathLst>
              </a:custGeom>
              <a:ln w="10470">
                <a:solidFill>
                  <a:srgbClr val="28247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object 24">
                <a:extLst>
                  <a:ext uri="{FF2B5EF4-FFF2-40B4-BE49-F238E27FC236}">
                    <a16:creationId xmlns:a16="http://schemas.microsoft.com/office/drawing/2014/main" id="{D1CEE024-3101-0C4D-83A9-A88C9E30D049}"/>
                  </a:ext>
                </a:extLst>
              </p:cNvPr>
              <p:cNvSpPr/>
              <p:nvPr/>
            </p:nvSpPr>
            <p:spPr>
              <a:xfrm>
                <a:off x="12172401" y="3833399"/>
                <a:ext cx="42411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241165">
                    <a:moveTo>
                      <a:pt x="0" y="0"/>
                    </a:moveTo>
                    <a:lnTo>
                      <a:pt x="4240708" y="0"/>
                    </a:lnTo>
                  </a:path>
                </a:pathLst>
              </a:custGeom>
              <a:ln w="10470">
                <a:solidFill>
                  <a:srgbClr val="28247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19" name="object 25">
              <a:extLst>
                <a:ext uri="{FF2B5EF4-FFF2-40B4-BE49-F238E27FC236}">
                  <a16:creationId xmlns:a16="http://schemas.microsoft.com/office/drawing/2014/main" id="{42219A1F-809B-C446-A028-E58EF3B4E3D0}"/>
                </a:ext>
              </a:extLst>
            </p:cNvPr>
            <p:cNvGrpSpPr/>
            <p:nvPr/>
          </p:nvGrpSpPr>
          <p:grpSpPr>
            <a:xfrm>
              <a:off x="9894984" y="5678887"/>
              <a:ext cx="8796020" cy="267335"/>
              <a:chOff x="9894984" y="5678887"/>
              <a:chExt cx="8796020" cy="267335"/>
            </a:xfrm>
          </p:grpSpPr>
          <p:sp>
            <p:nvSpPr>
              <p:cNvPr id="166" name="object 26">
                <a:extLst>
                  <a:ext uri="{FF2B5EF4-FFF2-40B4-BE49-F238E27FC236}">
                    <a16:creationId xmlns:a16="http://schemas.microsoft.com/office/drawing/2014/main" id="{8D1C3DCB-3A9D-7A47-AF54-03DAE06239B7}"/>
                  </a:ext>
                </a:extLst>
              </p:cNvPr>
              <p:cNvSpPr/>
              <p:nvPr/>
            </p:nvSpPr>
            <p:spPr>
              <a:xfrm>
                <a:off x="14292756" y="5684123"/>
                <a:ext cx="0" cy="262255"/>
              </a:xfrm>
              <a:custGeom>
                <a:avLst/>
                <a:gdLst/>
                <a:ahLst/>
                <a:cxnLst/>
                <a:rect l="l" t="t" r="r" b="b"/>
                <a:pathLst>
                  <a:path h="262254">
                    <a:moveTo>
                      <a:pt x="0" y="0"/>
                    </a:moveTo>
                    <a:lnTo>
                      <a:pt x="0" y="261772"/>
                    </a:lnTo>
                  </a:path>
                </a:pathLst>
              </a:custGeom>
              <a:ln w="10470">
                <a:solidFill>
                  <a:srgbClr val="28247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" name="object 27">
                <a:extLst>
                  <a:ext uri="{FF2B5EF4-FFF2-40B4-BE49-F238E27FC236}">
                    <a16:creationId xmlns:a16="http://schemas.microsoft.com/office/drawing/2014/main" id="{D548606A-3177-3140-8F74-489DF30A433D}"/>
                  </a:ext>
                </a:extLst>
              </p:cNvPr>
              <p:cNvSpPr/>
              <p:nvPr/>
            </p:nvSpPr>
            <p:spPr>
              <a:xfrm>
                <a:off x="9894984" y="5684123"/>
                <a:ext cx="87960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796019">
                    <a:moveTo>
                      <a:pt x="0" y="0"/>
                    </a:moveTo>
                    <a:lnTo>
                      <a:pt x="8795543" y="0"/>
                    </a:lnTo>
                  </a:path>
                </a:pathLst>
              </a:custGeom>
              <a:ln w="10470">
                <a:solidFill>
                  <a:srgbClr val="28247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0" name="object 28">
              <a:extLst>
                <a:ext uri="{FF2B5EF4-FFF2-40B4-BE49-F238E27FC236}">
                  <a16:creationId xmlns:a16="http://schemas.microsoft.com/office/drawing/2014/main" id="{8213B114-41CE-8447-B648-59265F0A54CC}"/>
                </a:ext>
              </a:extLst>
            </p:cNvPr>
            <p:cNvSpPr txBox="1"/>
            <p:nvPr/>
          </p:nvSpPr>
          <p:spPr>
            <a:xfrm>
              <a:off x="11451292" y="5103383"/>
              <a:ext cx="5681345" cy="3149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900" dirty="0">
                  <a:solidFill>
                    <a:srgbClr val="282471"/>
                  </a:solidFill>
                  <a:latin typeface="Calibre-Medium"/>
                  <a:cs typeface="Calibre-Medium"/>
                </a:rPr>
                <a:t>Translating</a:t>
              </a:r>
              <a:r>
                <a:rPr sz="1900" spc="95" dirty="0">
                  <a:solidFill>
                    <a:srgbClr val="282471"/>
                  </a:solidFill>
                  <a:latin typeface="Calibre-Medium"/>
                  <a:cs typeface="Calibre-Medium"/>
                </a:rPr>
                <a:t> </a:t>
              </a:r>
              <a:r>
                <a:rPr sz="1900" spc="20" dirty="0">
                  <a:solidFill>
                    <a:srgbClr val="282471"/>
                  </a:solidFill>
                  <a:latin typeface="Calibre-Medium"/>
                  <a:cs typeface="Calibre-Medium"/>
                </a:rPr>
                <a:t>research</a:t>
              </a:r>
              <a:r>
                <a:rPr sz="1900" spc="100" dirty="0">
                  <a:solidFill>
                    <a:srgbClr val="282471"/>
                  </a:solidFill>
                  <a:latin typeface="Calibre-Medium"/>
                  <a:cs typeface="Calibre-Medium"/>
                </a:rPr>
                <a:t> </a:t>
              </a:r>
              <a:r>
                <a:rPr sz="1900" spc="15" dirty="0">
                  <a:solidFill>
                    <a:srgbClr val="282471"/>
                  </a:solidFill>
                  <a:latin typeface="Calibre Regular"/>
                  <a:cs typeface="Calibre Regular"/>
                </a:rPr>
                <a:t>(communications</a:t>
              </a:r>
              <a:r>
                <a:rPr sz="1900" spc="95" dirty="0">
                  <a:solidFill>
                    <a:srgbClr val="282471"/>
                  </a:solidFill>
                  <a:latin typeface="Calibre Regular"/>
                  <a:cs typeface="Calibre Regular"/>
                </a:rPr>
                <a:t> </a:t>
              </a:r>
              <a:r>
                <a:rPr sz="1900" spc="15" dirty="0">
                  <a:solidFill>
                    <a:srgbClr val="282471"/>
                  </a:solidFill>
                  <a:latin typeface="Calibre Regular"/>
                  <a:cs typeface="Calibre Regular"/>
                </a:rPr>
                <a:t>and</a:t>
              </a:r>
              <a:r>
                <a:rPr sz="1900" spc="100" dirty="0">
                  <a:solidFill>
                    <a:srgbClr val="282471"/>
                  </a:solidFill>
                  <a:latin typeface="Calibre Regular"/>
                  <a:cs typeface="Calibre Regular"/>
                </a:rPr>
                <a:t> </a:t>
              </a:r>
              <a:r>
                <a:rPr sz="1900" spc="15" dirty="0">
                  <a:solidFill>
                    <a:srgbClr val="282471"/>
                  </a:solidFill>
                  <a:latin typeface="Calibre Regular"/>
                  <a:cs typeface="Calibre Regular"/>
                </a:rPr>
                <a:t>data</a:t>
              </a:r>
              <a:r>
                <a:rPr sz="1900" spc="100" dirty="0">
                  <a:solidFill>
                    <a:srgbClr val="282471"/>
                  </a:solidFill>
                  <a:latin typeface="Calibre Regular"/>
                  <a:cs typeface="Calibre Regular"/>
                </a:rPr>
                <a:t> </a:t>
              </a:r>
              <a:r>
                <a:rPr sz="1900" spc="20" dirty="0">
                  <a:solidFill>
                    <a:srgbClr val="282471"/>
                  </a:solidFill>
                  <a:latin typeface="Calibre Regular"/>
                  <a:cs typeface="Calibre Regular"/>
                </a:rPr>
                <a:t>products)</a:t>
              </a:r>
              <a:endParaRPr sz="1900">
                <a:latin typeface="Calibre Regular"/>
                <a:cs typeface="Calibre Regular"/>
              </a:endParaRPr>
            </a:p>
          </p:txBody>
        </p:sp>
        <p:sp>
          <p:nvSpPr>
            <p:cNvPr id="121" name="object 29">
              <a:extLst>
                <a:ext uri="{FF2B5EF4-FFF2-40B4-BE49-F238E27FC236}">
                  <a16:creationId xmlns:a16="http://schemas.microsoft.com/office/drawing/2014/main" id="{82DC8EB4-A120-5048-924F-41E2AA16B1D4}"/>
                </a:ext>
              </a:extLst>
            </p:cNvPr>
            <p:cNvSpPr/>
            <p:nvPr/>
          </p:nvSpPr>
          <p:spPr>
            <a:xfrm>
              <a:off x="10310202" y="6076776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20" h="419100">
                  <a:moveTo>
                    <a:pt x="234045" y="236076"/>
                  </a:moveTo>
                  <a:lnTo>
                    <a:pt x="103567" y="236076"/>
                  </a:lnTo>
                  <a:lnTo>
                    <a:pt x="63182" y="244263"/>
                  </a:lnTo>
                  <a:lnTo>
                    <a:pt x="30270" y="266539"/>
                  </a:lnTo>
                  <a:lnTo>
                    <a:pt x="8114" y="299475"/>
                  </a:lnTo>
                  <a:lnTo>
                    <a:pt x="0" y="339644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44"/>
                  </a:lnTo>
                  <a:lnTo>
                    <a:pt x="29176" y="308398"/>
                  </a:lnTo>
                  <a:lnTo>
                    <a:pt x="46452" y="282721"/>
                  </a:lnTo>
                  <a:lnTo>
                    <a:pt x="72105" y="265325"/>
                  </a:lnTo>
                  <a:lnTo>
                    <a:pt x="103567" y="258924"/>
                  </a:lnTo>
                  <a:lnTo>
                    <a:pt x="295890" y="258924"/>
                  </a:lnTo>
                  <a:lnTo>
                    <a:pt x="274214" y="244263"/>
                  </a:lnTo>
                  <a:lnTo>
                    <a:pt x="234045" y="236076"/>
                  </a:lnTo>
                  <a:close/>
                </a:path>
                <a:path w="337820" h="419100">
                  <a:moveTo>
                    <a:pt x="295890" y="258924"/>
                  </a:moveTo>
                  <a:lnTo>
                    <a:pt x="234045" y="258924"/>
                  </a:lnTo>
                  <a:lnTo>
                    <a:pt x="265290" y="265325"/>
                  </a:lnTo>
                  <a:lnTo>
                    <a:pt x="290967" y="282721"/>
                  </a:lnTo>
                  <a:lnTo>
                    <a:pt x="308363" y="308398"/>
                  </a:lnTo>
                  <a:lnTo>
                    <a:pt x="314765" y="339644"/>
                  </a:lnTo>
                  <a:lnTo>
                    <a:pt x="314765" y="418835"/>
                  </a:lnTo>
                  <a:lnTo>
                    <a:pt x="337612" y="418835"/>
                  </a:lnTo>
                  <a:lnTo>
                    <a:pt x="337612" y="339644"/>
                  </a:lnTo>
                  <a:lnTo>
                    <a:pt x="329425" y="299475"/>
                  </a:lnTo>
                  <a:lnTo>
                    <a:pt x="307150" y="266539"/>
                  </a:lnTo>
                  <a:lnTo>
                    <a:pt x="295890" y="258924"/>
                  </a:lnTo>
                  <a:close/>
                </a:path>
                <a:path w="337820" h="419100">
                  <a:moveTo>
                    <a:pt x="167534" y="0"/>
                  </a:moveTo>
                  <a:lnTo>
                    <a:pt x="122463" y="9085"/>
                  </a:lnTo>
                  <a:lnTo>
                    <a:pt x="85674" y="33831"/>
                  </a:lnTo>
                  <a:lnTo>
                    <a:pt x="60878" y="70475"/>
                  </a:lnTo>
                  <a:lnTo>
                    <a:pt x="51788" y="115253"/>
                  </a:lnTo>
                  <a:lnTo>
                    <a:pt x="60878" y="160325"/>
                  </a:lnTo>
                  <a:lnTo>
                    <a:pt x="85674" y="197118"/>
                  </a:lnTo>
                  <a:lnTo>
                    <a:pt x="122463" y="221917"/>
                  </a:lnTo>
                  <a:lnTo>
                    <a:pt x="167534" y="231008"/>
                  </a:lnTo>
                  <a:lnTo>
                    <a:pt x="212314" y="221917"/>
                  </a:lnTo>
                  <a:lnTo>
                    <a:pt x="232654" y="208150"/>
                  </a:lnTo>
                  <a:lnTo>
                    <a:pt x="167534" y="208150"/>
                  </a:lnTo>
                  <a:lnTo>
                    <a:pt x="131386" y="200846"/>
                  </a:lnTo>
                  <a:lnTo>
                    <a:pt x="101856" y="180930"/>
                  </a:lnTo>
                  <a:lnTo>
                    <a:pt x="81941" y="151400"/>
                  </a:lnTo>
                  <a:lnTo>
                    <a:pt x="74636" y="115253"/>
                  </a:lnTo>
                  <a:lnTo>
                    <a:pt x="81941" y="79400"/>
                  </a:lnTo>
                  <a:lnTo>
                    <a:pt x="101856" y="50019"/>
                  </a:lnTo>
                  <a:lnTo>
                    <a:pt x="131386" y="30156"/>
                  </a:lnTo>
                  <a:lnTo>
                    <a:pt x="167534" y="22857"/>
                  </a:lnTo>
                  <a:lnTo>
                    <a:pt x="232706" y="22857"/>
                  </a:lnTo>
                  <a:lnTo>
                    <a:pt x="212314" y="9085"/>
                  </a:lnTo>
                  <a:lnTo>
                    <a:pt x="167534" y="0"/>
                  </a:lnTo>
                  <a:close/>
                </a:path>
                <a:path w="337820" h="419100">
                  <a:moveTo>
                    <a:pt x="232706" y="22857"/>
                  </a:moveTo>
                  <a:lnTo>
                    <a:pt x="167534" y="22857"/>
                  </a:lnTo>
                  <a:lnTo>
                    <a:pt x="203392" y="30156"/>
                  </a:lnTo>
                  <a:lnTo>
                    <a:pt x="232776" y="50019"/>
                  </a:lnTo>
                  <a:lnTo>
                    <a:pt x="252641" y="79400"/>
                  </a:lnTo>
                  <a:lnTo>
                    <a:pt x="259939" y="115253"/>
                  </a:lnTo>
                  <a:lnTo>
                    <a:pt x="252641" y="151400"/>
                  </a:lnTo>
                  <a:lnTo>
                    <a:pt x="232776" y="180930"/>
                  </a:lnTo>
                  <a:lnTo>
                    <a:pt x="203392" y="200846"/>
                  </a:lnTo>
                  <a:lnTo>
                    <a:pt x="167534" y="208150"/>
                  </a:lnTo>
                  <a:lnTo>
                    <a:pt x="232654" y="208150"/>
                  </a:lnTo>
                  <a:lnTo>
                    <a:pt x="248954" y="197118"/>
                  </a:lnTo>
                  <a:lnTo>
                    <a:pt x="273694" y="160325"/>
                  </a:lnTo>
                  <a:lnTo>
                    <a:pt x="282776" y="115253"/>
                  </a:lnTo>
                  <a:lnTo>
                    <a:pt x="273694" y="70475"/>
                  </a:lnTo>
                  <a:lnTo>
                    <a:pt x="248954" y="33831"/>
                  </a:lnTo>
                  <a:lnTo>
                    <a:pt x="232706" y="22857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30">
              <a:extLst>
                <a:ext uri="{FF2B5EF4-FFF2-40B4-BE49-F238E27FC236}">
                  <a16:creationId xmlns:a16="http://schemas.microsoft.com/office/drawing/2014/main" id="{82E6D52E-FDE8-B44C-888D-D3BBBEFD23EA}"/>
                </a:ext>
              </a:extLst>
            </p:cNvPr>
            <p:cNvSpPr/>
            <p:nvPr/>
          </p:nvSpPr>
          <p:spPr>
            <a:xfrm>
              <a:off x="10708898" y="6076776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20" h="419100">
                  <a:moveTo>
                    <a:pt x="234034" y="236076"/>
                  </a:moveTo>
                  <a:lnTo>
                    <a:pt x="103567" y="236076"/>
                  </a:lnTo>
                  <a:lnTo>
                    <a:pt x="63182" y="244263"/>
                  </a:lnTo>
                  <a:lnTo>
                    <a:pt x="30270" y="266539"/>
                  </a:lnTo>
                  <a:lnTo>
                    <a:pt x="8114" y="299475"/>
                  </a:lnTo>
                  <a:lnTo>
                    <a:pt x="0" y="339644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44"/>
                  </a:lnTo>
                  <a:lnTo>
                    <a:pt x="29176" y="308398"/>
                  </a:lnTo>
                  <a:lnTo>
                    <a:pt x="46452" y="282721"/>
                  </a:lnTo>
                  <a:lnTo>
                    <a:pt x="72105" y="265325"/>
                  </a:lnTo>
                  <a:lnTo>
                    <a:pt x="103567" y="258924"/>
                  </a:lnTo>
                  <a:lnTo>
                    <a:pt x="295888" y="258924"/>
                  </a:lnTo>
                  <a:lnTo>
                    <a:pt x="274209" y="244263"/>
                  </a:lnTo>
                  <a:lnTo>
                    <a:pt x="234034" y="236076"/>
                  </a:lnTo>
                  <a:close/>
                </a:path>
                <a:path w="337820" h="419100">
                  <a:moveTo>
                    <a:pt x="295888" y="258924"/>
                  </a:moveTo>
                  <a:lnTo>
                    <a:pt x="234034" y="258924"/>
                  </a:lnTo>
                  <a:lnTo>
                    <a:pt x="265285" y="265325"/>
                  </a:lnTo>
                  <a:lnTo>
                    <a:pt x="290966" y="282721"/>
                  </a:lnTo>
                  <a:lnTo>
                    <a:pt x="308363" y="308398"/>
                  </a:lnTo>
                  <a:lnTo>
                    <a:pt x="314765" y="339644"/>
                  </a:lnTo>
                  <a:lnTo>
                    <a:pt x="314765" y="418835"/>
                  </a:lnTo>
                  <a:lnTo>
                    <a:pt x="337612" y="418835"/>
                  </a:lnTo>
                  <a:lnTo>
                    <a:pt x="337612" y="339644"/>
                  </a:lnTo>
                  <a:lnTo>
                    <a:pt x="329425" y="299475"/>
                  </a:lnTo>
                  <a:lnTo>
                    <a:pt x="307149" y="266539"/>
                  </a:lnTo>
                  <a:lnTo>
                    <a:pt x="295888" y="258924"/>
                  </a:lnTo>
                  <a:close/>
                </a:path>
                <a:path w="337820" h="419100">
                  <a:moveTo>
                    <a:pt x="167534" y="0"/>
                  </a:moveTo>
                  <a:lnTo>
                    <a:pt x="122463" y="9085"/>
                  </a:lnTo>
                  <a:lnTo>
                    <a:pt x="85674" y="33831"/>
                  </a:lnTo>
                  <a:lnTo>
                    <a:pt x="60878" y="70475"/>
                  </a:lnTo>
                  <a:lnTo>
                    <a:pt x="51788" y="115253"/>
                  </a:lnTo>
                  <a:lnTo>
                    <a:pt x="60878" y="160325"/>
                  </a:lnTo>
                  <a:lnTo>
                    <a:pt x="85674" y="197118"/>
                  </a:lnTo>
                  <a:lnTo>
                    <a:pt x="122463" y="221917"/>
                  </a:lnTo>
                  <a:lnTo>
                    <a:pt x="167534" y="231008"/>
                  </a:lnTo>
                  <a:lnTo>
                    <a:pt x="212314" y="221917"/>
                  </a:lnTo>
                  <a:lnTo>
                    <a:pt x="232654" y="208150"/>
                  </a:lnTo>
                  <a:lnTo>
                    <a:pt x="167534" y="208150"/>
                  </a:lnTo>
                  <a:lnTo>
                    <a:pt x="131385" y="200846"/>
                  </a:lnTo>
                  <a:lnTo>
                    <a:pt x="101851" y="180930"/>
                  </a:lnTo>
                  <a:lnTo>
                    <a:pt x="81932" y="151400"/>
                  </a:lnTo>
                  <a:lnTo>
                    <a:pt x="74626" y="115253"/>
                  </a:lnTo>
                  <a:lnTo>
                    <a:pt x="81932" y="79400"/>
                  </a:lnTo>
                  <a:lnTo>
                    <a:pt x="101851" y="50019"/>
                  </a:lnTo>
                  <a:lnTo>
                    <a:pt x="131385" y="30156"/>
                  </a:lnTo>
                  <a:lnTo>
                    <a:pt x="167534" y="22857"/>
                  </a:lnTo>
                  <a:lnTo>
                    <a:pt x="232706" y="22857"/>
                  </a:lnTo>
                  <a:lnTo>
                    <a:pt x="212314" y="9085"/>
                  </a:lnTo>
                  <a:lnTo>
                    <a:pt x="167534" y="0"/>
                  </a:lnTo>
                  <a:close/>
                </a:path>
                <a:path w="337820" h="419100">
                  <a:moveTo>
                    <a:pt x="232706" y="22857"/>
                  </a:moveTo>
                  <a:lnTo>
                    <a:pt x="167534" y="22857"/>
                  </a:lnTo>
                  <a:lnTo>
                    <a:pt x="203390" y="30156"/>
                  </a:lnTo>
                  <a:lnTo>
                    <a:pt x="232771" y="50019"/>
                  </a:lnTo>
                  <a:lnTo>
                    <a:pt x="252632" y="79400"/>
                  </a:lnTo>
                  <a:lnTo>
                    <a:pt x="259929" y="115253"/>
                  </a:lnTo>
                  <a:lnTo>
                    <a:pt x="252632" y="151400"/>
                  </a:lnTo>
                  <a:lnTo>
                    <a:pt x="232771" y="180930"/>
                  </a:lnTo>
                  <a:lnTo>
                    <a:pt x="203390" y="200846"/>
                  </a:lnTo>
                  <a:lnTo>
                    <a:pt x="167534" y="208150"/>
                  </a:lnTo>
                  <a:lnTo>
                    <a:pt x="232654" y="208150"/>
                  </a:lnTo>
                  <a:lnTo>
                    <a:pt x="248954" y="197118"/>
                  </a:lnTo>
                  <a:lnTo>
                    <a:pt x="273694" y="160325"/>
                  </a:lnTo>
                  <a:lnTo>
                    <a:pt x="282776" y="115253"/>
                  </a:lnTo>
                  <a:lnTo>
                    <a:pt x="273694" y="70475"/>
                  </a:lnTo>
                  <a:lnTo>
                    <a:pt x="248954" y="33831"/>
                  </a:lnTo>
                  <a:lnTo>
                    <a:pt x="232706" y="22857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31">
              <a:extLst>
                <a:ext uri="{FF2B5EF4-FFF2-40B4-BE49-F238E27FC236}">
                  <a16:creationId xmlns:a16="http://schemas.microsoft.com/office/drawing/2014/main" id="{E7A2B14F-C751-124E-8D5C-E099389D32B4}"/>
                </a:ext>
              </a:extLst>
            </p:cNvPr>
            <p:cNvSpPr/>
            <p:nvPr/>
          </p:nvSpPr>
          <p:spPr>
            <a:xfrm>
              <a:off x="11107594" y="6076776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20" h="419100">
                  <a:moveTo>
                    <a:pt x="234034" y="236076"/>
                  </a:moveTo>
                  <a:lnTo>
                    <a:pt x="103567" y="236076"/>
                  </a:lnTo>
                  <a:lnTo>
                    <a:pt x="63182" y="244263"/>
                  </a:lnTo>
                  <a:lnTo>
                    <a:pt x="30270" y="266539"/>
                  </a:lnTo>
                  <a:lnTo>
                    <a:pt x="8114" y="299475"/>
                  </a:lnTo>
                  <a:lnTo>
                    <a:pt x="0" y="339644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44"/>
                  </a:lnTo>
                  <a:lnTo>
                    <a:pt x="29176" y="308398"/>
                  </a:lnTo>
                  <a:lnTo>
                    <a:pt x="46452" y="282721"/>
                  </a:lnTo>
                  <a:lnTo>
                    <a:pt x="72105" y="265325"/>
                  </a:lnTo>
                  <a:lnTo>
                    <a:pt x="103567" y="258924"/>
                  </a:lnTo>
                  <a:lnTo>
                    <a:pt x="295884" y="258924"/>
                  </a:lnTo>
                  <a:lnTo>
                    <a:pt x="274208" y="244263"/>
                  </a:lnTo>
                  <a:lnTo>
                    <a:pt x="234034" y="236076"/>
                  </a:lnTo>
                  <a:close/>
                </a:path>
                <a:path w="337820" h="419100">
                  <a:moveTo>
                    <a:pt x="295884" y="258924"/>
                  </a:moveTo>
                  <a:lnTo>
                    <a:pt x="234034" y="258924"/>
                  </a:lnTo>
                  <a:lnTo>
                    <a:pt x="265284" y="265325"/>
                  </a:lnTo>
                  <a:lnTo>
                    <a:pt x="290961" y="282721"/>
                  </a:lnTo>
                  <a:lnTo>
                    <a:pt x="308354" y="308398"/>
                  </a:lnTo>
                  <a:lnTo>
                    <a:pt x="314754" y="339644"/>
                  </a:lnTo>
                  <a:lnTo>
                    <a:pt x="314754" y="418835"/>
                  </a:lnTo>
                  <a:lnTo>
                    <a:pt x="337602" y="418835"/>
                  </a:lnTo>
                  <a:lnTo>
                    <a:pt x="337602" y="339644"/>
                  </a:lnTo>
                  <a:lnTo>
                    <a:pt x="329416" y="299475"/>
                  </a:lnTo>
                  <a:lnTo>
                    <a:pt x="307143" y="266539"/>
                  </a:lnTo>
                  <a:lnTo>
                    <a:pt x="295884" y="258924"/>
                  </a:lnTo>
                  <a:close/>
                </a:path>
                <a:path w="337820" h="419100">
                  <a:moveTo>
                    <a:pt x="167534" y="0"/>
                  </a:moveTo>
                  <a:lnTo>
                    <a:pt x="122461" y="9085"/>
                  </a:lnTo>
                  <a:lnTo>
                    <a:pt x="85668" y="33831"/>
                  </a:lnTo>
                  <a:lnTo>
                    <a:pt x="60870" y="70475"/>
                  </a:lnTo>
                  <a:lnTo>
                    <a:pt x="51778" y="115253"/>
                  </a:lnTo>
                  <a:lnTo>
                    <a:pt x="60870" y="160325"/>
                  </a:lnTo>
                  <a:lnTo>
                    <a:pt x="85668" y="197118"/>
                  </a:lnTo>
                  <a:lnTo>
                    <a:pt x="122461" y="221917"/>
                  </a:lnTo>
                  <a:lnTo>
                    <a:pt x="167534" y="231008"/>
                  </a:lnTo>
                  <a:lnTo>
                    <a:pt x="212310" y="221917"/>
                  </a:lnTo>
                  <a:lnTo>
                    <a:pt x="232650" y="208150"/>
                  </a:lnTo>
                  <a:lnTo>
                    <a:pt x="167534" y="208150"/>
                  </a:lnTo>
                  <a:lnTo>
                    <a:pt x="131385" y="200846"/>
                  </a:lnTo>
                  <a:lnTo>
                    <a:pt x="101851" y="180930"/>
                  </a:lnTo>
                  <a:lnTo>
                    <a:pt x="81932" y="151400"/>
                  </a:lnTo>
                  <a:lnTo>
                    <a:pt x="74626" y="115253"/>
                  </a:lnTo>
                  <a:lnTo>
                    <a:pt x="81932" y="79400"/>
                  </a:lnTo>
                  <a:lnTo>
                    <a:pt x="101851" y="50019"/>
                  </a:lnTo>
                  <a:lnTo>
                    <a:pt x="131385" y="30156"/>
                  </a:lnTo>
                  <a:lnTo>
                    <a:pt x="167534" y="22857"/>
                  </a:lnTo>
                  <a:lnTo>
                    <a:pt x="232702" y="22857"/>
                  </a:lnTo>
                  <a:lnTo>
                    <a:pt x="212310" y="9085"/>
                  </a:lnTo>
                  <a:lnTo>
                    <a:pt x="167534" y="0"/>
                  </a:lnTo>
                  <a:close/>
                </a:path>
                <a:path w="337820" h="419100">
                  <a:moveTo>
                    <a:pt x="232702" y="22857"/>
                  </a:moveTo>
                  <a:lnTo>
                    <a:pt x="167534" y="22857"/>
                  </a:lnTo>
                  <a:lnTo>
                    <a:pt x="203390" y="30156"/>
                  </a:lnTo>
                  <a:lnTo>
                    <a:pt x="232771" y="50019"/>
                  </a:lnTo>
                  <a:lnTo>
                    <a:pt x="252632" y="79400"/>
                  </a:lnTo>
                  <a:lnTo>
                    <a:pt x="259929" y="115253"/>
                  </a:lnTo>
                  <a:lnTo>
                    <a:pt x="252632" y="151400"/>
                  </a:lnTo>
                  <a:lnTo>
                    <a:pt x="232771" y="180930"/>
                  </a:lnTo>
                  <a:lnTo>
                    <a:pt x="203390" y="200846"/>
                  </a:lnTo>
                  <a:lnTo>
                    <a:pt x="167534" y="208150"/>
                  </a:lnTo>
                  <a:lnTo>
                    <a:pt x="232650" y="208150"/>
                  </a:lnTo>
                  <a:lnTo>
                    <a:pt x="248950" y="197118"/>
                  </a:lnTo>
                  <a:lnTo>
                    <a:pt x="273693" y="160325"/>
                  </a:lnTo>
                  <a:lnTo>
                    <a:pt x="282776" y="115253"/>
                  </a:lnTo>
                  <a:lnTo>
                    <a:pt x="273693" y="70475"/>
                  </a:lnTo>
                  <a:lnTo>
                    <a:pt x="248950" y="33831"/>
                  </a:lnTo>
                  <a:lnTo>
                    <a:pt x="232702" y="22857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32">
              <a:extLst>
                <a:ext uri="{FF2B5EF4-FFF2-40B4-BE49-F238E27FC236}">
                  <a16:creationId xmlns:a16="http://schemas.microsoft.com/office/drawing/2014/main" id="{88EF01A3-B103-E841-B93E-A6D012BF5F88}"/>
                </a:ext>
              </a:extLst>
            </p:cNvPr>
            <p:cNvSpPr/>
            <p:nvPr/>
          </p:nvSpPr>
          <p:spPr>
            <a:xfrm>
              <a:off x="12587819" y="6076776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20" h="419100">
                  <a:moveTo>
                    <a:pt x="234045" y="236076"/>
                  </a:moveTo>
                  <a:lnTo>
                    <a:pt x="103567" y="236076"/>
                  </a:lnTo>
                  <a:lnTo>
                    <a:pt x="63182" y="244263"/>
                  </a:lnTo>
                  <a:lnTo>
                    <a:pt x="30270" y="266539"/>
                  </a:lnTo>
                  <a:lnTo>
                    <a:pt x="8114" y="299475"/>
                  </a:lnTo>
                  <a:lnTo>
                    <a:pt x="0" y="339644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44"/>
                  </a:lnTo>
                  <a:lnTo>
                    <a:pt x="29176" y="308398"/>
                  </a:lnTo>
                  <a:lnTo>
                    <a:pt x="46452" y="282721"/>
                  </a:lnTo>
                  <a:lnTo>
                    <a:pt x="72105" y="265325"/>
                  </a:lnTo>
                  <a:lnTo>
                    <a:pt x="103567" y="258924"/>
                  </a:lnTo>
                  <a:lnTo>
                    <a:pt x="295890" y="258924"/>
                  </a:lnTo>
                  <a:lnTo>
                    <a:pt x="274214" y="244263"/>
                  </a:lnTo>
                  <a:lnTo>
                    <a:pt x="234045" y="236076"/>
                  </a:lnTo>
                  <a:close/>
                </a:path>
                <a:path w="337820" h="419100">
                  <a:moveTo>
                    <a:pt x="295890" y="258924"/>
                  </a:moveTo>
                  <a:lnTo>
                    <a:pt x="234045" y="258924"/>
                  </a:lnTo>
                  <a:lnTo>
                    <a:pt x="265290" y="265325"/>
                  </a:lnTo>
                  <a:lnTo>
                    <a:pt x="290967" y="282721"/>
                  </a:lnTo>
                  <a:lnTo>
                    <a:pt x="308363" y="308398"/>
                  </a:lnTo>
                  <a:lnTo>
                    <a:pt x="314765" y="339644"/>
                  </a:lnTo>
                  <a:lnTo>
                    <a:pt x="314765" y="418835"/>
                  </a:lnTo>
                  <a:lnTo>
                    <a:pt x="337612" y="418835"/>
                  </a:lnTo>
                  <a:lnTo>
                    <a:pt x="337612" y="339644"/>
                  </a:lnTo>
                  <a:lnTo>
                    <a:pt x="329425" y="299475"/>
                  </a:lnTo>
                  <a:lnTo>
                    <a:pt x="307150" y="266539"/>
                  </a:lnTo>
                  <a:lnTo>
                    <a:pt x="295890" y="258924"/>
                  </a:lnTo>
                  <a:close/>
                </a:path>
                <a:path w="337820" h="419100">
                  <a:moveTo>
                    <a:pt x="167534" y="0"/>
                  </a:moveTo>
                  <a:lnTo>
                    <a:pt x="122463" y="9085"/>
                  </a:lnTo>
                  <a:lnTo>
                    <a:pt x="85674" y="33831"/>
                  </a:lnTo>
                  <a:lnTo>
                    <a:pt x="60878" y="70475"/>
                  </a:lnTo>
                  <a:lnTo>
                    <a:pt x="51788" y="115253"/>
                  </a:lnTo>
                  <a:lnTo>
                    <a:pt x="60878" y="160325"/>
                  </a:lnTo>
                  <a:lnTo>
                    <a:pt x="85674" y="197118"/>
                  </a:lnTo>
                  <a:lnTo>
                    <a:pt x="122463" y="221917"/>
                  </a:lnTo>
                  <a:lnTo>
                    <a:pt x="167534" y="231008"/>
                  </a:lnTo>
                  <a:lnTo>
                    <a:pt x="212314" y="221917"/>
                  </a:lnTo>
                  <a:lnTo>
                    <a:pt x="232654" y="208150"/>
                  </a:lnTo>
                  <a:lnTo>
                    <a:pt x="167534" y="208150"/>
                  </a:lnTo>
                  <a:lnTo>
                    <a:pt x="131385" y="200846"/>
                  </a:lnTo>
                  <a:lnTo>
                    <a:pt x="101851" y="180930"/>
                  </a:lnTo>
                  <a:lnTo>
                    <a:pt x="81932" y="151400"/>
                  </a:lnTo>
                  <a:lnTo>
                    <a:pt x="74626" y="115253"/>
                  </a:lnTo>
                  <a:lnTo>
                    <a:pt x="81932" y="79400"/>
                  </a:lnTo>
                  <a:lnTo>
                    <a:pt x="101851" y="50019"/>
                  </a:lnTo>
                  <a:lnTo>
                    <a:pt x="131385" y="30156"/>
                  </a:lnTo>
                  <a:lnTo>
                    <a:pt x="167534" y="22857"/>
                  </a:lnTo>
                  <a:lnTo>
                    <a:pt x="232706" y="22857"/>
                  </a:lnTo>
                  <a:lnTo>
                    <a:pt x="212314" y="9085"/>
                  </a:lnTo>
                  <a:lnTo>
                    <a:pt x="167534" y="0"/>
                  </a:lnTo>
                  <a:close/>
                </a:path>
                <a:path w="337820" h="419100">
                  <a:moveTo>
                    <a:pt x="232706" y="22857"/>
                  </a:moveTo>
                  <a:lnTo>
                    <a:pt x="167534" y="22857"/>
                  </a:lnTo>
                  <a:lnTo>
                    <a:pt x="203392" y="30156"/>
                  </a:lnTo>
                  <a:lnTo>
                    <a:pt x="232776" y="50019"/>
                  </a:lnTo>
                  <a:lnTo>
                    <a:pt x="252641" y="79400"/>
                  </a:lnTo>
                  <a:lnTo>
                    <a:pt x="259939" y="115253"/>
                  </a:lnTo>
                  <a:lnTo>
                    <a:pt x="252641" y="151400"/>
                  </a:lnTo>
                  <a:lnTo>
                    <a:pt x="232776" y="180930"/>
                  </a:lnTo>
                  <a:lnTo>
                    <a:pt x="203392" y="200846"/>
                  </a:lnTo>
                  <a:lnTo>
                    <a:pt x="167534" y="208150"/>
                  </a:lnTo>
                  <a:lnTo>
                    <a:pt x="232654" y="208150"/>
                  </a:lnTo>
                  <a:lnTo>
                    <a:pt x="248954" y="197118"/>
                  </a:lnTo>
                  <a:lnTo>
                    <a:pt x="273694" y="160325"/>
                  </a:lnTo>
                  <a:lnTo>
                    <a:pt x="282776" y="115253"/>
                  </a:lnTo>
                  <a:lnTo>
                    <a:pt x="273694" y="70475"/>
                  </a:lnTo>
                  <a:lnTo>
                    <a:pt x="248954" y="33831"/>
                  </a:lnTo>
                  <a:lnTo>
                    <a:pt x="232706" y="22857"/>
                  </a:lnTo>
                  <a:close/>
                </a:path>
              </a:pathLst>
            </a:custGeom>
            <a:solidFill>
              <a:srgbClr val="284B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33">
              <a:extLst>
                <a:ext uri="{FF2B5EF4-FFF2-40B4-BE49-F238E27FC236}">
                  <a16:creationId xmlns:a16="http://schemas.microsoft.com/office/drawing/2014/main" id="{CF3E3543-76BA-584D-B39C-221FE5F3E738}"/>
                </a:ext>
              </a:extLst>
            </p:cNvPr>
            <p:cNvSpPr/>
            <p:nvPr/>
          </p:nvSpPr>
          <p:spPr>
            <a:xfrm>
              <a:off x="12986515" y="6076776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19" h="419100">
                  <a:moveTo>
                    <a:pt x="234034" y="236076"/>
                  </a:moveTo>
                  <a:lnTo>
                    <a:pt x="103567" y="236076"/>
                  </a:lnTo>
                  <a:lnTo>
                    <a:pt x="63182" y="244263"/>
                  </a:lnTo>
                  <a:lnTo>
                    <a:pt x="30270" y="266539"/>
                  </a:lnTo>
                  <a:lnTo>
                    <a:pt x="8114" y="299475"/>
                  </a:lnTo>
                  <a:lnTo>
                    <a:pt x="0" y="339644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44"/>
                  </a:lnTo>
                  <a:lnTo>
                    <a:pt x="29176" y="308398"/>
                  </a:lnTo>
                  <a:lnTo>
                    <a:pt x="46452" y="282721"/>
                  </a:lnTo>
                  <a:lnTo>
                    <a:pt x="72105" y="265325"/>
                  </a:lnTo>
                  <a:lnTo>
                    <a:pt x="103567" y="258924"/>
                  </a:lnTo>
                  <a:lnTo>
                    <a:pt x="295888" y="258924"/>
                  </a:lnTo>
                  <a:lnTo>
                    <a:pt x="274209" y="244263"/>
                  </a:lnTo>
                  <a:lnTo>
                    <a:pt x="234034" y="236076"/>
                  </a:lnTo>
                  <a:close/>
                </a:path>
                <a:path w="337819" h="419100">
                  <a:moveTo>
                    <a:pt x="295888" y="258924"/>
                  </a:moveTo>
                  <a:lnTo>
                    <a:pt x="234034" y="258924"/>
                  </a:lnTo>
                  <a:lnTo>
                    <a:pt x="265284" y="265325"/>
                  </a:lnTo>
                  <a:lnTo>
                    <a:pt x="290961" y="282721"/>
                  </a:lnTo>
                  <a:lnTo>
                    <a:pt x="308354" y="308398"/>
                  </a:lnTo>
                  <a:lnTo>
                    <a:pt x="314754" y="339644"/>
                  </a:lnTo>
                  <a:lnTo>
                    <a:pt x="314754" y="418835"/>
                  </a:lnTo>
                  <a:lnTo>
                    <a:pt x="337612" y="418835"/>
                  </a:lnTo>
                  <a:lnTo>
                    <a:pt x="337612" y="339644"/>
                  </a:lnTo>
                  <a:lnTo>
                    <a:pt x="329425" y="299475"/>
                  </a:lnTo>
                  <a:lnTo>
                    <a:pt x="307149" y="266539"/>
                  </a:lnTo>
                  <a:lnTo>
                    <a:pt x="295888" y="258924"/>
                  </a:lnTo>
                  <a:close/>
                </a:path>
                <a:path w="337819" h="419100">
                  <a:moveTo>
                    <a:pt x="167534" y="0"/>
                  </a:moveTo>
                  <a:lnTo>
                    <a:pt x="122461" y="9085"/>
                  </a:lnTo>
                  <a:lnTo>
                    <a:pt x="85668" y="33831"/>
                  </a:lnTo>
                  <a:lnTo>
                    <a:pt x="60870" y="70475"/>
                  </a:lnTo>
                  <a:lnTo>
                    <a:pt x="51778" y="115253"/>
                  </a:lnTo>
                  <a:lnTo>
                    <a:pt x="60870" y="160325"/>
                  </a:lnTo>
                  <a:lnTo>
                    <a:pt x="85668" y="197118"/>
                  </a:lnTo>
                  <a:lnTo>
                    <a:pt x="122461" y="221917"/>
                  </a:lnTo>
                  <a:lnTo>
                    <a:pt x="167534" y="231008"/>
                  </a:lnTo>
                  <a:lnTo>
                    <a:pt x="212310" y="221917"/>
                  </a:lnTo>
                  <a:lnTo>
                    <a:pt x="232650" y="208150"/>
                  </a:lnTo>
                  <a:lnTo>
                    <a:pt x="167534" y="208150"/>
                  </a:lnTo>
                  <a:lnTo>
                    <a:pt x="131385" y="200846"/>
                  </a:lnTo>
                  <a:lnTo>
                    <a:pt x="101851" y="180930"/>
                  </a:lnTo>
                  <a:lnTo>
                    <a:pt x="81932" y="151400"/>
                  </a:lnTo>
                  <a:lnTo>
                    <a:pt x="74626" y="115253"/>
                  </a:lnTo>
                  <a:lnTo>
                    <a:pt x="81932" y="79400"/>
                  </a:lnTo>
                  <a:lnTo>
                    <a:pt x="101851" y="50019"/>
                  </a:lnTo>
                  <a:lnTo>
                    <a:pt x="131385" y="30156"/>
                  </a:lnTo>
                  <a:lnTo>
                    <a:pt x="167534" y="22857"/>
                  </a:lnTo>
                  <a:lnTo>
                    <a:pt x="232702" y="22857"/>
                  </a:lnTo>
                  <a:lnTo>
                    <a:pt x="212310" y="9085"/>
                  </a:lnTo>
                  <a:lnTo>
                    <a:pt x="167534" y="0"/>
                  </a:lnTo>
                  <a:close/>
                </a:path>
                <a:path w="337819" h="419100">
                  <a:moveTo>
                    <a:pt x="232702" y="22857"/>
                  </a:moveTo>
                  <a:lnTo>
                    <a:pt x="167534" y="22857"/>
                  </a:lnTo>
                  <a:lnTo>
                    <a:pt x="203390" y="30156"/>
                  </a:lnTo>
                  <a:lnTo>
                    <a:pt x="232771" y="50019"/>
                  </a:lnTo>
                  <a:lnTo>
                    <a:pt x="252632" y="79400"/>
                  </a:lnTo>
                  <a:lnTo>
                    <a:pt x="259929" y="115253"/>
                  </a:lnTo>
                  <a:lnTo>
                    <a:pt x="252632" y="151400"/>
                  </a:lnTo>
                  <a:lnTo>
                    <a:pt x="232771" y="180930"/>
                  </a:lnTo>
                  <a:lnTo>
                    <a:pt x="203390" y="200846"/>
                  </a:lnTo>
                  <a:lnTo>
                    <a:pt x="167534" y="208150"/>
                  </a:lnTo>
                  <a:lnTo>
                    <a:pt x="232650" y="208150"/>
                  </a:lnTo>
                  <a:lnTo>
                    <a:pt x="248950" y="197118"/>
                  </a:lnTo>
                  <a:lnTo>
                    <a:pt x="273693" y="160325"/>
                  </a:lnTo>
                  <a:lnTo>
                    <a:pt x="282776" y="115253"/>
                  </a:lnTo>
                  <a:lnTo>
                    <a:pt x="273693" y="70475"/>
                  </a:lnTo>
                  <a:lnTo>
                    <a:pt x="248950" y="33831"/>
                  </a:lnTo>
                  <a:lnTo>
                    <a:pt x="232702" y="22857"/>
                  </a:lnTo>
                  <a:close/>
                </a:path>
              </a:pathLst>
            </a:custGeom>
            <a:solidFill>
              <a:srgbClr val="284B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34">
              <a:extLst>
                <a:ext uri="{FF2B5EF4-FFF2-40B4-BE49-F238E27FC236}">
                  <a16:creationId xmlns:a16="http://schemas.microsoft.com/office/drawing/2014/main" id="{CDB0ADC5-B84B-284F-AADC-19C23220FAA8}"/>
                </a:ext>
              </a:extLst>
            </p:cNvPr>
            <p:cNvSpPr/>
            <p:nvPr/>
          </p:nvSpPr>
          <p:spPr>
            <a:xfrm>
              <a:off x="13385207" y="6076776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19" h="419100">
                  <a:moveTo>
                    <a:pt x="234045" y="236076"/>
                  </a:moveTo>
                  <a:lnTo>
                    <a:pt x="103567" y="236076"/>
                  </a:lnTo>
                  <a:lnTo>
                    <a:pt x="63182" y="244263"/>
                  </a:lnTo>
                  <a:lnTo>
                    <a:pt x="30270" y="266539"/>
                  </a:lnTo>
                  <a:lnTo>
                    <a:pt x="8114" y="299475"/>
                  </a:lnTo>
                  <a:lnTo>
                    <a:pt x="0" y="339644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44"/>
                  </a:lnTo>
                  <a:lnTo>
                    <a:pt x="29176" y="308398"/>
                  </a:lnTo>
                  <a:lnTo>
                    <a:pt x="46452" y="282721"/>
                  </a:lnTo>
                  <a:lnTo>
                    <a:pt x="72105" y="265325"/>
                  </a:lnTo>
                  <a:lnTo>
                    <a:pt x="103567" y="258924"/>
                  </a:lnTo>
                  <a:lnTo>
                    <a:pt x="295890" y="258924"/>
                  </a:lnTo>
                  <a:lnTo>
                    <a:pt x="274214" y="244263"/>
                  </a:lnTo>
                  <a:lnTo>
                    <a:pt x="234045" y="236076"/>
                  </a:lnTo>
                  <a:close/>
                </a:path>
                <a:path w="337819" h="419100">
                  <a:moveTo>
                    <a:pt x="295890" y="258924"/>
                  </a:moveTo>
                  <a:lnTo>
                    <a:pt x="234045" y="258924"/>
                  </a:lnTo>
                  <a:lnTo>
                    <a:pt x="265290" y="265325"/>
                  </a:lnTo>
                  <a:lnTo>
                    <a:pt x="290967" y="282721"/>
                  </a:lnTo>
                  <a:lnTo>
                    <a:pt x="308363" y="308398"/>
                  </a:lnTo>
                  <a:lnTo>
                    <a:pt x="314765" y="339644"/>
                  </a:lnTo>
                  <a:lnTo>
                    <a:pt x="314765" y="418835"/>
                  </a:lnTo>
                  <a:lnTo>
                    <a:pt x="337612" y="418835"/>
                  </a:lnTo>
                  <a:lnTo>
                    <a:pt x="337612" y="339644"/>
                  </a:lnTo>
                  <a:lnTo>
                    <a:pt x="329425" y="299475"/>
                  </a:lnTo>
                  <a:lnTo>
                    <a:pt x="307150" y="266539"/>
                  </a:lnTo>
                  <a:lnTo>
                    <a:pt x="295890" y="258924"/>
                  </a:lnTo>
                  <a:close/>
                </a:path>
                <a:path w="337819" h="419100">
                  <a:moveTo>
                    <a:pt x="167534" y="0"/>
                  </a:moveTo>
                  <a:lnTo>
                    <a:pt x="122463" y="9085"/>
                  </a:lnTo>
                  <a:lnTo>
                    <a:pt x="85674" y="33831"/>
                  </a:lnTo>
                  <a:lnTo>
                    <a:pt x="60878" y="70475"/>
                  </a:lnTo>
                  <a:lnTo>
                    <a:pt x="51788" y="115253"/>
                  </a:lnTo>
                  <a:lnTo>
                    <a:pt x="60878" y="160325"/>
                  </a:lnTo>
                  <a:lnTo>
                    <a:pt x="85674" y="197118"/>
                  </a:lnTo>
                  <a:lnTo>
                    <a:pt x="122463" y="221917"/>
                  </a:lnTo>
                  <a:lnTo>
                    <a:pt x="167534" y="231008"/>
                  </a:lnTo>
                  <a:lnTo>
                    <a:pt x="212314" y="221917"/>
                  </a:lnTo>
                  <a:lnTo>
                    <a:pt x="232654" y="208150"/>
                  </a:lnTo>
                  <a:lnTo>
                    <a:pt x="167534" y="208150"/>
                  </a:lnTo>
                  <a:lnTo>
                    <a:pt x="131385" y="200846"/>
                  </a:lnTo>
                  <a:lnTo>
                    <a:pt x="101851" y="180930"/>
                  </a:lnTo>
                  <a:lnTo>
                    <a:pt x="81932" y="151400"/>
                  </a:lnTo>
                  <a:lnTo>
                    <a:pt x="74626" y="115253"/>
                  </a:lnTo>
                  <a:lnTo>
                    <a:pt x="81932" y="79400"/>
                  </a:lnTo>
                  <a:lnTo>
                    <a:pt x="101851" y="50019"/>
                  </a:lnTo>
                  <a:lnTo>
                    <a:pt x="131385" y="30156"/>
                  </a:lnTo>
                  <a:lnTo>
                    <a:pt x="167534" y="22857"/>
                  </a:lnTo>
                  <a:lnTo>
                    <a:pt x="232706" y="22857"/>
                  </a:lnTo>
                  <a:lnTo>
                    <a:pt x="212314" y="9085"/>
                  </a:lnTo>
                  <a:lnTo>
                    <a:pt x="167534" y="0"/>
                  </a:lnTo>
                  <a:close/>
                </a:path>
                <a:path w="337819" h="419100">
                  <a:moveTo>
                    <a:pt x="232706" y="22857"/>
                  </a:moveTo>
                  <a:lnTo>
                    <a:pt x="167534" y="22857"/>
                  </a:lnTo>
                  <a:lnTo>
                    <a:pt x="203392" y="30156"/>
                  </a:lnTo>
                  <a:lnTo>
                    <a:pt x="232776" y="50019"/>
                  </a:lnTo>
                  <a:lnTo>
                    <a:pt x="252641" y="79400"/>
                  </a:lnTo>
                  <a:lnTo>
                    <a:pt x="259939" y="115253"/>
                  </a:lnTo>
                  <a:lnTo>
                    <a:pt x="252641" y="151400"/>
                  </a:lnTo>
                  <a:lnTo>
                    <a:pt x="232776" y="180930"/>
                  </a:lnTo>
                  <a:lnTo>
                    <a:pt x="203392" y="200846"/>
                  </a:lnTo>
                  <a:lnTo>
                    <a:pt x="167534" y="208150"/>
                  </a:lnTo>
                  <a:lnTo>
                    <a:pt x="232654" y="208150"/>
                  </a:lnTo>
                  <a:lnTo>
                    <a:pt x="248954" y="197118"/>
                  </a:lnTo>
                  <a:lnTo>
                    <a:pt x="273694" y="160325"/>
                  </a:lnTo>
                  <a:lnTo>
                    <a:pt x="282776" y="115253"/>
                  </a:lnTo>
                  <a:lnTo>
                    <a:pt x="273694" y="70475"/>
                  </a:lnTo>
                  <a:lnTo>
                    <a:pt x="248954" y="33831"/>
                  </a:lnTo>
                  <a:lnTo>
                    <a:pt x="232706" y="22857"/>
                  </a:lnTo>
                  <a:close/>
                </a:path>
              </a:pathLst>
            </a:custGeom>
            <a:solidFill>
              <a:srgbClr val="284B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35">
              <a:extLst>
                <a:ext uri="{FF2B5EF4-FFF2-40B4-BE49-F238E27FC236}">
                  <a16:creationId xmlns:a16="http://schemas.microsoft.com/office/drawing/2014/main" id="{2AA14444-7791-3645-B481-B402D777D51A}"/>
                </a:ext>
              </a:extLst>
            </p:cNvPr>
            <p:cNvSpPr/>
            <p:nvPr/>
          </p:nvSpPr>
          <p:spPr>
            <a:xfrm>
              <a:off x="14865429" y="6076776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19" h="419100">
                  <a:moveTo>
                    <a:pt x="234045" y="236076"/>
                  </a:moveTo>
                  <a:lnTo>
                    <a:pt x="103577" y="236076"/>
                  </a:lnTo>
                  <a:lnTo>
                    <a:pt x="63190" y="244263"/>
                  </a:lnTo>
                  <a:lnTo>
                    <a:pt x="30275" y="266539"/>
                  </a:lnTo>
                  <a:lnTo>
                    <a:pt x="8116" y="299475"/>
                  </a:lnTo>
                  <a:lnTo>
                    <a:pt x="0" y="339644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44"/>
                  </a:lnTo>
                  <a:lnTo>
                    <a:pt x="29177" y="308398"/>
                  </a:lnTo>
                  <a:lnTo>
                    <a:pt x="46454" y="282721"/>
                  </a:lnTo>
                  <a:lnTo>
                    <a:pt x="72110" y="265325"/>
                  </a:lnTo>
                  <a:lnTo>
                    <a:pt x="103577" y="258924"/>
                  </a:lnTo>
                  <a:lnTo>
                    <a:pt x="295895" y="258924"/>
                  </a:lnTo>
                  <a:lnTo>
                    <a:pt x="274218" y="244263"/>
                  </a:lnTo>
                  <a:lnTo>
                    <a:pt x="234045" y="236076"/>
                  </a:lnTo>
                  <a:close/>
                </a:path>
                <a:path w="337819" h="419100">
                  <a:moveTo>
                    <a:pt x="295895" y="258924"/>
                  </a:moveTo>
                  <a:lnTo>
                    <a:pt x="234045" y="258924"/>
                  </a:lnTo>
                  <a:lnTo>
                    <a:pt x="265294" y="265325"/>
                  </a:lnTo>
                  <a:lnTo>
                    <a:pt x="290971" y="282721"/>
                  </a:lnTo>
                  <a:lnTo>
                    <a:pt x="308365" y="308398"/>
                  </a:lnTo>
                  <a:lnTo>
                    <a:pt x="314765" y="339644"/>
                  </a:lnTo>
                  <a:lnTo>
                    <a:pt x="314765" y="418835"/>
                  </a:lnTo>
                  <a:lnTo>
                    <a:pt x="337612" y="418835"/>
                  </a:lnTo>
                  <a:lnTo>
                    <a:pt x="337612" y="339644"/>
                  </a:lnTo>
                  <a:lnTo>
                    <a:pt x="329427" y="299475"/>
                  </a:lnTo>
                  <a:lnTo>
                    <a:pt x="307154" y="266539"/>
                  </a:lnTo>
                  <a:lnTo>
                    <a:pt x="295895" y="258924"/>
                  </a:lnTo>
                  <a:close/>
                </a:path>
                <a:path w="337819" h="419100">
                  <a:moveTo>
                    <a:pt x="167534" y="0"/>
                  </a:moveTo>
                  <a:lnTo>
                    <a:pt x="122467" y="9085"/>
                  </a:lnTo>
                  <a:lnTo>
                    <a:pt x="85678" y="33831"/>
                  </a:lnTo>
                  <a:lnTo>
                    <a:pt x="60880" y="70475"/>
                  </a:lnTo>
                  <a:lnTo>
                    <a:pt x="51788" y="115253"/>
                  </a:lnTo>
                  <a:lnTo>
                    <a:pt x="60880" y="160325"/>
                  </a:lnTo>
                  <a:lnTo>
                    <a:pt x="85678" y="197118"/>
                  </a:lnTo>
                  <a:lnTo>
                    <a:pt x="122467" y="221917"/>
                  </a:lnTo>
                  <a:lnTo>
                    <a:pt x="167534" y="231008"/>
                  </a:lnTo>
                  <a:lnTo>
                    <a:pt x="212314" y="221917"/>
                  </a:lnTo>
                  <a:lnTo>
                    <a:pt x="232654" y="208150"/>
                  </a:lnTo>
                  <a:lnTo>
                    <a:pt x="167534" y="208150"/>
                  </a:lnTo>
                  <a:lnTo>
                    <a:pt x="131391" y="200846"/>
                  </a:lnTo>
                  <a:lnTo>
                    <a:pt x="101860" y="180930"/>
                  </a:lnTo>
                  <a:lnTo>
                    <a:pt x="81942" y="151400"/>
                  </a:lnTo>
                  <a:lnTo>
                    <a:pt x="74636" y="115253"/>
                  </a:lnTo>
                  <a:lnTo>
                    <a:pt x="81942" y="79400"/>
                  </a:lnTo>
                  <a:lnTo>
                    <a:pt x="101860" y="50019"/>
                  </a:lnTo>
                  <a:lnTo>
                    <a:pt x="131391" y="30156"/>
                  </a:lnTo>
                  <a:lnTo>
                    <a:pt x="167534" y="22857"/>
                  </a:lnTo>
                  <a:lnTo>
                    <a:pt x="232706" y="22857"/>
                  </a:lnTo>
                  <a:lnTo>
                    <a:pt x="212314" y="9085"/>
                  </a:lnTo>
                  <a:lnTo>
                    <a:pt x="167534" y="0"/>
                  </a:lnTo>
                  <a:close/>
                </a:path>
                <a:path w="337819" h="419100">
                  <a:moveTo>
                    <a:pt x="232706" y="22857"/>
                  </a:moveTo>
                  <a:lnTo>
                    <a:pt x="167534" y="22857"/>
                  </a:lnTo>
                  <a:lnTo>
                    <a:pt x="203392" y="30156"/>
                  </a:lnTo>
                  <a:lnTo>
                    <a:pt x="232776" y="50019"/>
                  </a:lnTo>
                  <a:lnTo>
                    <a:pt x="252641" y="79400"/>
                  </a:lnTo>
                  <a:lnTo>
                    <a:pt x="259939" y="115253"/>
                  </a:lnTo>
                  <a:lnTo>
                    <a:pt x="252641" y="151400"/>
                  </a:lnTo>
                  <a:lnTo>
                    <a:pt x="232776" y="180930"/>
                  </a:lnTo>
                  <a:lnTo>
                    <a:pt x="203392" y="200846"/>
                  </a:lnTo>
                  <a:lnTo>
                    <a:pt x="167534" y="208150"/>
                  </a:lnTo>
                  <a:lnTo>
                    <a:pt x="232654" y="208150"/>
                  </a:lnTo>
                  <a:lnTo>
                    <a:pt x="248954" y="197118"/>
                  </a:lnTo>
                  <a:lnTo>
                    <a:pt x="273694" y="160325"/>
                  </a:lnTo>
                  <a:lnTo>
                    <a:pt x="282776" y="115253"/>
                  </a:lnTo>
                  <a:lnTo>
                    <a:pt x="273694" y="70475"/>
                  </a:lnTo>
                  <a:lnTo>
                    <a:pt x="248954" y="33831"/>
                  </a:lnTo>
                  <a:lnTo>
                    <a:pt x="232706" y="22857"/>
                  </a:lnTo>
                  <a:close/>
                </a:path>
              </a:pathLst>
            </a:custGeom>
            <a:solidFill>
              <a:srgbClr val="479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36">
              <a:extLst>
                <a:ext uri="{FF2B5EF4-FFF2-40B4-BE49-F238E27FC236}">
                  <a16:creationId xmlns:a16="http://schemas.microsoft.com/office/drawing/2014/main" id="{3ED399CE-D109-7041-9409-8A8B1D5D8950}"/>
                </a:ext>
              </a:extLst>
            </p:cNvPr>
            <p:cNvSpPr/>
            <p:nvPr/>
          </p:nvSpPr>
          <p:spPr>
            <a:xfrm>
              <a:off x="15264121" y="6076776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19" h="419100">
                  <a:moveTo>
                    <a:pt x="234045" y="236076"/>
                  </a:moveTo>
                  <a:lnTo>
                    <a:pt x="103577" y="236076"/>
                  </a:lnTo>
                  <a:lnTo>
                    <a:pt x="63190" y="244263"/>
                  </a:lnTo>
                  <a:lnTo>
                    <a:pt x="30275" y="266539"/>
                  </a:lnTo>
                  <a:lnTo>
                    <a:pt x="8116" y="299475"/>
                  </a:lnTo>
                  <a:lnTo>
                    <a:pt x="0" y="339644"/>
                  </a:lnTo>
                  <a:lnTo>
                    <a:pt x="0" y="418835"/>
                  </a:lnTo>
                  <a:lnTo>
                    <a:pt x="22857" y="418835"/>
                  </a:lnTo>
                  <a:lnTo>
                    <a:pt x="22857" y="339644"/>
                  </a:lnTo>
                  <a:lnTo>
                    <a:pt x="29187" y="308398"/>
                  </a:lnTo>
                  <a:lnTo>
                    <a:pt x="46463" y="282721"/>
                  </a:lnTo>
                  <a:lnTo>
                    <a:pt x="72116" y="265325"/>
                  </a:lnTo>
                  <a:lnTo>
                    <a:pt x="103577" y="258924"/>
                  </a:lnTo>
                  <a:lnTo>
                    <a:pt x="295899" y="258924"/>
                  </a:lnTo>
                  <a:lnTo>
                    <a:pt x="274220" y="244263"/>
                  </a:lnTo>
                  <a:lnTo>
                    <a:pt x="234045" y="236076"/>
                  </a:lnTo>
                  <a:close/>
                </a:path>
                <a:path w="337819" h="419100">
                  <a:moveTo>
                    <a:pt x="295899" y="258924"/>
                  </a:moveTo>
                  <a:lnTo>
                    <a:pt x="234045" y="258924"/>
                  </a:lnTo>
                  <a:lnTo>
                    <a:pt x="265296" y="265325"/>
                  </a:lnTo>
                  <a:lnTo>
                    <a:pt x="290976" y="282721"/>
                  </a:lnTo>
                  <a:lnTo>
                    <a:pt x="308373" y="308398"/>
                  </a:lnTo>
                  <a:lnTo>
                    <a:pt x="314775" y="339644"/>
                  </a:lnTo>
                  <a:lnTo>
                    <a:pt x="314775" y="418835"/>
                  </a:lnTo>
                  <a:lnTo>
                    <a:pt x="337623" y="418835"/>
                  </a:lnTo>
                  <a:lnTo>
                    <a:pt x="337623" y="339644"/>
                  </a:lnTo>
                  <a:lnTo>
                    <a:pt x="329436" y="299475"/>
                  </a:lnTo>
                  <a:lnTo>
                    <a:pt x="307159" y="266539"/>
                  </a:lnTo>
                  <a:lnTo>
                    <a:pt x="295899" y="258924"/>
                  </a:lnTo>
                  <a:close/>
                </a:path>
                <a:path w="337819" h="419100">
                  <a:moveTo>
                    <a:pt x="167534" y="0"/>
                  </a:moveTo>
                  <a:lnTo>
                    <a:pt x="122469" y="9085"/>
                  </a:lnTo>
                  <a:lnTo>
                    <a:pt x="85683" y="33831"/>
                  </a:lnTo>
                  <a:lnTo>
                    <a:pt x="60889" y="70475"/>
                  </a:lnTo>
                  <a:lnTo>
                    <a:pt x="51799" y="115253"/>
                  </a:lnTo>
                  <a:lnTo>
                    <a:pt x="60889" y="160325"/>
                  </a:lnTo>
                  <a:lnTo>
                    <a:pt x="85683" y="197118"/>
                  </a:lnTo>
                  <a:lnTo>
                    <a:pt x="122469" y="221917"/>
                  </a:lnTo>
                  <a:lnTo>
                    <a:pt x="167534" y="231008"/>
                  </a:lnTo>
                  <a:lnTo>
                    <a:pt x="212320" y="221917"/>
                  </a:lnTo>
                  <a:lnTo>
                    <a:pt x="232662" y="208150"/>
                  </a:lnTo>
                  <a:lnTo>
                    <a:pt x="167534" y="208150"/>
                  </a:lnTo>
                  <a:lnTo>
                    <a:pt x="131391" y="200846"/>
                  </a:lnTo>
                  <a:lnTo>
                    <a:pt x="101860" y="180930"/>
                  </a:lnTo>
                  <a:lnTo>
                    <a:pt x="81942" y="151400"/>
                  </a:lnTo>
                  <a:lnTo>
                    <a:pt x="74636" y="115253"/>
                  </a:lnTo>
                  <a:lnTo>
                    <a:pt x="81942" y="79400"/>
                  </a:lnTo>
                  <a:lnTo>
                    <a:pt x="101860" y="50019"/>
                  </a:lnTo>
                  <a:lnTo>
                    <a:pt x="131391" y="30156"/>
                  </a:lnTo>
                  <a:lnTo>
                    <a:pt x="167534" y="22857"/>
                  </a:lnTo>
                  <a:lnTo>
                    <a:pt x="232714" y="22857"/>
                  </a:lnTo>
                  <a:lnTo>
                    <a:pt x="212320" y="9085"/>
                  </a:lnTo>
                  <a:lnTo>
                    <a:pt x="167534" y="0"/>
                  </a:lnTo>
                  <a:close/>
                </a:path>
                <a:path w="337819" h="419100">
                  <a:moveTo>
                    <a:pt x="232714" y="22857"/>
                  </a:moveTo>
                  <a:lnTo>
                    <a:pt x="167534" y="22857"/>
                  </a:lnTo>
                  <a:lnTo>
                    <a:pt x="203394" y="30156"/>
                  </a:lnTo>
                  <a:lnTo>
                    <a:pt x="232782" y="50019"/>
                  </a:lnTo>
                  <a:lnTo>
                    <a:pt x="252650" y="79400"/>
                  </a:lnTo>
                  <a:lnTo>
                    <a:pt x="259950" y="115253"/>
                  </a:lnTo>
                  <a:lnTo>
                    <a:pt x="252650" y="151400"/>
                  </a:lnTo>
                  <a:lnTo>
                    <a:pt x="232782" y="180930"/>
                  </a:lnTo>
                  <a:lnTo>
                    <a:pt x="203394" y="200846"/>
                  </a:lnTo>
                  <a:lnTo>
                    <a:pt x="167534" y="208150"/>
                  </a:lnTo>
                  <a:lnTo>
                    <a:pt x="232662" y="208150"/>
                  </a:lnTo>
                  <a:lnTo>
                    <a:pt x="248963" y="197118"/>
                  </a:lnTo>
                  <a:lnTo>
                    <a:pt x="273705" y="160325"/>
                  </a:lnTo>
                  <a:lnTo>
                    <a:pt x="282787" y="115253"/>
                  </a:lnTo>
                  <a:lnTo>
                    <a:pt x="273705" y="70475"/>
                  </a:lnTo>
                  <a:lnTo>
                    <a:pt x="248963" y="33831"/>
                  </a:lnTo>
                  <a:lnTo>
                    <a:pt x="232714" y="22857"/>
                  </a:lnTo>
                  <a:close/>
                </a:path>
              </a:pathLst>
            </a:custGeom>
            <a:solidFill>
              <a:srgbClr val="479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37">
              <a:extLst>
                <a:ext uri="{FF2B5EF4-FFF2-40B4-BE49-F238E27FC236}">
                  <a16:creationId xmlns:a16="http://schemas.microsoft.com/office/drawing/2014/main" id="{2D618A59-3D6C-D54C-A20C-AFAAD6E299AF}"/>
                </a:ext>
              </a:extLst>
            </p:cNvPr>
            <p:cNvSpPr/>
            <p:nvPr/>
          </p:nvSpPr>
          <p:spPr>
            <a:xfrm>
              <a:off x="15662822" y="6076776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19" h="419100">
                  <a:moveTo>
                    <a:pt x="234045" y="236076"/>
                  </a:moveTo>
                  <a:lnTo>
                    <a:pt x="103567" y="236076"/>
                  </a:lnTo>
                  <a:lnTo>
                    <a:pt x="63182" y="244263"/>
                  </a:lnTo>
                  <a:lnTo>
                    <a:pt x="30270" y="266539"/>
                  </a:lnTo>
                  <a:lnTo>
                    <a:pt x="8114" y="299475"/>
                  </a:lnTo>
                  <a:lnTo>
                    <a:pt x="0" y="339644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44"/>
                  </a:lnTo>
                  <a:lnTo>
                    <a:pt x="29176" y="308398"/>
                  </a:lnTo>
                  <a:lnTo>
                    <a:pt x="46452" y="282721"/>
                  </a:lnTo>
                  <a:lnTo>
                    <a:pt x="72105" y="265325"/>
                  </a:lnTo>
                  <a:lnTo>
                    <a:pt x="103567" y="258924"/>
                  </a:lnTo>
                  <a:lnTo>
                    <a:pt x="295890" y="258924"/>
                  </a:lnTo>
                  <a:lnTo>
                    <a:pt x="274214" y="244263"/>
                  </a:lnTo>
                  <a:lnTo>
                    <a:pt x="234045" y="236076"/>
                  </a:lnTo>
                  <a:close/>
                </a:path>
                <a:path w="337819" h="419100">
                  <a:moveTo>
                    <a:pt x="295890" y="258924"/>
                  </a:moveTo>
                  <a:lnTo>
                    <a:pt x="234045" y="258924"/>
                  </a:lnTo>
                  <a:lnTo>
                    <a:pt x="265290" y="265325"/>
                  </a:lnTo>
                  <a:lnTo>
                    <a:pt x="290967" y="282721"/>
                  </a:lnTo>
                  <a:lnTo>
                    <a:pt x="308363" y="308398"/>
                  </a:lnTo>
                  <a:lnTo>
                    <a:pt x="314765" y="339644"/>
                  </a:lnTo>
                  <a:lnTo>
                    <a:pt x="314765" y="418835"/>
                  </a:lnTo>
                  <a:lnTo>
                    <a:pt x="337612" y="418835"/>
                  </a:lnTo>
                  <a:lnTo>
                    <a:pt x="337612" y="339644"/>
                  </a:lnTo>
                  <a:lnTo>
                    <a:pt x="329425" y="299475"/>
                  </a:lnTo>
                  <a:lnTo>
                    <a:pt x="307150" y="266539"/>
                  </a:lnTo>
                  <a:lnTo>
                    <a:pt x="295890" y="258924"/>
                  </a:lnTo>
                  <a:close/>
                </a:path>
                <a:path w="337819" h="419100">
                  <a:moveTo>
                    <a:pt x="167534" y="0"/>
                  </a:moveTo>
                  <a:lnTo>
                    <a:pt x="122463" y="9085"/>
                  </a:lnTo>
                  <a:lnTo>
                    <a:pt x="85674" y="33831"/>
                  </a:lnTo>
                  <a:lnTo>
                    <a:pt x="60878" y="70475"/>
                  </a:lnTo>
                  <a:lnTo>
                    <a:pt x="51788" y="115253"/>
                  </a:lnTo>
                  <a:lnTo>
                    <a:pt x="60878" y="160325"/>
                  </a:lnTo>
                  <a:lnTo>
                    <a:pt x="85674" y="197118"/>
                  </a:lnTo>
                  <a:lnTo>
                    <a:pt x="122463" y="221917"/>
                  </a:lnTo>
                  <a:lnTo>
                    <a:pt x="167534" y="231008"/>
                  </a:lnTo>
                  <a:lnTo>
                    <a:pt x="212314" y="221917"/>
                  </a:lnTo>
                  <a:lnTo>
                    <a:pt x="232654" y="208150"/>
                  </a:lnTo>
                  <a:lnTo>
                    <a:pt x="167534" y="208150"/>
                  </a:lnTo>
                  <a:lnTo>
                    <a:pt x="131385" y="200846"/>
                  </a:lnTo>
                  <a:lnTo>
                    <a:pt x="101851" y="180930"/>
                  </a:lnTo>
                  <a:lnTo>
                    <a:pt x="81932" y="151400"/>
                  </a:lnTo>
                  <a:lnTo>
                    <a:pt x="74626" y="115253"/>
                  </a:lnTo>
                  <a:lnTo>
                    <a:pt x="81932" y="79400"/>
                  </a:lnTo>
                  <a:lnTo>
                    <a:pt x="101851" y="50019"/>
                  </a:lnTo>
                  <a:lnTo>
                    <a:pt x="131385" y="30156"/>
                  </a:lnTo>
                  <a:lnTo>
                    <a:pt x="167534" y="22857"/>
                  </a:lnTo>
                  <a:lnTo>
                    <a:pt x="232706" y="22857"/>
                  </a:lnTo>
                  <a:lnTo>
                    <a:pt x="212314" y="9085"/>
                  </a:lnTo>
                  <a:lnTo>
                    <a:pt x="167534" y="0"/>
                  </a:lnTo>
                  <a:close/>
                </a:path>
                <a:path w="337819" h="419100">
                  <a:moveTo>
                    <a:pt x="232706" y="22857"/>
                  </a:moveTo>
                  <a:lnTo>
                    <a:pt x="167534" y="22857"/>
                  </a:lnTo>
                  <a:lnTo>
                    <a:pt x="203392" y="30156"/>
                  </a:lnTo>
                  <a:lnTo>
                    <a:pt x="232776" y="50019"/>
                  </a:lnTo>
                  <a:lnTo>
                    <a:pt x="252641" y="79400"/>
                  </a:lnTo>
                  <a:lnTo>
                    <a:pt x="259939" y="115253"/>
                  </a:lnTo>
                  <a:lnTo>
                    <a:pt x="252641" y="151400"/>
                  </a:lnTo>
                  <a:lnTo>
                    <a:pt x="232776" y="180930"/>
                  </a:lnTo>
                  <a:lnTo>
                    <a:pt x="203392" y="200846"/>
                  </a:lnTo>
                  <a:lnTo>
                    <a:pt x="167534" y="208150"/>
                  </a:lnTo>
                  <a:lnTo>
                    <a:pt x="232654" y="208150"/>
                  </a:lnTo>
                  <a:lnTo>
                    <a:pt x="248954" y="197118"/>
                  </a:lnTo>
                  <a:lnTo>
                    <a:pt x="273694" y="160325"/>
                  </a:lnTo>
                  <a:lnTo>
                    <a:pt x="282776" y="115253"/>
                  </a:lnTo>
                  <a:lnTo>
                    <a:pt x="273694" y="70475"/>
                  </a:lnTo>
                  <a:lnTo>
                    <a:pt x="248954" y="33831"/>
                  </a:lnTo>
                  <a:lnTo>
                    <a:pt x="232706" y="22857"/>
                  </a:lnTo>
                  <a:close/>
                </a:path>
              </a:pathLst>
            </a:custGeom>
            <a:solidFill>
              <a:srgbClr val="479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38">
              <a:extLst>
                <a:ext uri="{FF2B5EF4-FFF2-40B4-BE49-F238E27FC236}">
                  <a16:creationId xmlns:a16="http://schemas.microsoft.com/office/drawing/2014/main" id="{20DD0BC9-95E4-CA49-B1BA-040DFE1EFD4D}"/>
                </a:ext>
              </a:extLst>
            </p:cNvPr>
            <p:cNvSpPr/>
            <p:nvPr/>
          </p:nvSpPr>
          <p:spPr>
            <a:xfrm>
              <a:off x="17143051" y="6076776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19" h="419100">
                  <a:moveTo>
                    <a:pt x="234045" y="236076"/>
                  </a:moveTo>
                  <a:lnTo>
                    <a:pt x="103567" y="236076"/>
                  </a:lnTo>
                  <a:lnTo>
                    <a:pt x="63182" y="244263"/>
                  </a:lnTo>
                  <a:lnTo>
                    <a:pt x="30270" y="266539"/>
                  </a:lnTo>
                  <a:lnTo>
                    <a:pt x="8114" y="299475"/>
                  </a:lnTo>
                  <a:lnTo>
                    <a:pt x="0" y="339644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44"/>
                  </a:lnTo>
                  <a:lnTo>
                    <a:pt x="29176" y="308398"/>
                  </a:lnTo>
                  <a:lnTo>
                    <a:pt x="46452" y="282721"/>
                  </a:lnTo>
                  <a:lnTo>
                    <a:pt x="72105" y="265325"/>
                  </a:lnTo>
                  <a:lnTo>
                    <a:pt x="103567" y="258924"/>
                  </a:lnTo>
                  <a:lnTo>
                    <a:pt x="295890" y="258924"/>
                  </a:lnTo>
                  <a:lnTo>
                    <a:pt x="274214" y="244263"/>
                  </a:lnTo>
                  <a:lnTo>
                    <a:pt x="234045" y="236076"/>
                  </a:lnTo>
                  <a:close/>
                </a:path>
                <a:path w="337819" h="419100">
                  <a:moveTo>
                    <a:pt x="295890" y="258924"/>
                  </a:moveTo>
                  <a:lnTo>
                    <a:pt x="234045" y="258924"/>
                  </a:lnTo>
                  <a:lnTo>
                    <a:pt x="265290" y="265325"/>
                  </a:lnTo>
                  <a:lnTo>
                    <a:pt x="290967" y="282721"/>
                  </a:lnTo>
                  <a:lnTo>
                    <a:pt x="308363" y="308398"/>
                  </a:lnTo>
                  <a:lnTo>
                    <a:pt x="314765" y="339644"/>
                  </a:lnTo>
                  <a:lnTo>
                    <a:pt x="314765" y="418835"/>
                  </a:lnTo>
                  <a:lnTo>
                    <a:pt x="337612" y="418835"/>
                  </a:lnTo>
                  <a:lnTo>
                    <a:pt x="337612" y="339644"/>
                  </a:lnTo>
                  <a:lnTo>
                    <a:pt x="329425" y="299475"/>
                  </a:lnTo>
                  <a:lnTo>
                    <a:pt x="307150" y="266539"/>
                  </a:lnTo>
                  <a:lnTo>
                    <a:pt x="295890" y="258924"/>
                  </a:lnTo>
                  <a:close/>
                </a:path>
                <a:path w="337819" h="419100">
                  <a:moveTo>
                    <a:pt x="167534" y="0"/>
                  </a:moveTo>
                  <a:lnTo>
                    <a:pt x="122463" y="9085"/>
                  </a:lnTo>
                  <a:lnTo>
                    <a:pt x="85674" y="33831"/>
                  </a:lnTo>
                  <a:lnTo>
                    <a:pt x="60878" y="70475"/>
                  </a:lnTo>
                  <a:lnTo>
                    <a:pt x="51788" y="115253"/>
                  </a:lnTo>
                  <a:lnTo>
                    <a:pt x="60878" y="160325"/>
                  </a:lnTo>
                  <a:lnTo>
                    <a:pt x="85674" y="197118"/>
                  </a:lnTo>
                  <a:lnTo>
                    <a:pt x="122463" y="221917"/>
                  </a:lnTo>
                  <a:lnTo>
                    <a:pt x="167534" y="231008"/>
                  </a:lnTo>
                  <a:lnTo>
                    <a:pt x="212314" y="221917"/>
                  </a:lnTo>
                  <a:lnTo>
                    <a:pt x="232654" y="208150"/>
                  </a:lnTo>
                  <a:lnTo>
                    <a:pt x="167534" y="208150"/>
                  </a:lnTo>
                  <a:lnTo>
                    <a:pt x="131385" y="200846"/>
                  </a:lnTo>
                  <a:lnTo>
                    <a:pt x="101851" y="180930"/>
                  </a:lnTo>
                  <a:lnTo>
                    <a:pt x="81932" y="151400"/>
                  </a:lnTo>
                  <a:lnTo>
                    <a:pt x="74626" y="115253"/>
                  </a:lnTo>
                  <a:lnTo>
                    <a:pt x="81932" y="79400"/>
                  </a:lnTo>
                  <a:lnTo>
                    <a:pt x="101851" y="50019"/>
                  </a:lnTo>
                  <a:lnTo>
                    <a:pt x="131385" y="30156"/>
                  </a:lnTo>
                  <a:lnTo>
                    <a:pt x="167534" y="22857"/>
                  </a:lnTo>
                  <a:lnTo>
                    <a:pt x="232706" y="22857"/>
                  </a:lnTo>
                  <a:lnTo>
                    <a:pt x="212314" y="9085"/>
                  </a:lnTo>
                  <a:lnTo>
                    <a:pt x="167534" y="0"/>
                  </a:lnTo>
                  <a:close/>
                </a:path>
                <a:path w="337819" h="419100">
                  <a:moveTo>
                    <a:pt x="232706" y="22857"/>
                  </a:moveTo>
                  <a:lnTo>
                    <a:pt x="167534" y="22857"/>
                  </a:lnTo>
                  <a:lnTo>
                    <a:pt x="203388" y="30156"/>
                  </a:lnTo>
                  <a:lnTo>
                    <a:pt x="232773" y="50019"/>
                  </a:lnTo>
                  <a:lnTo>
                    <a:pt x="252639" y="79400"/>
                  </a:lnTo>
                  <a:lnTo>
                    <a:pt x="259939" y="115253"/>
                  </a:lnTo>
                  <a:lnTo>
                    <a:pt x="252639" y="151400"/>
                  </a:lnTo>
                  <a:lnTo>
                    <a:pt x="232773" y="180930"/>
                  </a:lnTo>
                  <a:lnTo>
                    <a:pt x="203388" y="200846"/>
                  </a:lnTo>
                  <a:lnTo>
                    <a:pt x="167534" y="208150"/>
                  </a:lnTo>
                  <a:lnTo>
                    <a:pt x="232654" y="208150"/>
                  </a:lnTo>
                  <a:lnTo>
                    <a:pt x="248954" y="197118"/>
                  </a:lnTo>
                  <a:lnTo>
                    <a:pt x="273694" y="160325"/>
                  </a:lnTo>
                  <a:lnTo>
                    <a:pt x="282776" y="115253"/>
                  </a:lnTo>
                  <a:lnTo>
                    <a:pt x="273694" y="70475"/>
                  </a:lnTo>
                  <a:lnTo>
                    <a:pt x="248954" y="33831"/>
                  </a:lnTo>
                  <a:lnTo>
                    <a:pt x="232706" y="22857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39">
              <a:extLst>
                <a:ext uri="{FF2B5EF4-FFF2-40B4-BE49-F238E27FC236}">
                  <a16:creationId xmlns:a16="http://schemas.microsoft.com/office/drawing/2014/main" id="{06359935-DF93-014F-8EE8-6FA3A81A39D6}"/>
                </a:ext>
              </a:extLst>
            </p:cNvPr>
            <p:cNvSpPr/>
            <p:nvPr/>
          </p:nvSpPr>
          <p:spPr>
            <a:xfrm>
              <a:off x="17541743" y="6076776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19" h="419100">
                  <a:moveTo>
                    <a:pt x="234045" y="236076"/>
                  </a:moveTo>
                  <a:lnTo>
                    <a:pt x="103567" y="236076"/>
                  </a:lnTo>
                  <a:lnTo>
                    <a:pt x="63182" y="244263"/>
                  </a:lnTo>
                  <a:lnTo>
                    <a:pt x="30270" y="266539"/>
                  </a:lnTo>
                  <a:lnTo>
                    <a:pt x="8114" y="299475"/>
                  </a:lnTo>
                  <a:lnTo>
                    <a:pt x="0" y="339644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44"/>
                  </a:lnTo>
                  <a:lnTo>
                    <a:pt x="29176" y="308398"/>
                  </a:lnTo>
                  <a:lnTo>
                    <a:pt x="46452" y="282721"/>
                  </a:lnTo>
                  <a:lnTo>
                    <a:pt x="72105" y="265325"/>
                  </a:lnTo>
                  <a:lnTo>
                    <a:pt x="103567" y="258924"/>
                  </a:lnTo>
                  <a:lnTo>
                    <a:pt x="295890" y="258924"/>
                  </a:lnTo>
                  <a:lnTo>
                    <a:pt x="274214" y="244263"/>
                  </a:lnTo>
                  <a:lnTo>
                    <a:pt x="234045" y="236076"/>
                  </a:lnTo>
                  <a:close/>
                </a:path>
                <a:path w="337819" h="419100">
                  <a:moveTo>
                    <a:pt x="295890" y="258924"/>
                  </a:moveTo>
                  <a:lnTo>
                    <a:pt x="234045" y="258924"/>
                  </a:lnTo>
                  <a:lnTo>
                    <a:pt x="265290" y="265325"/>
                  </a:lnTo>
                  <a:lnTo>
                    <a:pt x="290967" y="282721"/>
                  </a:lnTo>
                  <a:lnTo>
                    <a:pt x="308363" y="308398"/>
                  </a:lnTo>
                  <a:lnTo>
                    <a:pt x="314765" y="339644"/>
                  </a:lnTo>
                  <a:lnTo>
                    <a:pt x="314765" y="418835"/>
                  </a:lnTo>
                  <a:lnTo>
                    <a:pt x="337612" y="418835"/>
                  </a:lnTo>
                  <a:lnTo>
                    <a:pt x="337612" y="339644"/>
                  </a:lnTo>
                  <a:lnTo>
                    <a:pt x="329425" y="299475"/>
                  </a:lnTo>
                  <a:lnTo>
                    <a:pt x="307150" y="266539"/>
                  </a:lnTo>
                  <a:lnTo>
                    <a:pt x="295890" y="258924"/>
                  </a:lnTo>
                  <a:close/>
                </a:path>
                <a:path w="337819" h="419100">
                  <a:moveTo>
                    <a:pt x="167534" y="0"/>
                  </a:moveTo>
                  <a:lnTo>
                    <a:pt x="122463" y="9085"/>
                  </a:lnTo>
                  <a:lnTo>
                    <a:pt x="85674" y="33831"/>
                  </a:lnTo>
                  <a:lnTo>
                    <a:pt x="60878" y="70475"/>
                  </a:lnTo>
                  <a:lnTo>
                    <a:pt x="51788" y="115253"/>
                  </a:lnTo>
                  <a:lnTo>
                    <a:pt x="60878" y="160325"/>
                  </a:lnTo>
                  <a:lnTo>
                    <a:pt x="85674" y="197118"/>
                  </a:lnTo>
                  <a:lnTo>
                    <a:pt x="122463" y="221917"/>
                  </a:lnTo>
                  <a:lnTo>
                    <a:pt x="167534" y="231008"/>
                  </a:lnTo>
                  <a:lnTo>
                    <a:pt x="212314" y="221917"/>
                  </a:lnTo>
                  <a:lnTo>
                    <a:pt x="232654" y="208150"/>
                  </a:lnTo>
                  <a:lnTo>
                    <a:pt x="167534" y="208150"/>
                  </a:lnTo>
                  <a:lnTo>
                    <a:pt x="131385" y="200846"/>
                  </a:lnTo>
                  <a:lnTo>
                    <a:pt x="101851" y="180930"/>
                  </a:lnTo>
                  <a:lnTo>
                    <a:pt x="81932" y="151400"/>
                  </a:lnTo>
                  <a:lnTo>
                    <a:pt x="74626" y="115253"/>
                  </a:lnTo>
                  <a:lnTo>
                    <a:pt x="81932" y="79400"/>
                  </a:lnTo>
                  <a:lnTo>
                    <a:pt x="101851" y="50019"/>
                  </a:lnTo>
                  <a:lnTo>
                    <a:pt x="131385" y="30156"/>
                  </a:lnTo>
                  <a:lnTo>
                    <a:pt x="167534" y="22857"/>
                  </a:lnTo>
                  <a:lnTo>
                    <a:pt x="232706" y="22857"/>
                  </a:lnTo>
                  <a:lnTo>
                    <a:pt x="212314" y="9085"/>
                  </a:lnTo>
                  <a:lnTo>
                    <a:pt x="167534" y="0"/>
                  </a:lnTo>
                  <a:close/>
                </a:path>
                <a:path w="337819" h="419100">
                  <a:moveTo>
                    <a:pt x="232706" y="22857"/>
                  </a:moveTo>
                  <a:lnTo>
                    <a:pt x="167534" y="22857"/>
                  </a:lnTo>
                  <a:lnTo>
                    <a:pt x="203392" y="30156"/>
                  </a:lnTo>
                  <a:lnTo>
                    <a:pt x="232776" y="50019"/>
                  </a:lnTo>
                  <a:lnTo>
                    <a:pt x="252641" y="79400"/>
                  </a:lnTo>
                  <a:lnTo>
                    <a:pt x="259939" y="115253"/>
                  </a:lnTo>
                  <a:lnTo>
                    <a:pt x="252641" y="151400"/>
                  </a:lnTo>
                  <a:lnTo>
                    <a:pt x="232776" y="180930"/>
                  </a:lnTo>
                  <a:lnTo>
                    <a:pt x="203392" y="200846"/>
                  </a:lnTo>
                  <a:lnTo>
                    <a:pt x="167534" y="208150"/>
                  </a:lnTo>
                  <a:lnTo>
                    <a:pt x="232654" y="208150"/>
                  </a:lnTo>
                  <a:lnTo>
                    <a:pt x="248954" y="197118"/>
                  </a:lnTo>
                  <a:lnTo>
                    <a:pt x="273694" y="160325"/>
                  </a:lnTo>
                  <a:lnTo>
                    <a:pt x="282776" y="115253"/>
                  </a:lnTo>
                  <a:lnTo>
                    <a:pt x="273694" y="70475"/>
                  </a:lnTo>
                  <a:lnTo>
                    <a:pt x="248954" y="33831"/>
                  </a:lnTo>
                  <a:lnTo>
                    <a:pt x="232706" y="22857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40">
              <a:extLst>
                <a:ext uri="{FF2B5EF4-FFF2-40B4-BE49-F238E27FC236}">
                  <a16:creationId xmlns:a16="http://schemas.microsoft.com/office/drawing/2014/main" id="{8FF58BF4-57D0-2E4A-A010-7B20415952E5}"/>
                </a:ext>
              </a:extLst>
            </p:cNvPr>
            <p:cNvSpPr/>
            <p:nvPr/>
          </p:nvSpPr>
          <p:spPr>
            <a:xfrm>
              <a:off x="17940433" y="6076776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19" h="419100">
                  <a:moveTo>
                    <a:pt x="234045" y="236076"/>
                  </a:moveTo>
                  <a:lnTo>
                    <a:pt x="103567" y="236076"/>
                  </a:lnTo>
                  <a:lnTo>
                    <a:pt x="63182" y="244263"/>
                  </a:lnTo>
                  <a:lnTo>
                    <a:pt x="30270" y="266539"/>
                  </a:lnTo>
                  <a:lnTo>
                    <a:pt x="8114" y="299475"/>
                  </a:lnTo>
                  <a:lnTo>
                    <a:pt x="0" y="339644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44"/>
                  </a:lnTo>
                  <a:lnTo>
                    <a:pt x="29176" y="308398"/>
                  </a:lnTo>
                  <a:lnTo>
                    <a:pt x="46452" y="282721"/>
                  </a:lnTo>
                  <a:lnTo>
                    <a:pt x="72105" y="265325"/>
                  </a:lnTo>
                  <a:lnTo>
                    <a:pt x="103567" y="258924"/>
                  </a:lnTo>
                  <a:lnTo>
                    <a:pt x="295895" y="258924"/>
                  </a:lnTo>
                  <a:lnTo>
                    <a:pt x="274218" y="244263"/>
                  </a:lnTo>
                  <a:lnTo>
                    <a:pt x="234045" y="236076"/>
                  </a:lnTo>
                  <a:close/>
                </a:path>
                <a:path w="337819" h="419100">
                  <a:moveTo>
                    <a:pt x="295895" y="258924"/>
                  </a:moveTo>
                  <a:lnTo>
                    <a:pt x="234045" y="258924"/>
                  </a:lnTo>
                  <a:lnTo>
                    <a:pt x="265294" y="265325"/>
                  </a:lnTo>
                  <a:lnTo>
                    <a:pt x="290971" y="282721"/>
                  </a:lnTo>
                  <a:lnTo>
                    <a:pt x="308365" y="308398"/>
                  </a:lnTo>
                  <a:lnTo>
                    <a:pt x="314765" y="339644"/>
                  </a:lnTo>
                  <a:lnTo>
                    <a:pt x="314765" y="418835"/>
                  </a:lnTo>
                  <a:lnTo>
                    <a:pt x="337612" y="418835"/>
                  </a:lnTo>
                  <a:lnTo>
                    <a:pt x="337612" y="339644"/>
                  </a:lnTo>
                  <a:lnTo>
                    <a:pt x="329427" y="299475"/>
                  </a:lnTo>
                  <a:lnTo>
                    <a:pt x="307154" y="266539"/>
                  </a:lnTo>
                  <a:lnTo>
                    <a:pt x="295895" y="258924"/>
                  </a:lnTo>
                  <a:close/>
                </a:path>
                <a:path w="337819" h="419100">
                  <a:moveTo>
                    <a:pt x="167534" y="0"/>
                  </a:moveTo>
                  <a:lnTo>
                    <a:pt x="122463" y="9085"/>
                  </a:lnTo>
                  <a:lnTo>
                    <a:pt x="85674" y="33831"/>
                  </a:lnTo>
                  <a:lnTo>
                    <a:pt x="60878" y="70475"/>
                  </a:lnTo>
                  <a:lnTo>
                    <a:pt x="51788" y="115253"/>
                  </a:lnTo>
                  <a:lnTo>
                    <a:pt x="60878" y="160325"/>
                  </a:lnTo>
                  <a:lnTo>
                    <a:pt x="85674" y="197118"/>
                  </a:lnTo>
                  <a:lnTo>
                    <a:pt x="122463" y="221917"/>
                  </a:lnTo>
                  <a:lnTo>
                    <a:pt x="167534" y="231008"/>
                  </a:lnTo>
                  <a:lnTo>
                    <a:pt x="212314" y="221917"/>
                  </a:lnTo>
                  <a:lnTo>
                    <a:pt x="232654" y="208150"/>
                  </a:lnTo>
                  <a:lnTo>
                    <a:pt x="167534" y="208150"/>
                  </a:lnTo>
                  <a:lnTo>
                    <a:pt x="131389" y="200846"/>
                  </a:lnTo>
                  <a:lnTo>
                    <a:pt x="101855" y="180930"/>
                  </a:lnTo>
                  <a:lnTo>
                    <a:pt x="81933" y="151400"/>
                  </a:lnTo>
                  <a:lnTo>
                    <a:pt x="74626" y="115253"/>
                  </a:lnTo>
                  <a:lnTo>
                    <a:pt x="81933" y="79400"/>
                  </a:lnTo>
                  <a:lnTo>
                    <a:pt x="101855" y="50019"/>
                  </a:lnTo>
                  <a:lnTo>
                    <a:pt x="131389" y="30156"/>
                  </a:lnTo>
                  <a:lnTo>
                    <a:pt x="167534" y="22857"/>
                  </a:lnTo>
                  <a:lnTo>
                    <a:pt x="232706" y="22857"/>
                  </a:lnTo>
                  <a:lnTo>
                    <a:pt x="212314" y="9085"/>
                  </a:lnTo>
                  <a:lnTo>
                    <a:pt x="167534" y="0"/>
                  </a:lnTo>
                  <a:close/>
                </a:path>
                <a:path w="337819" h="419100">
                  <a:moveTo>
                    <a:pt x="232706" y="22857"/>
                  </a:moveTo>
                  <a:lnTo>
                    <a:pt x="167534" y="22857"/>
                  </a:lnTo>
                  <a:lnTo>
                    <a:pt x="203392" y="30156"/>
                  </a:lnTo>
                  <a:lnTo>
                    <a:pt x="232776" y="50019"/>
                  </a:lnTo>
                  <a:lnTo>
                    <a:pt x="252641" y="79400"/>
                  </a:lnTo>
                  <a:lnTo>
                    <a:pt x="259939" y="115253"/>
                  </a:lnTo>
                  <a:lnTo>
                    <a:pt x="252641" y="151400"/>
                  </a:lnTo>
                  <a:lnTo>
                    <a:pt x="232776" y="180930"/>
                  </a:lnTo>
                  <a:lnTo>
                    <a:pt x="203392" y="200846"/>
                  </a:lnTo>
                  <a:lnTo>
                    <a:pt x="167534" y="208150"/>
                  </a:lnTo>
                  <a:lnTo>
                    <a:pt x="232654" y="208150"/>
                  </a:lnTo>
                  <a:lnTo>
                    <a:pt x="248954" y="197118"/>
                  </a:lnTo>
                  <a:lnTo>
                    <a:pt x="273694" y="160325"/>
                  </a:lnTo>
                  <a:lnTo>
                    <a:pt x="282776" y="115253"/>
                  </a:lnTo>
                  <a:lnTo>
                    <a:pt x="273694" y="70475"/>
                  </a:lnTo>
                  <a:lnTo>
                    <a:pt x="248954" y="33831"/>
                  </a:lnTo>
                  <a:lnTo>
                    <a:pt x="232706" y="22857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41">
              <a:extLst>
                <a:ext uri="{FF2B5EF4-FFF2-40B4-BE49-F238E27FC236}">
                  <a16:creationId xmlns:a16="http://schemas.microsoft.com/office/drawing/2014/main" id="{AB5A836D-B179-AC41-89D5-8370862A8110}"/>
                </a:ext>
              </a:extLst>
            </p:cNvPr>
            <p:cNvSpPr txBox="1"/>
            <p:nvPr/>
          </p:nvSpPr>
          <p:spPr>
            <a:xfrm>
              <a:off x="10255129" y="6641829"/>
              <a:ext cx="1242060" cy="633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3020" marR="5080" indent="-20955">
                <a:lnSpc>
                  <a:spcPct val="104900"/>
                </a:lnSpc>
                <a:spcBef>
                  <a:spcPts val="100"/>
                </a:spcBef>
              </a:pPr>
              <a:r>
                <a:rPr sz="1900" spc="5" dirty="0">
                  <a:solidFill>
                    <a:srgbClr val="221F1F"/>
                  </a:solidFill>
                  <a:latin typeface="Calibre-Medium"/>
                  <a:cs typeface="Calibre-Medium"/>
                </a:rPr>
                <a:t>R</a:t>
              </a:r>
              <a:r>
                <a:rPr sz="1900" spc="30" dirty="0">
                  <a:solidFill>
                    <a:srgbClr val="221F1F"/>
                  </a:solidFill>
                  <a:latin typeface="Calibre-Medium"/>
                  <a:cs typeface="Calibre-Medium"/>
                </a:rPr>
                <a:t>e</a:t>
              </a:r>
              <a:r>
                <a:rPr sz="1900" spc="25" dirty="0">
                  <a:solidFill>
                    <a:srgbClr val="221F1F"/>
                  </a:solidFill>
                  <a:latin typeface="Calibre-Medium"/>
                  <a:cs typeface="Calibre-Medium"/>
                </a:rPr>
                <a:t>s</a:t>
              </a:r>
              <a:r>
                <a:rPr sz="1900" spc="30" dirty="0">
                  <a:solidFill>
                    <a:srgbClr val="221F1F"/>
                  </a:solidFill>
                  <a:latin typeface="Calibre-Medium"/>
                  <a:cs typeface="Calibre-Medium"/>
                </a:rPr>
                <a:t>e</a:t>
              </a:r>
              <a:r>
                <a:rPr sz="1900" spc="20" dirty="0">
                  <a:solidFill>
                    <a:srgbClr val="221F1F"/>
                  </a:solidFill>
                  <a:latin typeface="Calibre-Medium"/>
                  <a:cs typeface="Calibre-Medium"/>
                </a:rPr>
                <a:t>a</a:t>
              </a:r>
              <a:r>
                <a:rPr sz="1900" spc="15" dirty="0">
                  <a:solidFill>
                    <a:srgbClr val="221F1F"/>
                  </a:solidFill>
                  <a:latin typeface="Calibre-Medium"/>
                  <a:cs typeface="Calibre-Medium"/>
                </a:rPr>
                <a:t>r</a:t>
              </a:r>
              <a:r>
                <a:rPr sz="1900" spc="25" dirty="0">
                  <a:solidFill>
                    <a:srgbClr val="221F1F"/>
                  </a:solidFill>
                  <a:latin typeface="Calibre-Medium"/>
                  <a:cs typeface="Calibre-Medium"/>
                </a:rPr>
                <a:t>c</a:t>
              </a:r>
              <a:r>
                <a:rPr sz="1900" spc="30" dirty="0">
                  <a:solidFill>
                    <a:srgbClr val="221F1F"/>
                  </a:solidFill>
                  <a:latin typeface="Calibre-Medium"/>
                  <a:cs typeface="Calibre-Medium"/>
                </a:rPr>
                <a:t>he</a:t>
              </a:r>
              <a:r>
                <a:rPr sz="1900" spc="25" dirty="0">
                  <a:solidFill>
                    <a:srgbClr val="221F1F"/>
                  </a:solidFill>
                  <a:latin typeface="Calibre-Medium"/>
                  <a:cs typeface="Calibre-Medium"/>
                </a:rPr>
                <a:t>r</a:t>
              </a:r>
              <a:r>
                <a:rPr sz="1900" spc="-5" dirty="0">
                  <a:solidFill>
                    <a:srgbClr val="221F1F"/>
                  </a:solidFill>
                  <a:latin typeface="Calibre-Medium"/>
                  <a:cs typeface="Calibre-Medium"/>
                </a:rPr>
                <a:t>s  </a:t>
              </a:r>
              <a:r>
                <a:rPr sz="1900" spc="5" dirty="0">
                  <a:solidFill>
                    <a:srgbClr val="221F1F"/>
                  </a:solidFill>
                  <a:latin typeface="Calibre-Medium"/>
                  <a:cs typeface="Calibre-Medium"/>
                </a:rPr>
                <a:t>in</a:t>
              </a:r>
              <a:r>
                <a:rPr sz="1900" spc="30" dirty="0">
                  <a:solidFill>
                    <a:srgbClr val="221F1F"/>
                  </a:solidFill>
                  <a:latin typeface="Calibre-Medium"/>
                  <a:cs typeface="Calibre-Medium"/>
                </a:rPr>
                <a:t> </a:t>
              </a:r>
              <a:r>
                <a:rPr sz="1900" spc="25" dirty="0">
                  <a:solidFill>
                    <a:srgbClr val="221F1F"/>
                  </a:solidFill>
                  <a:latin typeface="Calibre-Medium"/>
                  <a:cs typeface="Calibre-Medium"/>
                </a:rPr>
                <a:t>academia</a:t>
              </a:r>
              <a:endParaRPr sz="1900">
                <a:latin typeface="Calibre-Medium"/>
                <a:cs typeface="Calibre-Medium"/>
              </a:endParaRPr>
            </a:p>
          </p:txBody>
        </p:sp>
        <p:sp>
          <p:nvSpPr>
            <p:cNvPr id="134" name="object 42">
              <a:extLst>
                <a:ext uri="{FF2B5EF4-FFF2-40B4-BE49-F238E27FC236}">
                  <a16:creationId xmlns:a16="http://schemas.microsoft.com/office/drawing/2014/main" id="{3C307DC6-9271-974C-805E-AA4307E36A9B}"/>
                </a:ext>
              </a:extLst>
            </p:cNvPr>
            <p:cNvSpPr/>
            <p:nvPr/>
          </p:nvSpPr>
          <p:spPr>
            <a:xfrm>
              <a:off x="12587623" y="2672920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20" h="419100">
                  <a:moveTo>
                    <a:pt x="234034" y="236066"/>
                  </a:moveTo>
                  <a:lnTo>
                    <a:pt x="103567" y="236066"/>
                  </a:lnTo>
                  <a:lnTo>
                    <a:pt x="63182" y="244253"/>
                  </a:lnTo>
                  <a:lnTo>
                    <a:pt x="30270" y="266528"/>
                  </a:lnTo>
                  <a:lnTo>
                    <a:pt x="8114" y="299464"/>
                  </a:lnTo>
                  <a:lnTo>
                    <a:pt x="0" y="339633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33"/>
                  </a:lnTo>
                  <a:lnTo>
                    <a:pt x="29176" y="308388"/>
                  </a:lnTo>
                  <a:lnTo>
                    <a:pt x="46452" y="282711"/>
                  </a:lnTo>
                  <a:lnTo>
                    <a:pt x="72105" y="265315"/>
                  </a:lnTo>
                  <a:lnTo>
                    <a:pt x="103567" y="258913"/>
                  </a:lnTo>
                  <a:lnTo>
                    <a:pt x="295888" y="258913"/>
                  </a:lnTo>
                  <a:lnTo>
                    <a:pt x="274209" y="244253"/>
                  </a:lnTo>
                  <a:lnTo>
                    <a:pt x="234034" y="236066"/>
                  </a:lnTo>
                  <a:close/>
                </a:path>
                <a:path w="337820" h="419100">
                  <a:moveTo>
                    <a:pt x="295888" y="258913"/>
                  </a:moveTo>
                  <a:lnTo>
                    <a:pt x="234034" y="258913"/>
                  </a:lnTo>
                  <a:lnTo>
                    <a:pt x="265284" y="265315"/>
                  </a:lnTo>
                  <a:lnTo>
                    <a:pt x="290961" y="282711"/>
                  </a:lnTo>
                  <a:lnTo>
                    <a:pt x="308354" y="308388"/>
                  </a:lnTo>
                  <a:lnTo>
                    <a:pt x="314754" y="339633"/>
                  </a:lnTo>
                  <a:lnTo>
                    <a:pt x="314754" y="418835"/>
                  </a:lnTo>
                  <a:lnTo>
                    <a:pt x="337612" y="418835"/>
                  </a:lnTo>
                  <a:lnTo>
                    <a:pt x="337612" y="339633"/>
                  </a:lnTo>
                  <a:lnTo>
                    <a:pt x="329425" y="299464"/>
                  </a:lnTo>
                  <a:lnTo>
                    <a:pt x="307149" y="266528"/>
                  </a:lnTo>
                  <a:lnTo>
                    <a:pt x="295888" y="258913"/>
                  </a:lnTo>
                  <a:close/>
                </a:path>
                <a:path w="337820" h="419100">
                  <a:moveTo>
                    <a:pt x="167534" y="0"/>
                  </a:moveTo>
                  <a:lnTo>
                    <a:pt x="122461" y="9082"/>
                  </a:lnTo>
                  <a:lnTo>
                    <a:pt x="85668" y="33822"/>
                  </a:lnTo>
                  <a:lnTo>
                    <a:pt x="60870" y="70462"/>
                  </a:lnTo>
                  <a:lnTo>
                    <a:pt x="51778" y="115242"/>
                  </a:lnTo>
                  <a:lnTo>
                    <a:pt x="60870" y="160313"/>
                  </a:lnTo>
                  <a:lnTo>
                    <a:pt x="85668" y="197102"/>
                  </a:lnTo>
                  <a:lnTo>
                    <a:pt x="122461" y="221897"/>
                  </a:lnTo>
                  <a:lnTo>
                    <a:pt x="167534" y="230987"/>
                  </a:lnTo>
                  <a:lnTo>
                    <a:pt x="212310" y="221897"/>
                  </a:lnTo>
                  <a:lnTo>
                    <a:pt x="232640" y="208140"/>
                  </a:lnTo>
                  <a:lnTo>
                    <a:pt x="167534" y="208140"/>
                  </a:lnTo>
                  <a:lnTo>
                    <a:pt x="131385" y="200835"/>
                  </a:lnTo>
                  <a:lnTo>
                    <a:pt x="101851" y="180919"/>
                  </a:lnTo>
                  <a:lnTo>
                    <a:pt x="81932" y="151389"/>
                  </a:lnTo>
                  <a:lnTo>
                    <a:pt x="74626" y="115242"/>
                  </a:lnTo>
                  <a:lnTo>
                    <a:pt x="81932" y="79385"/>
                  </a:lnTo>
                  <a:lnTo>
                    <a:pt x="101851" y="50005"/>
                  </a:lnTo>
                  <a:lnTo>
                    <a:pt x="131385" y="30144"/>
                  </a:lnTo>
                  <a:lnTo>
                    <a:pt x="167534" y="22847"/>
                  </a:lnTo>
                  <a:lnTo>
                    <a:pt x="232696" y="22847"/>
                  </a:lnTo>
                  <a:lnTo>
                    <a:pt x="212310" y="9082"/>
                  </a:lnTo>
                  <a:lnTo>
                    <a:pt x="167534" y="0"/>
                  </a:lnTo>
                  <a:close/>
                </a:path>
                <a:path w="337820" h="419100">
                  <a:moveTo>
                    <a:pt x="232696" y="22847"/>
                  </a:moveTo>
                  <a:lnTo>
                    <a:pt x="167534" y="22847"/>
                  </a:lnTo>
                  <a:lnTo>
                    <a:pt x="203390" y="30144"/>
                  </a:lnTo>
                  <a:lnTo>
                    <a:pt x="232771" y="50005"/>
                  </a:lnTo>
                  <a:lnTo>
                    <a:pt x="252632" y="79385"/>
                  </a:lnTo>
                  <a:lnTo>
                    <a:pt x="259929" y="115242"/>
                  </a:lnTo>
                  <a:lnTo>
                    <a:pt x="252632" y="151389"/>
                  </a:lnTo>
                  <a:lnTo>
                    <a:pt x="232771" y="180919"/>
                  </a:lnTo>
                  <a:lnTo>
                    <a:pt x="203390" y="200835"/>
                  </a:lnTo>
                  <a:lnTo>
                    <a:pt x="167534" y="208140"/>
                  </a:lnTo>
                  <a:lnTo>
                    <a:pt x="232640" y="208140"/>
                  </a:lnTo>
                  <a:lnTo>
                    <a:pt x="248950" y="197102"/>
                  </a:lnTo>
                  <a:lnTo>
                    <a:pt x="273693" y="160313"/>
                  </a:lnTo>
                  <a:lnTo>
                    <a:pt x="282776" y="115242"/>
                  </a:lnTo>
                  <a:lnTo>
                    <a:pt x="273693" y="70462"/>
                  </a:lnTo>
                  <a:lnTo>
                    <a:pt x="248950" y="33822"/>
                  </a:lnTo>
                  <a:lnTo>
                    <a:pt x="232696" y="22847"/>
                  </a:lnTo>
                  <a:close/>
                </a:path>
              </a:pathLst>
            </a:custGeom>
            <a:solidFill>
              <a:srgbClr val="28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43">
              <a:extLst>
                <a:ext uri="{FF2B5EF4-FFF2-40B4-BE49-F238E27FC236}">
                  <a16:creationId xmlns:a16="http://schemas.microsoft.com/office/drawing/2014/main" id="{61CA6285-1BBD-7045-9004-618B0A3C622B}"/>
                </a:ext>
              </a:extLst>
            </p:cNvPr>
            <p:cNvSpPr/>
            <p:nvPr/>
          </p:nvSpPr>
          <p:spPr>
            <a:xfrm>
              <a:off x="12986315" y="2672920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19" h="419100">
                  <a:moveTo>
                    <a:pt x="234045" y="236066"/>
                  </a:moveTo>
                  <a:lnTo>
                    <a:pt x="103567" y="236066"/>
                  </a:lnTo>
                  <a:lnTo>
                    <a:pt x="63182" y="244253"/>
                  </a:lnTo>
                  <a:lnTo>
                    <a:pt x="30270" y="266528"/>
                  </a:lnTo>
                  <a:lnTo>
                    <a:pt x="8114" y="299464"/>
                  </a:lnTo>
                  <a:lnTo>
                    <a:pt x="0" y="339633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33"/>
                  </a:lnTo>
                  <a:lnTo>
                    <a:pt x="29176" y="308388"/>
                  </a:lnTo>
                  <a:lnTo>
                    <a:pt x="46452" y="282711"/>
                  </a:lnTo>
                  <a:lnTo>
                    <a:pt x="72105" y="265315"/>
                  </a:lnTo>
                  <a:lnTo>
                    <a:pt x="103567" y="258913"/>
                  </a:lnTo>
                  <a:lnTo>
                    <a:pt x="295890" y="258913"/>
                  </a:lnTo>
                  <a:lnTo>
                    <a:pt x="274214" y="244253"/>
                  </a:lnTo>
                  <a:lnTo>
                    <a:pt x="234045" y="236066"/>
                  </a:lnTo>
                  <a:close/>
                </a:path>
                <a:path w="337819" h="419100">
                  <a:moveTo>
                    <a:pt x="295890" y="258913"/>
                  </a:moveTo>
                  <a:lnTo>
                    <a:pt x="234045" y="258913"/>
                  </a:lnTo>
                  <a:lnTo>
                    <a:pt x="265290" y="265315"/>
                  </a:lnTo>
                  <a:lnTo>
                    <a:pt x="290967" y="282711"/>
                  </a:lnTo>
                  <a:lnTo>
                    <a:pt x="308363" y="308388"/>
                  </a:lnTo>
                  <a:lnTo>
                    <a:pt x="314765" y="339633"/>
                  </a:lnTo>
                  <a:lnTo>
                    <a:pt x="314765" y="418835"/>
                  </a:lnTo>
                  <a:lnTo>
                    <a:pt x="337612" y="418835"/>
                  </a:lnTo>
                  <a:lnTo>
                    <a:pt x="337612" y="339633"/>
                  </a:lnTo>
                  <a:lnTo>
                    <a:pt x="329425" y="299464"/>
                  </a:lnTo>
                  <a:lnTo>
                    <a:pt x="307150" y="266528"/>
                  </a:lnTo>
                  <a:lnTo>
                    <a:pt x="295890" y="258913"/>
                  </a:lnTo>
                  <a:close/>
                </a:path>
                <a:path w="337819" h="419100">
                  <a:moveTo>
                    <a:pt x="167534" y="0"/>
                  </a:moveTo>
                  <a:lnTo>
                    <a:pt x="122463" y="9082"/>
                  </a:lnTo>
                  <a:lnTo>
                    <a:pt x="85674" y="33822"/>
                  </a:lnTo>
                  <a:lnTo>
                    <a:pt x="60878" y="70462"/>
                  </a:lnTo>
                  <a:lnTo>
                    <a:pt x="51788" y="115242"/>
                  </a:lnTo>
                  <a:lnTo>
                    <a:pt x="60878" y="160313"/>
                  </a:lnTo>
                  <a:lnTo>
                    <a:pt x="85674" y="197102"/>
                  </a:lnTo>
                  <a:lnTo>
                    <a:pt x="122463" y="221897"/>
                  </a:lnTo>
                  <a:lnTo>
                    <a:pt x="167534" y="230987"/>
                  </a:lnTo>
                  <a:lnTo>
                    <a:pt x="212314" y="221897"/>
                  </a:lnTo>
                  <a:lnTo>
                    <a:pt x="232644" y="208140"/>
                  </a:lnTo>
                  <a:lnTo>
                    <a:pt x="167534" y="208140"/>
                  </a:lnTo>
                  <a:lnTo>
                    <a:pt x="131385" y="200835"/>
                  </a:lnTo>
                  <a:lnTo>
                    <a:pt x="101851" y="180919"/>
                  </a:lnTo>
                  <a:lnTo>
                    <a:pt x="81932" y="151389"/>
                  </a:lnTo>
                  <a:lnTo>
                    <a:pt x="74626" y="115242"/>
                  </a:lnTo>
                  <a:lnTo>
                    <a:pt x="81932" y="79385"/>
                  </a:lnTo>
                  <a:lnTo>
                    <a:pt x="101851" y="50005"/>
                  </a:lnTo>
                  <a:lnTo>
                    <a:pt x="131385" y="30144"/>
                  </a:lnTo>
                  <a:lnTo>
                    <a:pt x="167534" y="22847"/>
                  </a:lnTo>
                  <a:lnTo>
                    <a:pt x="232701" y="22847"/>
                  </a:lnTo>
                  <a:lnTo>
                    <a:pt x="212314" y="9082"/>
                  </a:lnTo>
                  <a:lnTo>
                    <a:pt x="167534" y="0"/>
                  </a:lnTo>
                  <a:close/>
                </a:path>
                <a:path w="337819" h="419100">
                  <a:moveTo>
                    <a:pt x="232701" y="22847"/>
                  </a:moveTo>
                  <a:lnTo>
                    <a:pt x="167534" y="22847"/>
                  </a:lnTo>
                  <a:lnTo>
                    <a:pt x="203392" y="30144"/>
                  </a:lnTo>
                  <a:lnTo>
                    <a:pt x="232776" y="50005"/>
                  </a:lnTo>
                  <a:lnTo>
                    <a:pt x="252641" y="79385"/>
                  </a:lnTo>
                  <a:lnTo>
                    <a:pt x="259939" y="115242"/>
                  </a:lnTo>
                  <a:lnTo>
                    <a:pt x="252641" y="151389"/>
                  </a:lnTo>
                  <a:lnTo>
                    <a:pt x="232776" y="180919"/>
                  </a:lnTo>
                  <a:lnTo>
                    <a:pt x="203392" y="200835"/>
                  </a:lnTo>
                  <a:lnTo>
                    <a:pt x="167534" y="208140"/>
                  </a:lnTo>
                  <a:lnTo>
                    <a:pt x="232644" y="208140"/>
                  </a:lnTo>
                  <a:lnTo>
                    <a:pt x="248954" y="197102"/>
                  </a:lnTo>
                  <a:lnTo>
                    <a:pt x="273694" y="160313"/>
                  </a:lnTo>
                  <a:lnTo>
                    <a:pt x="282776" y="115242"/>
                  </a:lnTo>
                  <a:lnTo>
                    <a:pt x="273694" y="70462"/>
                  </a:lnTo>
                  <a:lnTo>
                    <a:pt x="248954" y="33822"/>
                  </a:lnTo>
                  <a:lnTo>
                    <a:pt x="232701" y="22847"/>
                  </a:lnTo>
                  <a:close/>
                </a:path>
              </a:pathLst>
            </a:custGeom>
            <a:solidFill>
              <a:srgbClr val="28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44">
              <a:extLst>
                <a:ext uri="{FF2B5EF4-FFF2-40B4-BE49-F238E27FC236}">
                  <a16:creationId xmlns:a16="http://schemas.microsoft.com/office/drawing/2014/main" id="{4730827A-5F89-8B47-8BA2-E81618A04265}"/>
                </a:ext>
              </a:extLst>
            </p:cNvPr>
            <p:cNvSpPr/>
            <p:nvPr/>
          </p:nvSpPr>
          <p:spPr>
            <a:xfrm>
              <a:off x="13385012" y="2672920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19" h="419100">
                  <a:moveTo>
                    <a:pt x="234034" y="236066"/>
                  </a:moveTo>
                  <a:lnTo>
                    <a:pt x="103567" y="236066"/>
                  </a:lnTo>
                  <a:lnTo>
                    <a:pt x="63182" y="244253"/>
                  </a:lnTo>
                  <a:lnTo>
                    <a:pt x="30270" y="266528"/>
                  </a:lnTo>
                  <a:lnTo>
                    <a:pt x="8114" y="299464"/>
                  </a:lnTo>
                  <a:lnTo>
                    <a:pt x="0" y="339633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33"/>
                  </a:lnTo>
                  <a:lnTo>
                    <a:pt x="29176" y="308388"/>
                  </a:lnTo>
                  <a:lnTo>
                    <a:pt x="46452" y="282711"/>
                  </a:lnTo>
                  <a:lnTo>
                    <a:pt x="72105" y="265315"/>
                  </a:lnTo>
                  <a:lnTo>
                    <a:pt x="103567" y="258913"/>
                  </a:lnTo>
                  <a:lnTo>
                    <a:pt x="295888" y="258913"/>
                  </a:lnTo>
                  <a:lnTo>
                    <a:pt x="274209" y="244253"/>
                  </a:lnTo>
                  <a:lnTo>
                    <a:pt x="234034" y="236066"/>
                  </a:lnTo>
                  <a:close/>
                </a:path>
                <a:path w="337819" h="419100">
                  <a:moveTo>
                    <a:pt x="295888" y="258913"/>
                  </a:moveTo>
                  <a:lnTo>
                    <a:pt x="234034" y="258913"/>
                  </a:lnTo>
                  <a:lnTo>
                    <a:pt x="265284" y="265315"/>
                  </a:lnTo>
                  <a:lnTo>
                    <a:pt x="290961" y="282711"/>
                  </a:lnTo>
                  <a:lnTo>
                    <a:pt x="308354" y="308388"/>
                  </a:lnTo>
                  <a:lnTo>
                    <a:pt x="314754" y="339633"/>
                  </a:lnTo>
                  <a:lnTo>
                    <a:pt x="314754" y="418835"/>
                  </a:lnTo>
                  <a:lnTo>
                    <a:pt x="337612" y="418835"/>
                  </a:lnTo>
                  <a:lnTo>
                    <a:pt x="337612" y="339633"/>
                  </a:lnTo>
                  <a:lnTo>
                    <a:pt x="329425" y="299464"/>
                  </a:lnTo>
                  <a:lnTo>
                    <a:pt x="307149" y="266528"/>
                  </a:lnTo>
                  <a:lnTo>
                    <a:pt x="295888" y="258913"/>
                  </a:lnTo>
                  <a:close/>
                </a:path>
                <a:path w="337819" h="419100">
                  <a:moveTo>
                    <a:pt x="167534" y="0"/>
                  </a:moveTo>
                  <a:lnTo>
                    <a:pt x="122461" y="9082"/>
                  </a:lnTo>
                  <a:lnTo>
                    <a:pt x="85668" y="33822"/>
                  </a:lnTo>
                  <a:lnTo>
                    <a:pt x="60870" y="70462"/>
                  </a:lnTo>
                  <a:lnTo>
                    <a:pt x="51778" y="115242"/>
                  </a:lnTo>
                  <a:lnTo>
                    <a:pt x="60870" y="160313"/>
                  </a:lnTo>
                  <a:lnTo>
                    <a:pt x="85668" y="197102"/>
                  </a:lnTo>
                  <a:lnTo>
                    <a:pt x="122461" y="221897"/>
                  </a:lnTo>
                  <a:lnTo>
                    <a:pt x="167534" y="230987"/>
                  </a:lnTo>
                  <a:lnTo>
                    <a:pt x="212310" y="221897"/>
                  </a:lnTo>
                  <a:lnTo>
                    <a:pt x="232640" y="208140"/>
                  </a:lnTo>
                  <a:lnTo>
                    <a:pt x="167534" y="208140"/>
                  </a:lnTo>
                  <a:lnTo>
                    <a:pt x="131385" y="200835"/>
                  </a:lnTo>
                  <a:lnTo>
                    <a:pt x="101851" y="180919"/>
                  </a:lnTo>
                  <a:lnTo>
                    <a:pt x="81932" y="151389"/>
                  </a:lnTo>
                  <a:lnTo>
                    <a:pt x="74626" y="115242"/>
                  </a:lnTo>
                  <a:lnTo>
                    <a:pt x="81932" y="79385"/>
                  </a:lnTo>
                  <a:lnTo>
                    <a:pt x="101851" y="50005"/>
                  </a:lnTo>
                  <a:lnTo>
                    <a:pt x="131385" y="30144"/>
                  </a:lnTo>
                  <a:lnTo>
                    <a:pt x="167534" y="22847"/>
                  </a:lnTo>
                  <a:lnTo>
                    <a:pt x="232696" y="22847"/>
                  </a:lnTo>
                  <a:lnTo>
                    <a:pt x="212310" y="9082"/>
                  </a:lnTo>
                  <a:lnTo>
                    <a:pt x="167534" y="0"/>
                  </a:lnTo>
                  <a:close/>
                </a:path>
                <a:path w="337819" h="419100">
                  <a:moveTo>
                    <a:pt x="232696" y="22847"/>
                  </a:moveTo>
                  <a:lnTo>
                    <a:pt x="167534" y="22847"/>
                  </a:lnTo>
                  <a:lnTo>
                    <a:pt x="203390" y="30144"/>
                  </a:lnTo>
                  <a:lnTo>
                    <a:pt x="232771" y="50005"/>
                  </a:lnTo>
                  <a:lnTo>
                    <a:pt x="252632" y="79385"/>
                  </a:lnTo>
                  <a:lnTo>
                    <a:pt x="259929" y="115242"/>
                  </a:lnTo>
                  <a:lnTo>
                    <a:pt x="252632" y="151389"/>
                  </a:lnTo>
                  <a:lnTo>
                    <a:pt x="232771" y="180919"/>
                  </a:lnTo>
                  <a:lnTo>
                    <a:pt x="203390" y="200835"/>
                  </a:lnTo>
                  <a:lnTo>
                    <a:pt x="167534" y="208140"/>
                  </a:lnTo>
                  <a:lnTo>
                    <a:pt x="232640" y="208140"/>
                  </a:lnTo>
                  <a:lnTo>
                    <a:pt x="248950" y="197102"/>
                  </a:lnTo>
                  <a:lnTo>
                    <a:pt x="273693" y="160313"/>
                  </a:lnTo>
                  <a:lnTo>
                    <a:pt x="282776" y="115242"/>
                  </a:lnTo>
                  <a:lnTo>
                    <a:pt x="273693" y="70462"/>
                  </a:lnTo>
                  <a:lnTo>
                    <a:pt x="248950" y="33822"/>
                  </a:lnTo>
                  <a:lnTo>
                    <a:pt x="232696" y="22847"/>
                  </a:lnTo>
                  <a:close/>
                </a:path>
              </a:pathLst>
            </a:custGeom>
            <a:solidFill>
              <a:srgbClr val="28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45">
              <a:extLst>
                <a:ext uri="{FF2B5EF4-FFF2-40B4-BE49-F238E27FC236}">
                  <a16:creationId xmlns:a16="http://schemas.microsoft.com/office/drawing/2014/main" id="{003B8DEE-5754-D74E-9E5F-F52E51BA67B8}"/>
                </a:ext>
              </a:extLst>
            </p:cNvPr>
            <p:cNvSpPr txBox="1"/>
            <p:nvPr/>
          </p:nvSpPr>
          <p:spPr>
            <a:xfrm>
              <a:off x="12543042" y="3252654"/>
              <a:ext cx="1224915" cy="3149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900" spc="15" dirty="0">
                  <a:solidFill>
                    <a:srgbClr val="282471"/>
                  </a:solidFill>
                  <a:latin typeface="Calibre-Medium"/>
                  <a:cs typeface="Calibre-Medium"/>
                </a:rPr>
                <a:t>Policy</a:t>
              </a:r>
              <a:r>
                <a:rPr sz="1900" spc="35" dirty="0">
                  <a:solidFill>
                    <a:srgbClr val="282471"/>
                  </a:solidFill>
                  <a:latin typeface="Calibre-Medium"/>
                  <a:cs typeface="Calibre-Medium"/>
                </a:rPr>
                <a:t> </a:t>
              </a:r>
              <a:r>
                <a:rPr sz="1900" spc="25" dirty="0">
                  <a:solidFill>
                    <a:srgbClr val="282471"/>
                  </a:solidFill>
                  <a:latin typeface="Calibre-Medium"/>
                  <a:cs typeface="Calibre-Medium"/>
                </a:rPr>
                <a:t>users</a:t>
              </a:r>
              <a:endParaRPr sz="1900">
                <a:latin typeface="Calibre-Medium"/>
                <a:cs typeface="Calibre-Medium"/>
              </a:endParaRPr>
            </a:p>
          </p:txBody>
        </p:sp>
        <p:sp>
          <p:nvSpPr>
            <p:cNvPr id="138" name="object 46">
              <a:extLst>
                <a:ext uri="{FF2B5EF4-FFF2-40B4-BE49-F238E27FC236}">
                  <a16:creationId xmlns:a16="http://schemas.microsoft.com/office/drawing/2014/main" id="{80836451-A944-7A40-8F50-BEC30580BB22}"/>
                </a:ext>
              </a:extLst>
            </p:cNvPr>
            <p:cNvSpPr/>
            <p:nvPr/>
          </p:nvSpPr>
          <p:spPr>
            <a:xfrm>
              <a:off x="13726328" y="1256497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19" h="419100">
                  <a:moveTo>
                    <a:pt x="234034" y="236076"/>
                  </a:moveTo>
                  <a:lnTo>
                    <a:pt x="103567" y="236076"/>
                  </a:lnTo>
                  <a:lnTo>
                    <a:pt x="63182" y="244263"/>
                  </a:lnTo>
                  <a:lnTo>
                    <a:pt x="30270" y="266539"/>
                  </a:lnTo>
                  <a:lnTo>
                    <a:pt x="8114" y="299475"/>
                  </a:lnTo>
                  <a:lnTo>
                    <a:pt x="0" y="339644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44"/>
                  </a:lnTo>
                  <a:lnTo>
                    <a:pt x="29176" y="308398"/>
                  </a:lnTo>
                  <a:lnTo>
                    <a:pt x="46452" y="282721"/>
                  </a:lnTo>
                  <a:lnTo>
                    <a:pt x="72105" y="265325"/>
                  </a:lnTo>
                  <a:lnTo>
                    <a:pt x="103567" y="258924"/>
                  </a:lnTo>
                  <a:lnTo>
                    <a:pt x="295888" y="258924"/>
                  </a:lnTo>
                  <a:lnTo>
                    <a:pt x="274209" y="244263"/>
                  </a:lnTo>
                  <a:lnTo>
                    <a:pt x="234034" y="236076"/>
                  </a:lnTo>
                  <a:close/>
                </a:path>
                <a:path w="337819" h="419100">
                  <a:moveTo>
                    <a:pt x="295888" y="258924"/>
                  </a:moveTo>
                  <a:lnTo>
                    <a:pt x="234034" y="258924"/>
                  </a:lnTo>
                  <a:lnTo>
                    <a:pt x="265284" y="265325"/>
                  </a:lnTo>
                  <a:lnTo>
                    <a:pt x="290961" y="282721"/>
                  </a:lnTo>
                  <a:lnTo>
                    <a:pt x="308354" y="308398"/>
                  </a:lnTo>
                  <a:lnTo>
                    <a:pt x="314754" y="339644"/>
                  </a:lnTo>
                  <a:lnTo>
                    <a:pt x="314754" y="418835"/>
                  </a:lnTo>
                  <a:lnTo>
                    <a:pt x="337612" y="418835"/>
                  </a:lnTo>
                  <a:lnTo>
                    <a:pt x="337612" y="339644"/>
                  </a:lnTo>
                  <a:lnTo>
                    <a:pt x="329425" y="299475"/>
                  </a:lnTo>
                  <a:lnTo>
                    <a:pt x="307149" y="266539"/>
                  </a:lnTo>
                  <a:lnTo>
                    <a:pt x="295888" y="258924"/>
                  </a:lnTo>
                  <a:close/>
                </a:path>
                <a:path w="337819" h="419100">
                  <a:moveTo>
                    <a:pt x="167534" y="0"/>
                  </a:moveTo>
                  <a:lnTo>
                    <a:pt x="122463" y="9083"/>
                  </a:lnTo>
                  <a:lnTo>
                    <a:pt x="85674" y="33827"/>
                  </a:lnTo>
                  <a:lnTo>
                    <a:pt x="60878" y="70470"/>
                  </a:lnTo>
                  <a:lnTo>
                    <a:pt x="51788" y="115253"/>
                  </a:lnTo>
                  <a:lnTo>
                    <a:pt x="60878" y="160324"/>
                  </a:lnTo>
                  <a:lnTo>
                    <a:pt x="85674" y="197113"/>
                  </a:lnTo>
                  <a:lnTo>
                    <a:pt x="122463" y="221908"/>
                  </a:lnTo>
                  <a:lnTo>
                    <a:pt x="167534" y="230998"/>
                  </a:lnTo>
                  <a:lnTo>
                    <a:pt x="212310" y="221908"/>
                  </a:lnTo>
                  <a:lnTo>
                    <a:pt x="232640" y="208150"/>
                  </a:lnTo>
                  <a:lnTo>
                    <a:pt x="167534" y="208150"/>
                  </a:lnTo>
                  <a:lnTo>
                    <a:pt x="131385" y="200846"/>
                  </a:lnTo>
                  <a:lnTo>
                    <a:pt x="101851" y="180930"/>
                  </a:lnTo>
                  <a:lnTo>
                    <a:pt x="81932" y="151400"/>
                  </a:lnTo>
                  <a:lnTo>
                    <a:pt x="74626" y="115253"/>
                  </a:lnTo>
                  <a:lnTo>
                    <a:pt x="81932" y="79396"/>
                  </a:lnTo>
                  <a:lnTo>
                    <a:pt x="101851" y="50015"/>
                  </a:lnTo>
                  <a:lnTo>
                    <a:pt x="131385" y="30154"/>
                  </a:lnTo>
                  <a:lnTo>
                    <a:pt x="167534" y="22857"/>
                  </a:lnTo>
                  <a:lnTo>
                    <a:pt x="232707" y="22857"/>
                  </a:lnTo>
                  <a:lnTo>
                    <a:pt x="212310" y="9083"/>
                  </a:lnTo>
                  <a:lnTo>
                    <a:pt x="167534" y="0"/>
                  </a:lnTo>
                  <a:close/>
                </a:path>
                <a:path w="337819" h="419100">
                  <a:moveTo>
                    <a:pt x="232707" y="22857"/>
                  </a:moveTo>
                  <a:lnTo>
                    <a:pt x="167534" y="22857"/>
                  </a:lnTo>
                  <a:lnTo>
                    <a:pt x="203390" y="30154"/>
                  </a:lnTo>
                  <a:lnTo>
                    <a:pt x="232771" y="50015"/>
                  </a:lnTo>
                  <a:lnTo>
                    <a:pt x="252632" y="79396"/>
                  </a:lnTo>
                  <a:lnTo>
                    <a:pt x="259929" y="115253"/>
                  </a:lnTo>
                  <a:lnTo>
                    <a:pt x="252632" y="151400"/>
                  </a:lnTo>
                  <a:lnTo>
                    <a:pt x="232771" y="180930"/>
                  </a:lnTo>
                  <a:lnTo>
                    <a:pt x="203390" y="200846"/>
                  </a:lnTo>
                  <a:lnTo>
                    <a:pt x="167534" y="208150"/>
                  </a:lnTo>
                  <a:lnTo>
                    <a:pt x="232640" y="208150"/>
                  </a:lnTo>
                  <a:lnTo>
                    <a:pt x="248950" y="197113"/>
                  </a:lnTo>
                  <a:lnTo>
                    <a:pt x="273693" y="160324"/>
                  </a:lnTo>
                  <a:lnTo>
                    <a:pt x="282776" y="115253"/>
                  </a:lnTo>
                  <a:lnTo>
                    <a:pt x="273693" y="70470"/>
                  </a:lnTo>
                  <a:lnTo>
                    <a:pt x="248950" y="33827"/>
                  </a:lnTo>
                  <a:lnTo>
                    <a:pt x="232707" y="22857"/>
                  </a:lnTo>
                  <a:close/>
                </a:path>
              </a:pathLst>
            </a:custGeom>
            <a:solidFill>
              <a:srgbClr val="28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47">
              <a:extLst>
                <a:ext uri="{FF2B5EF4-FFF2-40B4-BE49-F238E27FC236}">
                  <a16:creationId xmlns:a16="http://schemas.microsoft.com/office/drawing/2014/main" id="{698A6C87-7642-994A-A7C9-43A019FFA823}"/>
                </a:ext>
              </a:extLst>
            </p:cNvPr>
            <p:cNvSpPr/>
            <p:nvPr/>
          </p:nvSpPr>
          <p:spPr>
            <a:xfrm>
              <a:off x="14125019" y="1256497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19" h="419100">
                  <a:moveTo>
                    <a:pt x="234034" y="236076"/>
                  </a:moveTo>
                  <a:lnTo>
                    <a:pt x="103567" y="236076"/>
                  </a:lnTo>
                  <a:lnTo>
                    <a:pt x="63182" y="244263"/>
                  </a:lnTo>
                  <a:lnTo>
                    <a:pt x="30270" y="266539"/>
                  </a:lnTo>
                  <a:lnTo>
                    <a:pt x="8114" y="299475"/>
                  </a:lnTo>
                  <a:lnTo>
                    <a:pt x="0" y="339644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44"/>
                  </a:lnTo>
                  <a:lnTo>
                    <a:pt x="29176" y="308398"/>
                  </a:lnTo>
                  <a:lnTo>
                    <a:pt x="46452" y="282721"/>
                  </a:lnTo>
                  <a:lnTo>
                    <a:pt x="72105" y="265325"/>
                  </a:lnTo>
                  <a:lnTo>
                    <a:pt x="103567" y="258924"/>
                  </a:lnTo>
                  <a:lnTo>
                    <a:pt x="295888" y="258924"/>
                  </a:lnTo>
                  <a:lnTo>
                    <a:pt x="274209" y="244263"/>
                  </a:lnTo>
                  <a:lnTo>
                    <a:pt x="234034" y="236076"/>
                  </a:lnTo>
                  <a:close/>
                </a:path>
                <a:path w="337819" h="419100">
                  <a:moveTo>
                    <a:pt x="295888" y="258924"/>
                  </a:moveTo>
                  <a:lnTo>
                    <a:pt x="234034" y="258924"/>
                  </a:lnTo>
                  <a:lnTo>
                    <a:pt x="265284" y="265325"/>
                  </a:lnTo>
                  <a:lnTo>
                    <a:pt x="290961" y="282721"/>
                  </a:lnTo>
                  <a:lnTo>
                    <a:pt x="308354" y="308398"/>
                  </a:lnTo>
                  <a:lnTo>
                    <a:pt x="314754" y="339644"/>
                  </a:lnTo>
                  <a:lnTo>
                    <a:pt x="314754" y="418835"/>
                  </a:lnTo>
                  <a:lnTo>
                    <a:pt x="337612" y="418835"/>
                  </a:lnTo>
                  <a:lnTo>
                    <a:pt x="337612" y="339644"/>
                  </a:lnTo>
                  <a:lnTo>
                    <a:pt x="329425" y="299475"/>
                  </a:lnTo>
                  <a:lnTo>
                    <a:pt x="307149" y="266539"/>
                  </a:lnTo>
                  <a:lnTo>
                    <a:pt x="295888" y="258924"/>
                  </a:lnTo>
                  <a:close/>
                </a:path>
                <a:path w="337819" h="419100">
                  <a:moveTo>
                    <a:pt x="167534" y="0"/>
                  </a:moveTo>
                  <a:lnTo>
                    <a:pt x="122463" y="9083"/>
                  </a:lnTo>
                  <a:lnTo>
                    <a:pt x="85674" y="33827"/>
                  </a:lnTo>
                  <a:lnTo>
                    <a:pt x="60878" y="70470"/>
                  </a:lnTo>
                  <a:lnTo>
                    <a:pt x="51788" y="115253"/>
                  </a:lnTo>
                  <a:lnTo>
                    <a:pt x="60878" y="160324"/>
                  </a:lnTo>
                  <a:lnTo>
                    <a:pt x="85674" y="197113"/>
                  </a:lnTo>
                  <a:lnTo>
                    <a:pt x="122463" y="221908"/>
                  </a:lnTo>
                  <a:lnTo>
                    <a:pt x="167534" y="230998"/>
                  </a:lnTo>
                  <a:lnTo>
                    <a:pt x="212311" y="221908"/>
                  </a:lnTo>
                  <a:lnTo>
                    <a:pt x="232643" y="208150"/>
                  </a:lnTo>
                  <a:lnTo>
                    <a:pt x="167534" y="208150"/>
                  </a:lnTo>
                  <a:lnTo>
                    <a:pt x="131385" y="200846"/>
                  </a:lnTo>
                  <a:lnTo>
                    <a:pt x="101851" y="180930"/>
                  </a:lnTo>
                  <a:lnTo>
                    <a:pt x="81932" y="151400"/>
                  </a:lnTo>
                  <a:lnTo>
                    <a:pt x="74626" y="115253"/>
                  </a:lnTo>
                  <a:lnTo>
                    <a:pt x="81932" y="79396"/>
                  </a:lnTo>
                  <a:lnTo>
                    <a:pt x="101851" y="50015"/>
                  </a:lnTo>
                  <a:lnTo>
                    <a:pt x="131385" y="30154"/>
                  </a:lnTo>
                  <a:lnTo>
                    <a:pt x="167534" y="22857"/>
                  </a:lnTo>
                  <a:lnTo>
                    <a:pt x="232710" y="22857"/>
                  </a:lnTo>
                  <a:lnTo>
                    <a:pt x="212311" y="9083"/>
                  </a:lnTo>
                  <a:lnTo>
                    <a:pt x="167534" y="0"/>
                  </a:lnTo>
                  <a:close/>
                </a:path>
                <a:path w="337819" h="419100">
                  <a:moveTo>
                    <a:pt x="232710" y="22857"/>
                  </a:moveTo>
                  <a:lnTo>
                    <a:pt x="167534" y="22857"/>
                  </a:lnTo>
                  <a:lnTo>
                    <a:pt x="203390" y="30154"/>
                  </a:lnTo>
                  <a:lnTo>
                    <a:pt x="232771" y="50015"/>
                  </a:lnTo>
                  <a:lnTo>
                    <a:pt x="252632" y="79396"/>
                  </a:lnTo>
                  <a:lnTo>
                    <a:pt x="259929" y="115253"/>
                  </a:lnTo>
                  <a:lnTo>
                    <a:pt x="252632" y="151400"/>
                  </a:lnTo>
                  <a:lnTo>
                    <a:pt x="232771" y="180930"/>
                  </a:lnTo>
                  <a:lnTo>
                    <a:pt x="203390" y="200846"/>
                  </a:lnTo>
                  <a:lnTo>
                    <a:pt x="167534" y="208150"/>
                  </a:lnTo>
                  <a:lnTo>
                    <a:pt x="232643" y="208150"/>
                  </a:lnTo>
                  <a:lnTo>
                    <a:pt x="248955" y="197113"/>
                  </a:lnTo>
                  <a:lnTo>
                    <a:pt x="273702" y="160324"/>
                  </a:lnTo>
                  <a:lnTo>
                    <a:pt x="282787" y="115253"/>
                  </a:lnTo>
                  <a:lnTo>
                    <a:pt x="273702" y="70470"/>
                  </a:lnTo>
                  <a:lnTo>
                    <a:pt x="248955" y="33827"/>
                  </a:lnTo>
                  <a:lnTo>
                    <a:pt x="232710" y="22857"/>
                  </a:lnTo>
                  <a:close/>
                </a:path>
              </a:pathLst>
            </a:custGeom>
            <a:solidFill>
              <a:srgbClr val="28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48">
              <a:extLst>
                <a:ext uri="{FF2B5EF4-FFF2-40B4-BE49-F238E27FC236}">
                  <a16:creationId xmlns:a16="http://schemas.microsoft.com/office/drawing/2014/main" id="{D6011F1C-8E00-774E-9FB4-523E93E1EBD0}"/>
                </a:ext>
              </a:extLst>
            </p:cNvPr>
            <p:cNvSpPr/>
            <p:nvPr/>
          </p:nvSpPr>
          <p:spPr>
            <a:xfrm>
              <a:off x="14523716" y="1256497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19" h="419100">
                  <a:moveTo>
                    <a:pt x="234045" y="236076"/>
                  </a:moveTo>
                  <a:lnTo>
                    <a:pt x="103567" y="236076"/>
                  </a:lnTo>
                  <a:lnTo>
                    <a:pt x="63182" y="244263"/>
                  </a:lnTo>
                  <a:lnTo>
                    <a:pt x="30270" y="266539"/>
                  </a:lnTo>
                  <a:lnTo>
                    <a:pt x="8114" y="299475"/>
                  </a:lnTo>
                  <a:lnTo>
                    <a:pt x="0" y="339644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44"/>
                  </a:lnTo>
                  <a:lnTo>
                    <a:pt x="29176" y="308398"/>
                  </a:lnTo>
                  <a:lnTo>
                    <a:pt x="46452" y="282721"/>
                  </a:lnTo>
                  <a:lnTo>
                    <a:pt x="72105" y="265325"/>
                  </a:lnTo>
                  <a:lnTo>
                    <a:pt x="103567" y="258924"/>
                  </a:lnTo>
                  <a:lnTo>
                    <a:pt x="295890" y="258924"/>
                  </a:lnTo>
                  <a:lnTo>
                    <a:pt x="274214" y="244263"/>
                  </a:lnTo>
                  <a:lnTo>
                    <a:pt x="234045" y="236076"/>
                  </a:lnTo>
                  <a:close/>
                </a:path>
                <a:path w="337819" h="419100">
                  <a:moveTo>
                    <a:pt x="295890" y="258924"/>
                  </a:moveTo>
                  <a:lnTo>
                    <a:pt x="234045" y="258924"/>
                  </a:lnTo>
                  <a:lnTo>
                    <a:pt x="265290" y="265325"/>
                  </a:lnTo>
                  <a:lnTo>
                    <a:pt x="290967" y="282721"/>
                  </a:lnTo>
                  <a:lnTo>
                    <a:pt x="308363" y="308398"/>
                  </a:lnTo>
                  <a:lnTo>
                    <a:pt x="314765" y="339644"/>
                  </a:lnTo>
                  <a:lnTo>
                    <a:pt x="314765" y="418835"/>
                  </a:lnTo>
                  <a:lnTo>
                    <a:pt x="337612" y="418835"/>
                  </a:lnTo>
                  <a:lnTo>
                    <a:pt x="337612" y="339644"/>
                  </a:lnTo>
                  <a:lnTo>
                    <a:pt x="329425" y="299475"/>
                  </a:lnTo>
                  <a:lnTo>
                    <a:pt x="307150" y="266539"/>
                  </a:lnTo>
                  <a:lnTo>
                    <a:pt x="295890" y="258924"/>
                  </a:lnTo>
                  <a:close/>
                </a:path>
                <a:path w="337819" h="419100">
                  <a:moveTo>
                    <a:pt x="167534" y="0"/>
                  </a:moveTo>
                  <a:lnTo>
                    <a:pt x="122463" y="9083"/>
                  </a:lnTo>
                  <a:lnTo>
                    <a:pt x="85674" y="33827"/>
                  </a:lnTo>
                  <a:lnTo>
                    <a:pt x="60878" y="70470"/>
                  </a:lnTo>
                  <a:lnTo>
                    <a:pt x="51788" y="115253"/>
                  </a:lnTo>
                  <a:lnTo>
                    <a:pt x="60878" y="160324"/>
                  </a:lnTo>
                  <a:lnTo>
                    <a:pt x="85674" y="197113"/>
                  </a:lnTo>
                  <a:lnTo>
                    <a:pt x="122463" y="221908"/>
                  </a:lnTo>
                  <a:lnTo>
                    <a:pt x="167534" y="230998"/>
                  </a:lnTo>
                  <a:lnTo>
                    <a:pt x="212314" y="221908"/>
                  </a:lnTo>
                  <a:lnTo>
                    <a:pt x="232644" y="208150"/>
                  </a:lnTo>
                  <a:lnTo>
                    <a:pt x="167534" y="208150"/>
                  </a:lnTo>
                  <a:lnTo>
                    <a:pt x="131385" y="200846"/>
                  </a:lnTo>
                  <a:lnTo>
                    <a:pt x="101851" y="180930"/>
                  </a:lnTo>
                  <a:lnTo>
                    <a:pt x="81932" y="151400"/>
                  </a:lnTo>
                  <a:lnTo>
                    <a:pt x="74626" y="115253"/>
                  </a:lnTo>
                  <a:lnTo>
                    <a:pt x="81932" y="79396"/>
                  </a:lnTo>
                  <a:lnTo>
                    <a:pt x="101851" y="50015"/>
                  </a:lnTo>
                  <a:lnTo>
                    <a:pt x="131385" y="30154"/>
                  </a:lnTo>
                  <a:lnTo>
                    <a:pt x="167534" y="22857"/>
                  </a:lnTo>
                  <a:lnTo>
                    <a:pt x="232711" y="22857"/>
                  </a:lnTo>
                  <a:lnTo>
                    <a:pt x="212314" y="9083"/>
                  </a:lnTo>
                  <a:lnTo>
                    <a:pt x="167534" y="0"/>
                  </a:lnTo>
                  <a:close/>
                </a:path>
                <a:path w="337819" h="419100">
                  <a:moveTo>
                    <a:pt x="232711" y="22857"/>
                  </a:moveTo>
                  <a:lnTo>
                    <a:pt x="167534" y="22857"/>
                  </a:lnTo>
                  <a:lnTo>
                    <a:pt x="203392" y="30154"/>
                  </a:lnTo>
                  <a:lnTo>
                    <a:pt x="232776" y="50015"/>
                  </a:lnTo>
                  <a:lnTo>
                    <a:pt x="252641" y="79396"/>
                  </a:lnTo>
                  <a:lnTo>
                    <a:pt x="259939" y="115253"/>
                  </a:lnTo>
                  <a:lnTo>
                    <a:pt x="252641" y="151400"/>
                  </a:lnTo>
                  <a:lnTo>
                    <a:pt x="232776" y="180930"/>
                  </a:lnTo>
                  <a:lnTo>
                    <a:pt x="203392" y="200846"/>
                  </a:lnTo>
                  <a:lnTo>
                    <a:pt x="167534" y="208150"/>
                  </a:lnTo>
                  <a:lnTo>
                    <a:pt x="232644" y="208150"/>
                  </a:lnTo>
                  <a:lnTo>
                    <a:pt x="248954" y="197113"/>
                  </a:lnTo>
                  <a:lnTo>
                    <a:pt x="273694" y="160324"/>
                  </a:lnTo>
                  <a:lnTo>
                    <a:pt x="282776" y="115253"/>
                  </a:lnTo>
                  <a:lnTo>
                    <a:pt x="273694" y="70470"/>
                  </a:lnTo>
                  <a:lnTo>
                    <a:pt x="248954" y="33827"/>
                  </a:lnTo>
                  <a:lnTo>
                    <a:pt x="232711" y="22857"/>
                  </a:lnTo>
                  <a:close/>
                </a:path>
              </a:pathLst>
            </a:custGeom>
            <a:solidFill>
              <a:srgbClr val="28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49">
              <a:extLst>
                <a:ext uri="{FF2B5EF4-FFF2-40B4-BE49-F238E27FC236}">
                  <a16:creationId xmlns:a16="http://schemas.microsoft.com/office/drawing/2014/main" id="{1053AE52-3829-D24B-BC14-4FF6A52EA994}"/>
                </a:ext>
              </a:extLst>
            </p:cNvPr>
            <p:cNvSpPr txBox="1"/>
            <p:nvPr/>
          </p:nvSpPr>
          <p:spPr>
            <a:xfrm>
              <a:off x="13564271" y="1836242"/>
              <a:ext cx="1455420" cy="3149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900" spc="25" dirty="0">
                  <a:solidFill>
                    <a:srgbClr val="282471"/>
                  </a:solidFill>
                  <a:latin typeface="Calibre-Medium"/>
                  <a:cs typeface="Calibre-Medium"/>
                </a:rPr>
                <a:t>General</a:t>
              </a:r>
              <a:r>
                <a:rPr sz="1900" spc="15" dirty="0">
                  <a:solidFill>
                    <a:srgbClr val="282471"/>
                  </a:solidFill>
                  <a:latin typeface="Calibre-Medium"/>
                  <a:cs typeface="Calibre-Medium"/>
                </a:rPr>
                <a:t> </a:t>
              </a:r>
              <a:r>
                <a:rPr sz="1900" spc="20" dirty="0">
                  <a:solidFill>
                    <a:srgbClr val="282471"/>
                  </a:solidFill>
                  <a:latin typeface="Calibre-Medium"/>
                  <a:cs typeface="Calibre-Medium"/>
                </a:rPr>
                <a:t>public</a:t>
              </a:r>
              <a:endParaRPr sz="1900">
                <a:latin typeface="Calibre-Medium"/>
                <a:cs typeface="Calibre-Medium"/>
              </a:endParaRPr>
            </a:p>
          </p:txBody>
        </p:sp>
        <p:sp>
          <p:nvSpPr>
            <p:cNvPr id="142" name="object 50">
              <a:extLst>
                <a:ext uri="{FF2B5EF4-FFF2-40B4-BE49-F238E27FC236}">
                  <a16:creationId xmlns:a16="http://schemas.microsoft.com/office/drawing/2014/main" id="{EC8D419A-EA9C-BB45-A903-D22F006DFE6A}"/>
                </a:ext>
              </a:extLst>
            </p:cNvPr>
            <p:cNvSpPr/>
            <p:nvPr/>
          </p:nvSpPr>
          <p:spPr>
            <a:xfrm>
              <a:off x="14864979" y="2672920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19" h="419100">
                  <a:moveTo>
                    <a:pt x="234045" y="236066"/>
                  </a:moveTo>
                  <a:lnTo>
                    <a:pt x="103567" y="236066"/>
                  </a:lnTo>
                  <a:lnTo>
                    <a:pt x="63182" y="244253"/>
                  </a:lnTo>
                  <a:lnTo>
                    <a:pt x="30270" y="266528"/>
                  </a:lnTo>
                  <a:lnTo>
                    <a:pt x="8114" y="299464"/>
                  </a:lnTo>
                  <a:lnTo>
                    <a:pt x="0" y="339633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33"/>
                  </a:lnTo>
                  <a:lnTo>
                    <a:pt x="29176" y="308388"/>
                  </a:lnTo>
                  <a:lnTo>
                    <a:pt x="46452" y="282711"/>
                  </a:lnTo>
                  <a:lnTo>
                    <a:pt x="72105" y="265315"/>
                  </a:lnTo>
                  <a:lnTo>
                    <a:pt x="103567" y="258913"/>
                  </a:lnTo>
                  <a:lnTo>
                    <a:pt x="295890" y="258913"/>
                  </a:lnTo>
                  <a:lnTo>
                    <a:pt x="274214" y="244253"/>
                  </a:lnTo>
                  <a:lnTo>
                    <a:pt x="234045" y="236066"/>
                  </a:lnTo>
                  <a:close/>
                </a:path>
                <a:path w="337819" h="419100">
                  <a:moveTo>
                    <a:pt x="295890" y="258913"/>
                  </a:moveTo>
                  <a:lnTo>
                    <a:pt x="234045" y="258913"/>
                  </a:lnTo>
                  <a:lnTo>
                    <a:pt x="265290" y="265315"/>
                  </a:lnTo>
                  <a:lnTo>
                    <a:pt x="290967" y="282711"/>
                  </a:lnTo>
                  <a:lnTo>
                    <a:pt x="308363" y="308388"/>
                  </a:lnTo>
                  <a:lnTo>
                    <a:pt x="314765" y="339633"/>
                  </a:lnTo>
                  <a:lnTo>
                    <a:pt x="314765" y="418835"/>
                  </a:lnTo>
                  <a:lnTo>
                    <a:pt x="337612" y="418835"/>
                  </a:lnTo>
                  <a:lnTo>
                    <a:pt x="337612" y="339633"/>
                  </a:lnTo>
                  <a:lnTo>
                    <a:pt x="329425" y="299464"/>
                  </a:lnTo>
                  <a:lnTo>
                    <a:pt x="307150" y="266528"/>
                  </a:lnTo>
                  <a:lnTo>
                    <a:pt x="295890" y="258913"/>
                  </a:lnTo>
                  <a:close/>
                </a:path>
                <a:path w="337819" h="419100">
                  <a:moveTo>
                    <a:pt x="167534" y="0"/>
                  </a:moveTo>
                  <a:lnTo>
                    <a:pt x="122463" y="9082"/>
                  </a:lnTo>
                  <a:lnTo>
                    <a:pt x="85674" y="33822"/>
                  </a:lnTo>
                  <a:lnTo>
                    <a:pt x="60878" y="70462"/>
                  </a:lnTo>
                  <a:lnTo>
                    <a:pt x="51788" y="115242"/>
                  </a:lnTo>
                  <a:lnTo>
                    <a:pt x="60878" y="160313"/>
                  </a:lnTo>
                  <a:lnTo>
                    <a:pt x="85674" y="197102"/>
                  </a:lnTo>
                  <a:lnTo>
                    <a:pt x="122463" y="221897"/>
                  </a:lnTo>
                  <a:lnTo>
                    <a:pt x="167534" y="230987"/>
                  </a:lnTo>
                  <a:lnTo>
                    <a:pt x="212314" y="221897"/>
                  </a:lnTo>
                  <a:lnTo>
                    <a:pt x="232644" y="208140"/>
                  </a:lnTo>
                  <a:lnTo>
                    <a:pt x="167534" y="208140"/>
                  </a:lnTo>
                  <a:lnTo>
                    <a:pt x="131385" y="200835"/>
                  </a:lnTo>
                  <a:lnTo>
                    <a:pt x="101851" y="180919"/>
                  </a:lnTo>
                  <a:lnTo>
                    <a:pt x="81932" y="151389"/>
                  </a:lnTo>
                  <a:lnTo>
                    <a:pt x="74626" y="115242"/>
                  </a:lnTo>
                  <a:lnTo>
                    <a:pt x="81932" y="79385"/>
                  </a:lnTo>
                  <a:lnTo>
                    <a:pt x="101851" y="50005"/>
                  </a:lnTo>
                  <a:lnTo>
                    <a:pt x="131385" y="30144"/>
                  </a:lnTo>
                  <a:lnTo>
                    <a:pt x="167534" y="22847"/>
                  </a:lnTo>
                  <a:lnTo>
                    <a:pt x="232701" y="22847"/>
                  </a:lnTo>
                  <a:lnTo>
                    <a:pt x="212314" y="9082"/>
                  </a:lnTo>
                  <a:lnTo>
                    <a:pt x="167534" y="0"/>
                  </a:lnTo>
                  <a:close/>
                </a:path>
                <a:path w="337819" h="419100">
                  <a:moveTo>
                    <a:pt x="232701" y="22847"/>
                  </a:moveTo>
                  <a:lnTo>
                    <a:pt x="167534" y="22847"/>
                  </a:lnTo>
                  <a:lnTo>
                    <a:pt x="203392" y="30144"/>
                  </a:lnTo>
                  <a:lnTo>
                    <a:pt x="232776" y="50005"/>
                  </a:lnTo>
                  <a:lnTo>
                    <a:pt x="252641" y="79385"/>
                  </a:lnTo>
                  <a:lnTo>
                    <a:pt x="259939" y="115242"/>
                  </a:lnTo>
                  <a:lnTo>
                    <a:pt x="252641" y="151389"/>
                  </a:lnTo>
                  <a:lnTo>
                    <a:pt x="232776" y="180919"/>
                  </a:lnTo>
                  <a:lnTo>
                    <a:pt x="203392" y="200835"/>
                  </a:lnTo>
                  <a:lnTo>
                    <a:pt x="167534" y="208140"/>
                  </a:lnTo>
                  <a:lnTo>
                    <a:pt x="232644" y="208140"/>
                  </a:lnTo>
                  <a:lnTo>
                    <a:pt x="248954" y="197102"/>
                  </a:lnTo>
                  <a:lnTo>
                    <a:pt x="273694" y="160313"/>
                  </a:lnTo>
                  <a:lnTo>
                    <a:pt x="282776" y="115242"/>
                  </a:lnTo>
                  <a:lnTo>
                    <a:pt x="273694" y="70462"/>
                  </a:lnTo>
                  <a:lnTo>
                    <a:pt x="248954" y="33822"/>
                  </a:lnTo>
                  <a:lnTo>
                    <a:pt x="232701" y="22847"/>
                  </a:lnTo>
                  <a:close/>
                </a:path>
              </a:pathLst>
            </a:custGeom>
            <a:solidFill>
              <a:srgbClr val="28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51">
              <a:extLst>
                <a:ext uri="{FF2B5EF4-FFF2-40B4-BE49-F238E27FC236}">
                  <a16:creationId xmlns:a16="http://schemas.microsoft.com/office/drawing/2014/main" id="{60DD56A0-E579-E846-B441-823B61B9E113}"/>
                </a:ext>
              </a:extLst>
            </p:cNvPr>
            <p:cNvSpPr/>
            <p:nvPr/>
          </p:nvSpPr>
          <p:spPr>
            <a:xfrm>
              <a:off x="15263671" y="2672920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19" h="419100">
                  <a:moveTo>
                    <a:pt x="234045" y="236066"/>
                  </a:moveTo>
                  <a:lnTo>
                    <a:pt x="103567" y="236066"/>
                  </a:lnTo>
                  <a:lnTo>
                    <a:pt x="63182" y="244253"/>
                  </a:lnTo>
                  <a:lnTo>
                    <a:pt x="30270" y="266528"/>
                  </a:lnTo>
                  <a:lnTo>
                    <a:pt x="8114" y="299464"/>
                  </a:lnTo>
                  <a:lnTo>
                    <a:pt x="0" y="339633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33"/>
                  </a:lnTo>
                  <a:lnTo>
                    <a:pt x="29176" y="308388"/>
                  </a:lnTo>
                  <a:lnTo>
                    <a:pt x="46452" y="282711"/>
                  </a:lnTo>
                  <a:lnTo>
                    <a:pt x="72105" y="265315"/>
                  </a:lnTo>
                  <a:lnTo>
                    <a:pt x="103567" y="258913"/>
                  </a:lnTo>
                  <a:lnTo>
                    <a:pt x="295895" y="258913"/>
                  </a:lnTo>
                  <a:lnTo>
                    <a:pt x="274218" y="244253"/>
                  </a:lnTo>
                  <a:lnTo>
                    <a:pt x="234045" y="236066"/>
                  </a:lnTo>
                  <a:close/>
                </a:path>
                <a:path w="337819" h="419100">
                  <a:moveTo>
                    <a:pt x="295895" y="258913"/>
                  </a:moveTo>
                  <a:lnTo>
                    <a:pt x="234045" y="258913"/>
                  </a:lnTo>
                  <a:lnTo>
                    <a:pt x="265290" y="265315"/>
                  </a:lnTo>
                  <a:lnTo>
                    <a:pt x="290967" y="282711"/>
                  </a:lnTo>
                  <a:lnTo>
                    <a:pt x="308363" y="308388"/>
                  </a:lnTo>
                  <a:lnTo>
                    <a:pt x="314765" y="339633"/>
                  </a:lnTo>
                  <a:lnTo>
                    <a:pt x="314765" y="418835"/>
                  </a:lnTo>
                  <a:lnTo>
                    <a:pt x="337612" y="418835"/>
                  </a:lnTo>
                  <a:lnTo>
                    <a:pt x="337612" y="339633"/>
                  </a:lnTo>
                  <a:lnTo>
                    <a:pt x="329427" y="299464"/>
                  </a:lnTo>
                  <a:lnTo>
                    <a:pt x="307154" y="266528"/>
                  </a:lnTo>
                  <a:lnTo>
                    <a:pt x="295895" y="258913"/>
                  </a:lnTo>
                  <a:close/>
                </a:path>
                <a:path w="337819" h="419100">
                  <a:moveTo>
                    <a:pt x="167534" y="0"/>
                  </a:moveTo>
                  <a:lnTo>
                    <a:pt x="122463" y="9082"/>
                  </a:lnTo>
                  <a:lnTo>
                    <a:pt x="85674" y="33822"/>
                  </a:lnTo>
                  <a:lnTo>
                    <a:pt x="60878" y="70462"/>
                  </a:lnTo>
                  <a:lnTo>
                    <a:pt x="51788" y="115242"/>
                  </a:lnTo>
                  <a:lnTo>
                    <a:pt x="60878" y="160313"/>
                  </a:lnTo>
                  <a:lnTo>
                    <a:pt x="85674" y="197102"/>
                  </a:lnTo>
                  <a:lnTo>
                    <a:pt x="122463" y="221897"/>
                  </a:lnTo>
                  <a:lnTo>
                    <a:pt x="167534" y="230987"/>
                  </a:lnTo>
                  <a:lnTo>
                    <a:pt x="212314" y="221897"/>
                  </a:lnTo>
                  <a:lnTo>
                    <a:pt x="232644" y="208140"/>
                  </a:lnTo>
                  <a:lnTo>
                    <a:pt x="167534" y="208140"/>
                  </a:lnTo>
                  <a:lnTo>
                    <a:pt x="131385" y="200835"/>
                  </a:lnTo>
                  <a:lnTo>
                    <a:pt x="101851" y="180919"/>
                  </a:lnTo>
                  <a:lnTo>
                    <a:pt x="81932" y="151389"/>
                  </a:lnTo>
                  <a:lnTo>
                    <a:pt x="74626" y="115242"/>
                  </a:lnTo>
                  <a:lnTo>
                    <a:pt x="81932" y="79385"/>
                  </a:lnTo>
                  <a:lnTo>
                    <a:pt x="101851" y="50005"/>
                  </a:lnTo>
                  <a:lnTo>
                    <a:pt x="131385" y="30144"/>
                  </a:lnTo>
                  <a:lnTo>
                    <a:pt x="167534" y="22847"/>
                  </a:lnTo>
                  <a:lnTo>
                    <a:pt x="232701" y="22847"/>
                  </a:lnTo>
                  <a:lnTo>
                    <a:pt x="212314" y="9082"/>
                  </a:lnTo>
                  <a:lnTo>
                    <a:pt x="167534" y="0"/>
                  </a:lnTo>
                  <a:close/>
                </a:path>
                <a:path w="337819" h="419100">
                  <a:moveTo>
                    <a:pt x="232701" y="22847"/>
                  </a:moveTo>
                  <a:lnTo>
                    <a:pt x="167534" y="22847"/>
                  </a:lnTo>
                  <a:lnTo>
                    <a:pt x="203392" y="30144"/>
                  </a:lnTo>
                  <a:lnTo>
                    <a:pt x="232776" y="50005"/>
                  </a:lnTo>
                  <a:lnTo>
                    <a:pt x="252641" y="79385"/>
                  </a:lnTo>
                  <a:lnTo>
                    <a:pt x="259939" y="115242"/>
                  </a:lnTo>
                  <a:lnTo>
                    <a:pt x="252641" y="151389"/>
                  </a:lnTo>
                  <a:lnTo>
                    <a:pt x="232776" y="180919"/>
                  </a:lnTo>
                  <a:lnTo>
                    <a:pt x="203392" y="200835"/>
                  </a:lnTo>
                  <a:lnTo>
                    <a:pt x="167534" y="208140"/>
                  </a:lnTo>
                  <a:lnTo>
                    <a:pt x="232644" y="208140"/>
                  </a:lnTo>
                  <a:lnTo>
                    <a:pt x="248954" y="197102"/>
                  </a:lnTo>
                  <a:lnTo>
                    <a:pt x="273694" y="160313"/>
                  </a:lnTo>
                  <a:lnTo>
                    <a:pt x="282776" y="115242"/>
                  </a:lnTo>
                  <a:lnTo>
                    <a:pt x="273694" y="70462"/>
                  </a:lnTo>
                  <a:lnTo>
                    <a:pt x="248954" y="33822"/>
                  </a:lnTo>
                  <a:lnTo>
                    <a:pt x="232701" y="22847"/>
                  </a:lnTo>
                  <a:close/>
                </a:path>
              </a:pathLst>
            </a:custGeom>
            <a:solidFill>
              <a:srgbClr val="28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52">
              <a:extLst>
                <a:ext uri="{FF2B5EF4-FFF2-40B4-BE49-F238E27FC236}">
                  <a16:creationId xmlns:a16="http://schemas.microsoft.com/office/drawing/2014/main" id="{6A7D31C4-6F8B-934F-901D-3FEBED91E687}"/>
                </a:ext>
              </a:extLst>
            </p:cNvPr>
            <p:cNvSpPr/>
            <p:nvPr/>
          </p:nvSpPr>
          <p:spPr>
            <a:xfrm>
              <a:off x="15662361" y="2672920"/>
              <a:ext cx="337820" cy="419100"/>
            </a:xfrm>
            <a:custGeom>
              <a:avLst/>
              <a:gdLst/>
              <a:ahLst/>
              <a:cxnLst/>
              <a:rect l="l" t="t" r="r" b="b"/>
              <a:pathLst>
                <a:path w="337819" h="419100">
                  <a:moveTo>
                    <a:pt x="234045" y="236066"/>
                  </a:moveTo>
                  <a:lnTo>
                    <a:pt x="103577" y="236066"/>
                  </a:lnTo>
                  <a:lnTo>
                    <a:pt x="63190" y="244253"/>
                  </a:lnTo>
                  <a:lnTo>
                    <a:pt x="30275" y="266528"/>
                  </a:lnTo>
                  <a:lnTo>
                    <a:pt x="8116" y="299464"/>
                  </a:lnTo>
                  <a:lnTo>
                    <a:pt x="0" y="339633"/>
                  </a:lnTo>
                  <a:lnTo>
                    <a:pt x="0" y="418835"/>
                  </a:lnTo>
                  <a:lnTo>
                    <a:pt x="22847" y="418835"/>
                  </a:lnTo>
                  <a:lnTo>
                    <a:pt x="22847" y="339633"/>
                  </a:lnTo>
                  <a:lnTo>
                    <a:pt x="29177" y="308388"/>
                  </a:lnTo>
                  <a:lnTo>
                    <a:pt x="46454" y="282711"/>
                  </a:lnTo>
                  <a:lnTo>
                    <a:pt x="72110" y="265315"/>
                  </a:lnTo>
                  <a:lnTo>
                    <a:pt x="103577" y="258913"/>
                  </a:lnTo>
                  <a:lnTo>
                    <a:pt x="295895" y="258913"/>
                  </a:lnTo>
                  <a:lnTo>
                    <a:pt x="274218" y="244253"/>
                  </a:lnTo>
                  <a:lnTo>
                    <a:pt x="234045" y="236066"/>
                  </a:lnTo>
                  <a:close/>
                </a:path>
                <a:path w="337819" h="419100">
                  <a:moveTo>
                    <a:pt x="295895" y="258913"/>
                  </a:moveTo>
                  <a:lnTo>
                    <a:pt x="234045" y="258913"/>
                  </a:lnTo>
                  <a:lnTo>
                    <a:pt x="265294" y="265315"/>
                  </a:lnTo>
                  <a:lnTo>
                    <a:pt x="290971" y="282711"/>
                  </a:lnTo>
                  <a:lnTo>
                    <a:pt x="308365" y="308388"/>
                  </a:lnTo>
                  <a:lnTo>
                    <a:pt x="314765" y="339633"/>
                  </a:lnTo>
                  <a:lnTo>
                    <a:pt x="314765" y="418835"/>
                  </a:lnTo>
                  <a:lnTo>
                    <a:pt x="337612" y="418835"/>
                  </a:lnTo>
                  <a:lnTo>
                    <a:pt x="337612" y="339633"/>
                  </a:lnTo>
                  <a:lnTo>
                    <a:pt x="329427" y="299464"/>
                  </a:lnTo>
                  <a:lnTo>
                    <a:pt x="307154" y="266528"/>
                  </a:lnTo>
                  <a:lnTo>
                    <a:pt x="295895" y="258913"/>
                  </a:lnTo>
                  <a:close/>
                </a:path>
                <a:path w="337819" h="419100">
                  <a:moveTo>
                    <a:pt x="167534" y="0"/>
                  </a:moveTo>
                  <a:lnTo>
                    <a:pt x="122467" y="9082"/>
                  </a:lnTo>
                  <a:lnTo>
                    <a:pt x="85678" y="33822"/>
                  </a:lnTo>
                  <a:lnTo>
                    <a:pt x="60880" y="70462"/>
                  </a:lnTo>
                  <a:lnTo>
                    <a:pt x="51788" y="115242"/>
                  </a:lnTo>
                  <a:lnTo>
                    <a:pt x="60880" y="160313"/>
                  </a:lnTo>
                  <a:lnTo>
                    <a:pt x="85678" y="197102"/>
                  </a:lnTo>
                  <a:lnTo>
                    <a:pt x="122467" y="221897"/>
                  </a:lnTo>
                  <a:lnTo>
                    <a:pt x="167534" y="230987"/>
                  </a:lnTo>
                  <a:lnTo>
                    <a:pt x="212314" y="221897"/>
                  </a:lnTo>
                  <a:lnTo>
                    <a:pt x="232644" y="208140"/>
                  </a:lnTo>
                  <a:lnTo>
                    <a:pt x="167534" y="208140"/>
                  </a:lnTo>
                  <a:lnTo>
                    <a:pt x="131391" y="200835"/>
                  </a:lnTo>
                  <a:lnTo>
                    <a:pt x="101860" y="180919"/>
                  </a:lnTo>
                  <a:lnTo>
                    <a:pt x="81942" y="151389"/>
                  </a:lnTo>
                  <a:lnTo>
                    <a:pt x="74636" y="115242"/>
                  </a:lnTo>
                  <a:lnTo>
                    <a:pt x="81942" y="79385"/>
                  </a:lnTo>
                  <a:lnTo>
                    <a:pt x="101860" y="50005"/>
                  </a:lnTo>
                  <a:lnTo>
                    <a:pt x="131391" y="30144"/>
                  </a:lnTo>
                  <a:lnTo>
                    <a:pt x="167534" y="22847"/>
                  </a:lnTo>
                  <a:lnTo>
                    <a:pt x="232701" y="22847"/>
                  </a:lnTo>
                  <a:lnTo>
                    <a:pt x="212314" y="9082"/>
                  </a:lnTo>
                  <a:lnTo>
                    <a:pt x="167534" y="0"/>
                  </a:lnTo>
                  <a:close/>
                </a:path>
                <a:path w="337819" h="419100">
                  <a:moveTo>
                    <a:pt x="232701" y="22847"/>
                  </a:moveTo>
                  <a:lnTo>
                    <a:pt x="167534" y="22847"/>
                  </a:lnTo>
                  <a:lnTo>
                    <a:pt x="203392" y="30144"/>
                  </a:lnTo>
                  <a:lnTo>
                    <a:pt x="232776" y="50005"/>
                  </a:lnTo>
                  <a:lnTo>
                    <a:pt x="252641" y="79385"/>
                  </a:lnTo>
                  <a:lnTo>
                    <a:pt x="259939" y="115242"/>
                  </a:lnTo>
                  <a:lnTo>
                    <a:pt x="252641" y="151389"/>
                  </a:lnTo>
                  <a:lnTo>
                    <a:pt x="232776" y="180919"/>
                  </a:lnTo>
                  <a:lnTo>
                    <a:pt x="203392" y="200835"/>
                  </a:lnTo>
                  <a:lnTo>
                    <a:pt x="167534" y="208140"/>
                  </a:lnTo>
                  <a:lnTo>
                    <a:pt x="232644" y="208140"/>
                  </a:lnTo>
                  <a:lnTo>
                    <a:pt x="248954" y="197102"/>
                  </a:lnTo>
                  <a:lnTo>
                    <a:pt x="273694" y="160313"/>
                  </a:lnTo>
                  <a:lnTo>
                    <a:pt x="282776" y="115242"/>
                  </a:lnTo>
                  <a:lnTo>
                    <a:pt x="273694" y="70462"/>
                  </a:lnTo>
                  <a:lnTo>
                    <a:pt x="248954" y="33822"/>
                  </a:lnTo>
                  <a:lnTo>
                    <a:pt x="232701" y="22847"/>
                  </a:lnTo>
                  <a:close/>
                </a:path>
              </a:pathLst>
            </a:custGeom>
            <a:solidFill>
              <a:srgbClr val="28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53">
              <a:extLst>
                <a:ext uri="{FF2B5EF4-FFF2-40B4-BE49-F238E27FC236}">
                  <a16:creationId xmlns:a16="http://schemas.microsoft.com/office/drawing/2014/main" id="{057BD25B-4750-764B-9ABC-9D61233B023E}"/>
                </a:ext>
              </a:extLst>
            </p:cNvPr>
            <p:cNvSpPr txBox="1"/>
            <p:nvPr/>
          </p:nvSpPr>
          <p:spPr>
            <a:xfrm>
              <a:off x="14703339" y="3252654"/>
              <a:ext cx="1458595" cy="3149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900" spc="25" dirty="0">
                  <a:solidFill>
                    <a:srgbClr val="282471"/>
                  </a:solidFill>
                  <a:latin typeface="Calibre-Medium"/>
                  <a:cs typeface="Calibre-Medium"/>
                </a:rPr>
                <a:t>Industry users</a:t>
              </a:r>
              <a:endParaRPr sz="1900">
                <a:latin typeface="Calibre-Medium"/>
                <a:cs typeface="Calibre-Medium"/>
              </a:endParaRPr>
            </a:p>
          </p:txBody>
        </p:sp>
        <p:sp>
          <p:nvSpPr>
            <p:cNvPr id="146" name="object 54">
              <a:extLst>
                <a:ext uri="{FF2B5EF4-FFF2-40B4-BE49-F238E27FC236}">
                  <a16:creationId xmlns:a16="http://schemas.microsoft.com/office/drawing/2014/main" id="{8EAC6312-37A7-7E4C-9610-EFAA67183A57}"/>
                </a:ext>
              </a:extLst>
            </p:cNvPr>
            <p:cNvSpPr txBox="1"/>
            <p:nvPr/>
          </p:nvSpPr>
          <p:spPr>
            <a:xfrm>
              <a:off x="11992817" y="6641859"/>
              <a:ext cx="2321560" cy="12401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379730">
                <a:lnSpc>
                  <a:spcPct val="104900"/>
                </a:lnSpc>
                <a:spcBef>
                  <a:spcPts val="100"/>
                </a:spcBef>
              </a:pPr>
              <a:r>
                <a:rPr sz="1900" spc="20" dirty="0">
                  <a:solidFill>
                    <a:srgbClr val="284B64"/>
                  </a:solidFill>
                  <a:latin typeface="Calibre-Medium"/>
                  <a:cs typeface="Calibre-Medium"/>
                </a:rPr>
                <a:t>Researchers</a:t>
              </a:r>
              <a:r>
                <a:rPr sz="1900" spc="80" dirty="0">
                  <a:solidFill>
                    <a:srgbClr val="284B64"/>
                  </a:solidFill>
                  <a:latin typeface="Calibre-Medium"/>
                  <a:cs typeface="Calibre-Medium"/>
                </a:rPr>
                <a:t> </a:t>
              </a:r>
              <a:r>
                <a:rPr sz="1900" spc="5" dirty="0">
                  <a:solidFill>
                    <a:srgbClr val="284B64"/>
                  </a:solidFill>
                  <a:latin typeface="Calibre-Medium"/>
                  <a:cs typeface="Calibre-Medium"/>
                </a:rPr>
                <a:t>at </a:t>
              </a:r>
              <a:r>
                <a:rPr sz="1900" spc="10" dirty="0">
                  <a:solidFill>
                    <a:srgbClr val="284B64"/>
                  </a:solidFill>
                  <a:latin typeface="Calibre-Medium"/>
                  <a:cs typeface="Calibre-Medium"/>
                </a:rPr>
                <a:t> </a:t>
              </a:r>
              <a:r>
                <a:rPr sz="1900" spc="25" dirty="0">
                  <a:solidFill>
                    <a:srgbClr val="284B64"/>
                  </a:solidFill>
                  <a:latin typeface="Calibre-Medium"/>
                  <a:cs typeface="Calibre-Medium"/>
                </a:rPr>
                <a:t>Geoscience</a:t>
              </a:r>
              <a:r>
                <a:rPr sz="1900" spc="70" dirty="0">
                  <a:solidFill>
                    <a:srgbClr val="284B64"/>
                  </a:solidFill>
                  <a:latin typeface="Calibre-Medium"/>
                  <a:cs typeface="Calibre-Medium"/>
                </a:rPr>
                <a:t> </a:t>
              </a:r>
              <a:r>
                <a:rPr sz="1900" spc="15" dirty="0">
                  <a:solidFill>
                    <a:srgbClr val="284B64"/>
                  </a:solidFill>
                  <a:latin typeface="Calibre-Medium"/>
                  <a:cs typeface="Calibre-Medium"/>
                </a:rPr>
                <a:t>Australia</a:t>
              </a:r>
              <a:r>
                <a:rPr sz="1900" spc="70" dirty="0">
                  <a:solidFill>
                    <a:srgbClr val="284B64"/>
                  </a:solidFill>
                  <a:latin typeface="Calibre-Medium"/>
                  <a:cs typeface="Calibre-Medium"/>
                </a:rPr>
                <a:t> </a:t>
              </a:r>
              <a:r>
                <a:rPr sz="1900" spc="-5" dirty="0">
                  <a:solidFill>
                    <a:srgbClr val="284B64"/>
                  </a:solidFill>
                  <a:latin typeface="Calibre-Medium"/>
                  <a:cs typeface="Calibre-Medium"/>
                </a:rPr>
                <a:t>&amp; </a:t>
              </a:r>
              <a:r>
                <a:rPr sz="1900" spc="-405" dirty="0">
                  <a:solidFill>
                    <a:srgbClr val="284B64"/>
                  </a:solidFill>
                  <a:latin typeface="Calibre-Medium"/>
                  <a:cs typeface="Calibre-Medium"/>
                </a:rPr>
                <a:t> </a:t>
              </a:r>
              <a:r>
                <a:rPr sz="1900" spc="10" dirty="0">
                  <a:solidFill>
                    <a:srgbClr val="284B64"/>
                  </a:solidFill>
                  <a:latin typeface="Calibre-Medium"/>
                  <a:cs typeface="Calibre-Medium"/>
                </a:rPr>
                <a:t>the</a:t>
              </a:r>
              <a:r>
                <a:rPr sz="1900" spc="80" dirty="0">
                  <a:solidFill>
                    <a:srgbClr val="284B64"/>
                  </a:solidFill>
                  <a:latin typeface="Calibre-Medium"/>
                  <a:cs typeface="Calibre-Medium"/>
                </a:rPr>
                <a:t> </a:t>
              </a:r>
              <a:r>
                <a:rPr sz="1900" spc="15" dirty="0">
                  <a:solidFill>
                    <a:srgbClr val="284B64"/>
                  </a:solidFill>
                  <a:latin typeface="Calibre-Medium"/>
                  <a:cs typeface="Calibre-Medium"/>
                </a:rPr>
                <a:t>State</a:t>
              </a:r>
              <a:r>
                <a:rPr sz="1900" spc="85" dirty="0">
                  <a:solidFill>
                    <a:srgbClr val="284B64"/>
                  </a:solidFill>
                  <a:latin typeface="Calibre-Medium"/>
                  <a:cs typeface="Calibre-Medium"/>
                </a:rPr>
                <a:t> </a:t>
              </a:r>
              <a:r>
                <a:rPr sz="1900" spc="15" dirty="0">
                  <a:solidFill>
                    <a:srgbClr val="284B64"/>
                  </a:solidFill>
                  <a:latin typeface="Calibre-Medium"/>
                  <a:cs typeface="Calibre-Medium"/>
                </a:rPr>
                <a:t>and</a:t>
              </a:r>
              <a:r>
                <a:rPr sz="1900" spc="80" dirty="0">
                  <a:solidFill>
                    <a:srgbClr val="284B64"/>
                  </a:solidFill>
                  <a:latin typeface="Calibre-Medium"/>
                  <a:cs typeface="Calibre-Medium"/>
                </a:rPr>
                <a:t> </a:t>
              </a:r>
              <a:r>
                <a:rPr sz="1900" dirty="0">
                  <a:solidFill>
                    <a:srgbClr val="284B64"/>
                  </a:solidFill>
                  <a:latin typeface="Calibre-Medium"/>
                  <a:cs typeface="Calibre-Medium"/>
                </a:rPr>
                <a:t>Territory</a:t>
              </a:r>
              <a:endParaRPr sz="1900" dirty="0">
                <a:latin typeface="Calibre-Medium"/>
                <a:cs typeface="Calibre-Medium"/>
              </a:endParaRPr>
            </a:p>
            <a:p>
              <a:pPr marL="214629">
                <a:lnSpc>
                  <a:spcPct val="100000"/>
                </a:lnSpc>
                <a:spcBef>
                  <a:spcPts val="110"/>
                </a:spcBef>
              </a:pPr>
              <a:r>
                <a:rPr sz="1900" spc="25" dirty="0">
                  <a:solidFill>
                    <a:srgbClr val="284B64"/>
                  </a:solidFill>
                  <a:latin typeface="Calibre-Medium"/>
                  <a:cs typeface="Calibre-Medium"/>
                </a:rPr>
                <a:t>Geological</a:t>
              </a:r>
              <a:r>
                <a:rPr sz="1900" spc="60" dirty="0">
                  <a:solidFill>
                    <a:srgbClr val="284B64"/>
                  </a:solidFill>
                  <a:latin typeface="Calibre-Medium"/>
                  <a:cs typeface="Calibre-Medium"/>
                </a:rPr>
                <a:t> </a:t>
              </a:r>
              <a:r>
                <a:rPr sz="1900" spc="15" dirty="0">
                  <a:solidFill>
                    <a:srgbClr val="284B64"/>
                  </a:solidFill>
                  <a:latin typeface="Calibre-Medium"/>
                  <a:cs typeface="Calibre-Medium"/>
                </a:rPr>
                <a:t>Surveys</a:t>
              </a:r>
              <a:endParaRPr sz="1900" dirty="0">
                <a:latin typeface="Calibre-Medium"/>
                <a:cs typeface="Calibre-Medium"/>
              </a:endParaRPr>
            </a:p>
          </p:txBody>
        </p:sp>
        <p:sp>
          <p:nvSpPr>
            <p:cNvPr id="147" name="object 55">
              <a:extLst>
                <a:ext uri="{FF2B5EF4-FFF2-40B4-BE49-F238E27FC236}">
                  <a16:creationId xmlns:a16="http://schemas.microsoft.com/office/drawing/2014/main" id="{3CCB05FB-25D2-4D49-B53E-3FF8C38575FD}"/>
                </a:ext>
              </a:extLst>
            </p:cNvPr>
            <p:cNvSpPr txBox="1"/>
            <p:nvPr/>
          </p:nvSpPr>
          <p:spPr>
            <a:xfrm>
              <a:off x="14708156" y="6641859"/>
              <a:ext cx="1445260" cy="93662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065" marR="5080" algn="ctr">
                <a:lnSpc>
                  <a:spcPct val="104900"/>
                </a:lnSpc>
                <a:spcBef>
                  <a:spcPts val="100"/>
                </a:spcBef>
              </a:pPr>
              <a:r>
                <a:rPr sz="1900" spc="20" dirty="0">
                  <a:solidFill>
                    <a:srgbClr val="4792CF"/>
                  </a:solidFill>
                  <a:latin typeface="Calibre-Medium"/>
                  <a:cs typeface="Calibre-Medium"/>
                </a:rPr>
                <a:t>Researchers </a:t>
              </a:r>
              <a:r>
                <a:rPr sz="1900" spc="25" dirty="0">
                  <a:solidFill>
                    <a:srgbClr val="4792CF"/>
                  </a:solidFill>
                  <a:latin typeface="Calibre-Medium"/>
                  <a:cs typeface="Calibre-Medium"/>
                </a:rPr>
                <a:t> </a:t>
              </a:r>
              <a:r>
                <a:rPr sz="1900" spc="10" dirty="0">
                  <a:solidFill>
                    <a:srgbClr val="4792CF"/>
                  </a:solidFill>
                  <a:latin typeface="Calibre-Medium"/>
                  <a:cs typeface="Calibre-Medium"/>
                </a:rPr>
                <a:t>in</a:t>
              </a:r>
              <a:r>
                <a:rPr sz="1900" spc="15" dirty="0">
                  <a:solidFill>
                    <a:srgbClr val="4792CF"/>
                  </a:solidFill>
                  <a:latin typeface="Calibre-Medium"/>
                  <a:cs typeface="Calibre-Medium"/>
                </a:rPr>
                <a:t> government </a:t>
              </a:r>
              <a:r>
                <a:rPr sz="1900" spc="-405" dirty="0">
                  <a:solidFill>
                    <a:srgbClr val="4792CF"/>
                  </a:solidFill>
                  <a:latin typeface="Calibre-Medium"/>
                  <a:cs typeface="Calibre-Medium"/>
                </a:rPr>
                <a:t> </a:t>
              </a:r>
              <a:r>
                <a:rPr sz="1900" spc="5" dirty="0">
                  <a:solidFill>
                    <a:srgbClr val="4792CF"/>
                  </a:solidFill>
                  <a:latin typeface="Calibre-Medium"/>
                  <a:cs typeface="Calibre-Medium"/>
                </a:rPr>
                <a:t>at</a:t>
              </a:r>
              <a:r>
                <a:rPr sz="1900" spc="80" dirty="0">
                  <a:solidFill>
                    <a:srgbClr val="4792CF"/>
                  </a:solidFill>
                  <a:latin typeface="Calibre-Medium"/>
                  <a:cs typeface="Calibre-Medium"/>
                </a:rPr>
                <a:t> </a:t>
              </a:r>
              <a:r>
                <a:rPr sz="1900" spc="25" dirty="0">
                  <a:solidFill>
                    <a:srgbClr val="4792CF"/>
                  </a:solidFill>
                  <a:latin typeface="Calibre-Medium"/>
                  <a:cs typeface="Calibre-Medium"/>
                </a:rPr>
                <a:t>CSIRO</a:t>
              </a:r>
              <a:endParaRPr sz="1900" dirty="0">
                <a:latin typeface="Calibre-Medium"/>
                <a:cs typeface="Calibre-Medium"/>
              </a:endParaRPr>
            </a:p>
          </p:txBody>
        </p:sp>
        <p:sp>
          <p:nvSpPr>
            <p:cNvPr id="148" name="object 56">
              <a:extLst>
                <a:ext uri="{FF2B5EF4-FFF2-40B4-BE49-F238E27FC236}">
                  <a16:creationId xmlns:a16="http://schemas.microsoft.com/office/drawing/2014/main" id="{B9D2E1D2-681A-BF4F-859B-D900F6C454CA}"/>
                </a:ext>
              </a:extLst>
            </p:cNvPr>
            <p:cNvSpPr txBox="1"/>
            <p:nvPr/>
          </p:nvSpPr>
          <p:spPr>
            <a:xfrm>
              <a:off x="17087539" y="6641859"/>
              <a:ext cx="1242060" cy="633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86995" marR="5080" indent="-74930">
                <a:lnSpc>
                  <a:spcPct val="104900"/>
                </a:lnSpc>
                <a:spcBef>
                  <a:spcPts val="100"/>
                </a:spcBef>
              </a:pPr>
              <a:r>
                <a:rPr sz="1900" spc="5" dirty="0">
                  <a:solidFill>
                    <a:srgbClr val="221F1F"/>
                  </a:solidFill>
                  <a:latin typeface="Calibre-Medium"/>
                  <a:cs typeface="Calibre-Medium"/>
                </a:rPr>
                <a:t>R</a:t>
              </a:r>
              <a:r>
                <a:rPr sz="1900" spc="30" dirty="0">
                  <a:solidFill>
                    <a:srgbClr val="221F1F"/>
                  </a:solidFill>
                  <a:latin typeface="Calibre-Medium"/>
                  <a:cs typeface="Calibre-Medium"/>
                </a:rPr>
                <a:t>e</a:t>
              </a:r>
              <a:r>
                <a:rPr sz="1900" spc="25" dirty="0">
                  <a:solidFill>
                    <a:srgbClr val="221F1F"/>
                  </a:solidFill>
                  <a:latin typeface="Calibre-Medium"/>
                  <a:cs typeface="Calibre-Medium"/>
                </a:rPr>
                <a:t>s</a:t>
              </a:r>
              <a:r>
                <a:rPr sz="1900" spc="30" dirty="0">
                  <a:solidFill>
                    <a:srgbClr val="221F1F"/>
                  </a:solidFill>
                  <a:latin typeface="Calibre-Medium"/>
                  <a:cs typeface="Calibre-Medium"/>
                </a:rPr>
                <a:t>e</a:t>
              </a:r>
              <a:r>
                <a:rPr sz="1900" spc="20" dirty="0">
                  <a:solidFill>
                    <a:srgbClr val="221F1F"/>
                  </a:solidFill>
                  <a:latin typeface="Calibre-Medium"/>
                  <a:cs typeface="Calibre-Medium"/>
                </a:rPr>
                <a:t>a</a:t>
              </a:r>
              <a:r>
                <a:rPr sz="1900" spc="15" dirty="0">
                  <a:solidFill>
                    <a:srgbClr val="221F1F"/>
                  </a:solidFill>
                  <a:latin typeface="Calibre-Medium"/>
                  <a:cs typeface="Calibre-Medium"/>
                </a:rPr>
                <a:t>r</a:t>
              </a:r>
              <a:r>
                <a:rPr sz="1900" spc="25" dirty="0">
                  <a:solidFill>
                    <a:srgbClr val="221F1F"/>
                  </a:solidFill>
                  <a:latin typeface="Calibre-Medium"/>
                  <a:cs typeface="Calibre-Medium"/>
                </a:rPr>
                <a:t>c</a:t>
              </a:r>
              <a:r>
                <a:rPr sz="1900" spc="30" dirty="0">
                  <a:solidFill>
                    <a:srgbClr val="221F1F"/>
                  </a:solidFill>
                  <a:latin typeface="Calibre-Medium"/>
                  <a:cs typeface="Calibre-Medium"/>
                </a:rPr>
                <a:t>he</a:t>
              </a:r>
              <a:r>
                <a:rPr sz="1900" spc="25" dirty="0">
                  <a:solidFill>
                    <a:srgbClr val="221F1F"/>
                  </a:solidFill>
                  <a:latin typeface="Calibre-Medium"/>
                  <a:cs typeface="Calibre-Medium"/>
                </a:rPr>
                <a:t>r</a:t>
              </a:r>
              <a:r>
                <a:rPr sz="1900" spc="-5" dirty="0">
                  <a:solidFill>
                    <a:srgbClr val="221F1F"/>
                  </a:solidFill>
                  <a:latin typeface="Calibre-Medium"/>
                  <a:cs typeface="Calibre-Medium"/>
                </a:rPr>
                <a:t>s  </a:t>
              </a:r>
              <a:r>
                <a:rPr sz="1900" spc="5" dirty="0">
                  <a:solidFill>
                    <a:srgbClr val="221F1F"/>
                  </a:solidFill>
                  <a:latin typeface="Calibre-Medium"/>
                  <a:cs typeface="Calibre-Medium"/>
                </a:rPr>
                <a:t>in</a:t>
              </a:r>
              <a:r>
                <a:rPr sz="1900" spc="65" dirty="0">
                  <a:solidFill>
                    <a:srgbClr val="221F1F"/>
                  </a:solidFill>
                  <a:latin typeface="Calibre-Medium"/>
                  <a:cs typeface="Calibre-Medium"/>
                </a:rPr>
                <a:t> </a:t>
              </a:r>
              <a:r>
                <a:rPr sz="1900" spc="20" dirty="0">
                  <a:solidFill>
                    <a:srgbClr val="221F1F"/>
                  </a:solidFill>
                  <a:latin typeface="Calibre-Medium"/>
                  <a:cs typeface="Calibre-Medium"/>
                </a:rPr>
                <a:t>industry</a:t>
              </a:r>
              <a:endParaRPr sz="1900" dirty="0">
                <a:latin typeface="Calibre-Medium"/>
                <a:cs typeface="Calibre-Medium"/>
              </a:endParaRPr>
            </a:p>
          </p:txBody>
        </p:sp>
        <p:grpSp>
          <p:nvGrpSpPr>
            <p:cNvPr id="149" name="object 57">
              <a:extLst>
                <a:ext uri="{FF2B5EF4-FFF2-40B4-BE49-F238E27FC236}">
                  <a16:creationId xmlns:a16="http://schemas.microsoft.com/office/drawing/2014/main" id="{C0C1E625-DA6C-5744-BFF4-F9E599698BC7}"/>
                </a:ext>
              </a:extLst>
            </p:cNvPr>
            <p:cNvGrpSpPr/>
            <p:nvPr/>
          </p:nvGrpSpPr>
          <p:grpSpPr>
            <a:xfrm>
              <a:off x="9894984" y="8076710"/>
              <a:ext cx="8796020" cy="267335"/>
              <a:chOff x="9894984" y="8076710"/>
              <a:chExt cx="8796020" cy="267335"/>
            </a:xfrm>
          </p:grpSpPr>
          <p:sp>
            <p:nvSpPr>
              <p:cNvPr id="164" name="object 58">
                <a:extLst>
                  <a:ext uri="{FF2B5EF4-FFF2-40B4-BE49-F238E27FC236}">
                    <a16:creationId xmlns:a16="http://schemas.microsoft.com/office/drawing/2014/main" id="{43D8DBE3-4419-E943-84BA-29559FF49F03}"/>
                  </a:ext>
                </a:extLst>
              </p:cNvPr>
              <p:cNvSpPr/>
              <p:nvPr/>
            </p:nvSpPr>
            <p:spPr>
              <a:xfrm>
                <a:off x="14292756" y="8081945"/>
                <a:ext cx="0" cy="262255"/>
              </a:xfrm>
              <a:custGeom>
                <a:avLst/>
                <a:gdLst/>
                <a:ahLst/>
                <a:cxnLst/>
                <a:rect l="l" t="t" r="r" b="b"/>
                <a:pathLst>
                  <a:path h="262254">
                    <a:moveTo>
                      <a:pt x="0" y="0"/>
                    </a:moveTo>
                    <a:lnTo>
                      <a:pt x="0" y="261772"/>
                    </a:lnTo>
                  </a:path>
                </a:pathLst>
              </a:custGeom>
              <a:ln w="10470">
                <a:solidFill>
                  <a:srgbClr val="28247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" name="object 59">
                <a:extLst>
                  <a:ext uri="{FF2B5EF4-FFF2-40B4-BE49-F238E27FC236}">
                    <a16:creationId xmlns:a16="http://schemas.microsoft.com/office/drawing/2014/main" id="{ECB6BE63-10AA-1541-8361-B3C6B1993DBC}"/>
                  </a:ext>
                </a:extLst>
              </p:cNvPr>
              <p:cNvSpPr/>
              <p:nvPr/>
            </p:nvSpPr>
            <p:spPr>
              <a:xfrm>
                <a:off x="9894984" y="8081945"/>
                <a:ext cx="87960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796019">
                    <a:moveTo>
                      <a:pt x="0" y="0"/>
                    </a:moveTo>
                    <a:lnTo>
                      <a:pt x="8795543" y="0"/>
                    </a:lnTo>
                  </a:path>
                </a:pathLst>
              </a:custGeom>
              <a:ln w="10470">
                <a:solidFill>
                  <a:srgbClr val="28247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0" name="object 60">
              <a:extLst>
                <a:ext uri="{FF2B5EF4-FFF2-40B4-BE49-F238E27FC236}">
                  <a16:creationId xmlns:a16="http://schemas.microsoft.com/office/drawing/2014/main" id="{2332F189-9C84-E341-B724-848B612DC2AC}"/>
                </a:ext>
              </a:extLst>
            </p:cNvPr>
            <p:cNvSpPr txBox="1"/>
            <p:nvPr/>
          </p:nvSpPr>
          <p:spPr>
            <a:xfrm>
              <a:off x="10323532" y="9376356"/>
              <a:ext cx="7941309" cy="633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264795">
                <a:lnSpc>
                  <a:spcPct val="104900"/>
                </a:lnSpc>
                <a:spcBef>
                  <a:spcPts val="100"/>
                </a:spcBef>
              </a:pPr>
              <a:r>
                <a:rPr sz="1900" spc="20" dirty="0">
                  <a:solidFill>
                    <a:srgbClr val="58C2AA"/>
                  </a:solidFill>
                  <a:latin typeface="Calibre-Medium"/>
                  <a:cs typeface="Calibre-Medium"/>
                </a:rPr>
                <a:t>AuScope</a:t>
              </a:r>
              <a:r>
                <a:rPr sz="1900" spc="95" dirty="0">
                  <a:solidFill>
                    <a:srgbClr val="58C2AA"/>
                  </a:solidFill>
                  <a:latin typeface="Calibre-Medium"/>
                  <a:cs typeface="Calibre-Medium"/>
                </a:rPr>
                <a:t> </a:t>
              </a:r>
              <a:r>
                <a:rPr sz="1900" spc="20" dirty="0">
                  <a:solidFill>
                    <a:srgbClr val="58C2AA"/>
                  </a:solidFill>
                  <a:latin typeface="Calibre-Medium"/>
                  <a:cs typeface="Calibre-Medium"/>
                </a:rPr>
                <a:t>Capability</a:t>
              </a:r>
              <a:r>
                <a:rPr sz="1900" spc="100" dirty="0">
                  <a:solidFill>
                    <a:srgbClr val="58C2AA"/>
                  </a:solidFill>
                  <a:latin typeface="Calibre-Medium"/>
                  <a:cs typeface="Calibre-Medium"/>
                </a:rPr>
                <a:t> </a:t>
              </a:r>
              <a:r>
                <a:rPr sz="1900" spc="-5" dirty="0">
                  <a:solidFill>
                    <a:srgbClr val="58C2AA"/>
                  </a:solidFill>
                  <a:latin typeface="Calibre-Medium"/>
                  <a:cs typeface="Calibre-Medium"/>
                </a:rPr>
                <a:t>—</a:t>
              </a:r>
              <a:r>
                <a:rPr sz="1900" spc="95" dirty="0">
                  <a:solidFill>
                    <a:srgbClr val="58C2AA"/>
                  </a:solidFill>
                  <a:latin typeface="Calibre-Medium"/>
                  <a:cs typeface="Calibre-Medium"/>
                </a:rPr>
                <a:t> </a:t>
              </a:r>
              <a:r>
                <a:rPr sz="1900" spc="2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instruments,</a:t>
              </a:r>
              <a:r>
                <a:rPr sz="1900" spc="10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 </a:t>
              </a:r>
              <a:r>
                <a:rPr sz="1900" spc="3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services,</a:t>
              </a:r>
              <a:r>
                <a:rPr sz="1900" spc="95" dirty="0">
                  <a:solidFill>
                    <a:srgbClr val="58C2AA"/>
                  </a:solidFill>
                  <a:latin typeface="Calibre Regular"/>
                  <a:cs typeface="Calibre Regular"/>
                </a:rPr>
                <a:t> </a:t>
              </a:r>
              <a:r>
                <a:rPr sz="1900" spc="15" dirty="0">
                  <a:solidFill>
                    <a:srgbClr val="58C2AA"/>
                  </a:solidFill>
                  <a:latin typeface="Calibre Regular"/>
                  <a:cs typeface="Calibre Regular"/>
                </a:rPr>
                <a:t>data</a:t>
              </a:r>
              <a:r>
                <a:rPr sz="1900" spc="10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 </a:t>
              </a:r>
              <a:r>
                <a:rPr sz="1900" spc="15" dirty="0">
                  <a:solidFill>
                    <a:srgbClr val="58C2AA"/>
                  </a:solidFill>
                  <a:latin typeface="Calibre Regular"/>
                  <a:cs typeface="Calibre Regular"/>
                </a:rPr>
                <a:t>and</a:t>
              </a:r>
              <a:r>
                <a:rPr sz="1900" spc="95" dirty="0">
                  <a:solidFill>
                    <a:srgbClr val="58C2AA"/>
                  </a:solidFill>
                  <a:latin typeface="Calibre Regular"/>
                  <a:cs typeface="Calibre Regular"/>
                </a:rPr>
                <a:t> </a:t>
              </a:r>
              <a:r>
                <a:rPr sz="1900" spc="25" dirty="0">
                  <a:solidFill>
                    <a:srgbClr val="58C2AA"/>
                  </a:solidFill>
                  <a:latin typeface="Calibre Regular"/>
                  <a:cs typeface="Calibre Regular"/>
                </a:rPr>
                <a:t>analytics</a:t>
              </a:r>
              <a:r>
                <a:rPr sz="1900" spc="10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 </a:t>
              </a:r>
              <a:r>
                <a:rPr sz="1900" spc="1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that</a:t>
              </a:r>
              <a:r>
                <a:rPr sz="1900" spc="95" dirty="0">
                  <a:solidFill>
                    <a:srgbClr val="58C2AA"/>
                  </a:solidFill>
                  <a:latin typeface="Calibre Regular"/>
                  <a:cs typeface="Calibre Regular"/>
                </a:rPr>
                <a:t> </a:t>
              </a:r>
              <a:r>
                <a:rPr sz="1900" spc="2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enable </a:t>
              </a:r>
              <a:r>
                <a:rPr sz="1900" spc="25" dirty="0">
                  <a:solidFill>
                    <a:srgbClr val="58C2AA"/>
                  </a:solidFill>
                  <a:latin typeface="Calibre Regular"/>
                  <a:cs typeface="Calibre Regular"/>
                </a:rPr>
                <a:t> researchers</a:t>
              </a:r>
              <a:r>
                <a:rPr sz="1900" spc="95" dirty="0">
                  <a:solidFill>
                    <a:srgbClr val="58C2AA"/>
                  </a:solidFill>
                  <a:latin typeface="Calibre Regular"/>
                  <a:cs typeface="Calibre Regular"/>
                </a:rPr>
                <a:t> </a:t>
              </a:r>
              <a:r>
                <a:rPr sz="190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to</a:t>
              </a:r>
              <a:r>
                <a:rPr sz="1900" spc="10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 </a:t>
              </a:r>
              <a:r>
                <a:rPr sz="1900" spc="2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address</a:t>
              </a:r>
              <a:r>
                <a:rPr sz="1900" spc="10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 </a:t>
              </a:r>
              <a:r>
                <a:rPr sz="1900" spc="2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fundamentaland</a:t>
              </a:r>
              <a:r>
                <a:rPr sz="1900" spc="10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 </a:t>
              </a:r>
              <a:r>
                <a:rPr sz="1900" spc="2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applied</a:t>
              </a:r>
              <a:r>
                <a:rPr sz="1900" spc="10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 </a:t>
              </a:r>
              <a:r>
                <a:rPr sz="1900" spc="2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research</a:t>
              </a:r>
              <a:r>
                <a:rPr sz="1900" spc="10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 </a:t>
              </a:r>
              <a:r>
                <a:rPr sz="1900" spc="2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questions</a:t>
              </a:r>
              <a:r>
                <a:rPr sz="1900" spc="10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 </a:t>
              </a:r>
              <a:r>
                <a:rPr sz="1900" spc="5" dirty="0">
                  <a:solidFill>
                    <a:srgbClr val="58C2AA"/>
                  </a:solidFill>
                  <a:latin typeface="Calibre Regular"/>
                  <a:cs typeface="Calibre Regular"/>
                </a:rPr>
                <a:t>in</a:t>
              </a:r>
              <a:r>
                <a:rPr sz="1900" spc="10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 </a:t>
              </a:r>
              <a:r>
                <a:rPr sz="1900" spc="30" dirty="0">
                  <a:solidFill>
                    <a:srgbClr val="58C2AA"/>
                  </a:solidFill>
                  <a:latin typeface="Calibre Regular"/>
                  <a:cs typeface="Calibre Regular"/>
                </a:rPr>
                <a:t>geoscience</a:t>
              </a:r>
              <a:endParaRPr sz="1900">
                <a:latin typeface="Calibre Regular"/>
                <a:cs typeface="Calibre Regular"/>
              </a:endParaRPr>
            </a:p>
          </p:txBody>
        </p:sp>
        <p:grpSp>
          <p:nvGrpSpPr>
            <p:cNvPr id="151" name="object 61">
              <a:extLst>
                <a:ext uri="{FF2B5EF4-FFF2-40B4-BE49-F238E27FC236}">
                  <a16:creationId xmlns:a16="http://schemas.microsoft.com/office/drawing/2014/main" id="{E0EC7297-016B-1746-9BF3-72675955555A}"/>
                </a:ext>
              </a:extLst>
            </p:cNvPr>
            <p:cNvGrpSpPr/>
            <p:nvPr/>
          </p:nvGrpSpPr>
          <p:grpSpPr>
            <a:xfrm>
              <a:off x="14384432" y="8555814"/>
              <a:ext cx="699770" cy="607695"/>
              <a:chOff x="14384432" y="8555814"/>
              <a:chExt cx="699770" cy="607695"/>
            </a:xfrm>
          </p:grpSpPr>
          <p:sp>
            <p:nvSpPr>
              <p:cNvPr id="160" name="object 62">
                <a:extLst>
                  <a:ext uri="{FF2B5EF4-FFF2-40B4-BE49-F238E27FC236}">
                    <a16:creationId xmlns:a16="http://schemas.microsoft.com/office/drawing/2014/main" id="{EC69983B-77CE-404D-9683-3A2D10199EAD}"/>
                  </a:ext>
                </a:extLst>
              </p:cNvPr>
              <p:cNvSpPr/>
              <p:nvPr/>
            </p:nvSpPr>
            <p:spPr>
              <a:xfrm>
                <a:off x="14384426" y="8555818"/>
                <a:ext cx="699770" cy="607695"/>
              </a:xfrm>
              <a:custGeom>
                <a:avLst/>
                <a:gdLst/>
                <a:ahLst/>
                <a:cxnLst/>
                <a:rect l="l" t="t" r="r" b="b"/>
                <a:pathLst>
                  <a:path w="699769" h="607695">
                    <a:moveTo>
                      <a:pt x="345617" y="245376"/>
                    </a:moveTo>
                    <a:lnTo>
                      <a:pt x="340563" y="206857"/>
                    </a:lnTo>
                    <a:lnTo>
                      <a:pt x="324294" y="169659"/>
                    </a:lnTo>
                    <a:lnTo>
                      <a:pt x="322084" y="165684"/>
                    </a:lnTo>
                    <a:lnTo>
                      <a:pt x="322084" y="252222"/>
                    </a:lnTo>
                    <a:lnTo>
                      <a:pt x="310502" y="298081"/>
                    </a:lnTo>
                    <a:lnTo>
                      <a:pt x="283565" y="335330"/>
                    </a:lnTo>
                    <a:lnTo>
                      <a:pt x="244881" y="360349"/>
                    </a:lnTo>
                    <a:lnTo>
                      <a:pt x="198094" y="369493"/>
                    </a:lnTo>
                    <a:lnTo>
                      <a:pt x="149809" y="359727"/>
                    </a:lnTo>
                    <a:lnTo>
                      <a:pt x="110324" y="333095"/>
                    </a:lnTo>
                    <a:lnTo>
                      <a:pt x="83680" y="293624"/>
                    </a:lnTo>
                    <a:lnTo>
                      <a:pt x="73914" y="245338"/>
                    </a:lnTo>
                    <a:lnTo>
                      <a:pt x="77597" y="215646"/>
                    </a:lnTo>
                    <a:lnTo>
                      <a:pt x="88176" y="188010"/>
                    </a:lnTo>
                    <a:lnTo>
                      <a:pt x="105003" y="163563"/>
                    </a:lnTo>
                    <a:lnTo>
                      <a:pt x="127393" y="143421"/>
                    </a:lnTo>
                    <a:lnTo>
                      <a:pt x="181546" y="256552"/>
                    </a:lnTo>
                    <a:lnTo>
                      <a:pt x="181978" y="257365"/>
                    </a:lnTo>
                    <a:lnTo>
                      <a:pt x="183159" y="259118"/>
                    </a:lnTo>
                    <a:lnTo>
                      <a:pt x="184251" y="260350"/>
                    </a:lnTo>
                    <a:lnTo>
                      <a:pt x="184785" y="260870"/>
                    </a:lnTo>
                    <a:lnTo>
                      <a:pt x="185407" y="261340"/>
                    </a:lnTo>
                    <a:lnTo>
                      <a:pt x="186512" y="262280"/>
                    </a:lnTo>
                    <a:lnTo>
                      <a:pt x="187921" y="263131"/>
                    </a:lnTo>
                    <a:lnTo>
                      <a:pt x="190233" y="264160"/>
                    </a:lnTo>
                    <a:lnTo>
                      <a:pt x="191490" y="264604"/>
                    </a:lnTo>
                    <a:lnTo>
                      <a:pt x="195783" y="265036"/>
                    </a:lnTo>
                    <a:lnTo>
                      <a:pt x="197129" y="265036"/>
                    </a:lnTo>
                    <a:lnTo>
                      <a:pt x="322084" y="252222"/>
                    </a:lnTo>
                    <a:lnTo>
                      <a:pt x="322084" y="165684"/>
                    </a:lnTo>
                    <a:lnTo>
                      <a:pt x="321183" y="164045"/>
                    </a:lnTo>
                    <a:lnTo>
                      <a:pt x="321144" y="228752"/>
                    </a:lnTo>
                    <a:lnTo>
                      <a:pt x="225577" y="238594"/>
                    </a:lnTo>
                    <a:lnTo>
                      <a:pt x="230263" y="234022"/>
                    </a:lnTo>
                    <a:lnTo>
                      <a:pt x="296418" y="169659"/>
                    </a:lnTo>
                    <a:lnTo>
                      <a:pt x="305511" y="183134"/>
                    </a:lnTo>
                    <a:lnTo>
                      <a:pt x="312712" y="197561"/>
                    </a:lnTo>
                    <a:lnTo>
                      <a:pt x="317931" y="212813"/>
                    </a:lnTo>
                    <a:lnTo>
                      <a:pt x="321144" y="228752"/>
                    </a:lnTo>
                    <a:lnTo>
                      <a:pt x="321144" y="164007"/>
                    </a:lnTo>
                    <a:lnTo>
                      <a:pt x="306006" y="144767"/>
                    </a:lnTo>
                    <a:lnTo>
                      <a:pt x="305638" y="144335"/>
                    </a:lnTo>
                    <a:lnTo>
                      <a:pt x="305257" y="143954"/>
                    </a:lnTo>
                    <a:lnTo>
                      <a:pt x="305054" y="143725"/>
                    </a:lnTo>
                    <a:lnTo>
                      <a:pt x="304685" y="143421"/>
                    </a:lnTo>
                    <a:lnTo>
                      <a:pt x="281686" y="123786"/>
                    </a:lnTo>
                    <a:lnTo>
                      <a:pt x="280466" y="123113"/>
                    </a:lnTo>
                    <a:lnTo>
                      <a:pt x="280466" y="152565"/>
                    </a:lnTo>
                    <a:lnTo>
                      <a:pt x="196723" y="234022"/>
                    </a:lnTo>
                    <a:lnTo>
                      <a:pt x="153327" y="143421"/>
                    </a:lnTo>
                    <a:lnTo>
                      <a:pt x="147789" y="131838"/>
                    </a:lnTo>
                    <a:lnTo>
                      <a:pt x="181775" y="122377"/>
                    </a:lnTo>
                    <a:lnTo>
                      <a:pt x="216827" y="122885"/>
                    </a:lnTo>
                    <a:lnTo>
                      <a:pt x="250532" y="133045"/>
                    </a:lnTo>
                    <a:lnTo>
                      <a:pt x="280466" y="152565"/>
                    </a:lnTo>
                    <a:lnTo>
                      <a:pt x="280466" y="123113"/>
                    </a:lnTo>
                    <a:lnTo>
                      <a:pt x="279146" y="122377"/>
                    </a:lnTo>
                    <a:lnTo>
                      <a:pt x="255917" y="109524"/>
                    </a:lnTo>
                    <a:lnTo>
                      <a:pt x="227838" y="100774"/>
                    </a:lnTo>
                    <a:lnTo>
                      <a:pt x="198081" y="97790"/>
                    </a:lnTo>
                    <a:lnTo>
                      <a:pt x="181775" y="98666"/>
                    </a:lnTo>
                    <a:lnTo>
                      <a:pt x="165836" y="101307"/>
                    </a:lnTo>
                    <a:lnTo>
                      <a:pt x="150304" y="105702"/>
                    </a:lnTo>
                    <a:lnTo>
                      <a:pt x="135255" y="111836"/>
                    </a:lnTo>
                    <a:lnTo>
                      <a:pt x="134848" y="111988"/>
                    </a:lnTo>
                    <a:lnTo>
                      <a:pt x="134480" y="112153"/>
                    </a:lnTo>
                    <a:lnTo>
                      <a:pt x="133680" y="112560"/>
                    </a:lnTo>
                    <a:lnTo>
                      <a:pt x="133515" y="112712"/>
                    </a:lnTo>
                    <a:lnTo>
                      <a:pt x="99275" y="135966"/>
                    </a:lnTo>
                    <a:lnTo>
                      <a:pt x="73113" y="167284"/>
                    </a:lnTo>
                    <a:lnTo>
                      <a:pt x="56413" y="204482"/>
                    </a:lnTo>
                    <a:lnTo>
                      <a:pt x="50546" y="245376"/>
                    </a:lnTo>
                    <a:lnTo>
                      <a:pt x="58077" y="291960"/>
                    </a:lnTo>
                    <a:lnTo>
                      <a:pt x="79044" y="332460"/>
                    </a:lnTo>
                    <a:lnTo>
                      <a:pt x="110998" y="364413"/>
                    </a:lnTo>
                    <a:lnTo>
                      <a:pt x="151498" y="385394"/>
                    </a:lnTo>
                    <a:lnTo>
                      <a:pt x="198094" y="392925"/>
                    </a:lnTo>
                    <a:lnTo>
                      <a:pt x="244678" y="385394"/>
                    </a:lnTo>
                    <a:lnTo>
                      <a:pt x="275361" y="369493"/>
                    </a:lnTo>
                    <a:lnTo>
                      <a:pt x="285165" y="364413"/>
                    </a:lnTo>
                    <a:lnTo>
                      <a:pt x="317119" y="332447"/>
                    </a:lnTo>
                    <a:lnTo>
                      <a:pt x="338086" y="291947"/>
                    </a:lnTo>
                    <a:lnTo>
                      <a:pt x="344512" y="252222"/>
                    </a:lnTo>
                    <a:lnTo>
                      <a:pt x="345617" y="245376"/>
                    </a:lnTo>
                    <a:close/>
                  </a:path>
                  <a:path w="699769" h="607695">
                    <a:moveTo>
                      <a:pt x="699757" y="52298"/>
                    </a:moveTo>
                    <a:lnTo>
                      <a:pt x="695642" y="31965"/>
                    </a:lnTo>
                    <a:lnTo>
                      <a:pt x="689864" y="23393"/>
                    </a:lnTo>
                    <a:lnTo>
                      <a:pt x="684428" y="15341"/>
                    </a:lnTo>
                    <a:lnTo>
                      <a:pt x="676325" y="9880"/>
                    </a:lnTo>
                    <a:lnTo>
                      <a:pt x="676325" y="52298"/>
                    </a:lnTo>
                    <a:lnTo>
                      <a:pt x="676325" y="435368"/>
                    </a:lnTo>
                    <a:lnTo>
                      <a:pt x="676325" y="458800"/>
                    </a:lnTo>
                    <a:lnTo>
                      <a:pt x="676325" y="482473"/>
                    </a:lnTo>
                    <a:lnTo>
                      <a:pt x="674052" y="493712"/>
                    </a:lnTo>
                    <a:lnTo>
                      <a:pt x="667867" y="502894"/>
                    </a:lnTo>
                    <a:lnTo>
                      <a:pt x="658698" y="509079"/>
                    </a:lnTo>
                    <a:lnTo>
                      <a:pt x="647471" y="511352"/>
                    </a:lnTo>
                    <a:lnTo>
                      <a:pt x="52235" y="511352"/>
                    </a:lnTo>
                    <a:lnTo>
                      <a:pt x="41008" y="509079"/>
                    </a:lnTo>
                    <a:lnTo>
                      <a:pt x="31838" y="502894"/>
                    </a:lnTo>
                    <a:lnTo>
                      <a:pt x="25641" y="493712"/>
                    </a:lnTo>
                    <a:lnTo>
                      <a:pt x="23368" y="482473"/>
                    </a:lnTo>
                    <a:lnTo>
                      <a:pt x="23368" y="458800"/>
                    </a:lnTo>
                    <a:lnTo>
                      <a:pt x="676325" y="458800"/>
                    </a:lnTo>
                    <a:lnTo>
                      <a:pt x="676325" y="435368"/>
                    </a:lnTo>
                    <a:lnTo>
                      <a:pt x="23406" y="435368"/>
                    </a:lnTo>
                    <a:lnTo>
                      <a:pt x="23406" y="52298"/>
                    </a:lnTo>
                    <a:lnTo>
                      <a:pt x="25679" y="41059"/>
                    </a:lnTo>
                    <a:lnTo>
                      <a:pt x="31864" y="31877"/>
                    </a:lnTo>
                    <a:lnTo>
                      <a:pt x="41046" y="25666"/>
                    </a:lnTo>
                    <a:lnTo>
                      <a:pt x="52273" y="23393"/>
                    </a:lnTo>
                    <a:lnTo>
                      <a:pt x="647471" y="23393"/>
                    </a:lnTo>
                    <a:lnTo>
                      <a:pt x="658698" y="25679"/>
                    </a:lnTo>
                    <a:lnTo>
                      <a:pt x="667854" y="31877"/>
                    </a:lnTo>
                    <a:lnTo>
                      <a:pt x="674052" y="41071"/>
                    </a:lnTo>
                    <a:lnTo>
                      <a:pt x="676325" y="52298"/>
                    </a:lnTo>
                    <a:lnTo>
                      <a:pt x="676325" y="9880"/>
                    </a:lnTo>
                    <a:lnTo>
                      <a:pt x="667804" y="4114"/>
                    </a:lnTo>
                    <a:lnTo>
                      <a:pt x="647471" y="0"/>
                    </a:lnTo>
                    <a:lnTo>
                      <a:pt x="52273" y="0"/>
                    </a:lnTo>
                    <a:lnTo>
                      <a:pt x="31940" y="4114"/>
                    </a:lnTo>
                    <a:lnTo>
                      <a:pt x="15328" y="15341"/>
                    </a:lnTo>
                    <a:lnTo>
                      <a:pt x="4114" y="31965"/>
                    </a:lnTo>
                    <a:lnTo>
                      <a:pt x="0" y="52298"/>
                    </a:lnTo>
                    <a:lnTo>
                      <a:pt x="0" y="482473"/>
                    </a:lnTo>
                    <a:lnTo>
                      <a:pt x="4114" y="502793"/>
                    </a:lnTo>
                    <a:lnTo>
                      <a:pt x="15328" y="519430"/>
                    </a:lnTo>
                    <a:lnTo>
                      <a:pt x="31940" y="530656"/>
                    </a:lnTo>
                    <a:lnTo>
                      <a:pt x="52273" y="534771"/>
                    </a:lnTo>
                    <a:lnTo>
                      <a:pt x="338162" y="534771"/>
                    </a:lnTo>
                    <a:lnTo>
                      <a:pt x="338162" y="583717"/>
                    </a:lnTo>
                    <a:lnTo>
                      <a:pt x="171602" y="583717"/>
                    </a:lnTo>
                    <a:lnTo>
                      <a:pt x="166344" y="588975"/>
                    </a:lnTo>
                    <a:lnTo>
                      <a:pt x="166344" y="601853"/>
                    </a:lnTo>
                    <a:lnTo>
                      <a:pt x="171602" y="607110"/>
                    </a:lnTo>
                    <a:lnTo>
                      <a:pt x="521347" y="607110"/>
                    </a:lnTo>
                    <a:lnTo>
                      <a:pt x="526605" y="601853"/>
                    </a:lnTo>
                    <a:lnTo>
                      <a:pt x="526605" y="588975"/>
                    </a:lnTo>
                    <a:lnTo>
                      <a:pt x="521360" y="583717"/>
                    </a:lnTo>
                    <a:lnTo>
                      <a:pt x="361569" y="583717"/>
                    </a:lnTo>
                    <a:lnTo>
                      <a:pt x="361569" y="534771"/>
                    </a:lnTo>
                    <a:lnTo>
                      <a:pt x="647471" y="534771"/>
                    </a:lnTo>
                    <a:lnTo>
                      <a:pt x="667804" y="530656"/>
                    </a:lnTo>
                    <a:lnTo>
                      <a:pt x="684428" y="519430"/>
                    </a:lnTo>
                    <a:lnTo>
                      <a:pt x="689876" y="511352"/>
                    </a:lnTo>
                    <a:lnTo>
                      <a:pt x="695642" y="502793"/>
                    </a:lnTo>
                    <a:lnTo>
                      <a:pt x="699757" y="482473"/>
                    </a:lnTo>
                    <a:lnTo>
                      <a:pt x="699757" y="458800"/>
                    </a:lnTo>
                    <a:lnTo>
                      <a:pt x="699757" y="435368"/>
                    </a:lnTo>
                    <a:lnTo>
                      <a:pt x="699757" y="52298"/>
                    </a:lnTo>
                    <a:close/>
                  </a:path>
                </a:pathLst>
              </a:custGeom>
              <a:solidFill>
                <a:srgbClr val="58C2A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1" name="object 63">
                <a:extLst>
                  <a:ext uri="{FF2B5EF4-FFF2-40B4-BE49-F238E27FC236}">
                    <a16:creationId xmlns:a16="http://schemas.microsoft.com/office/drawing/2014/main" id="{07CB001D-22C7-9842-91A7-1732B010FA2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4761613" y="8774036"/>
                <a:ext cx="72584" cy="148780"/>
              </a:xfrm>
              <a:prstGeom prst="rect">
                <a:avLst/>
              </a:prstGeom>
            </p:spPr>
          </p:pic>
          <p:sp>
            <p:nvSpPr>
              <p:cNvPr id="162" name="object 64">
                <a:extLst>
                  <a:ext uri="{FF2B5EF4-FFF2-40B4-BE49-F238E27FC236}">
                    <a16:creationId xmlns:a16="http://schemas.microsoft.com/office/drawing/2014/main" id="{F50DE3AD-8137-184F-9CF1-3C89F6AE9DAC}"/>
                  </a:ext>
                </a:extLst>
              </p:cNvPr>
              <p:cNvSpPr/>
              <p:nvPr/>
            </p:nvSpPr>
            <p:spPr>
              <a:xfrm>
                <a:off x="14861348" y="8641087"/>
                <a:ext cx="73025" cy="281940"/>
              </a:xfrm>
              <a:custGeom>
                <a:avLst/>
                <a:gdLst/>
                <a:ahLst/>
                <a:cxnLst/>
                <a:rect l="l" t="t" r="r" b="b"/>
                <a:pathLst>
                  <a:path w="73025" h="281940">
                    <a:moveTo>
                      <a:pt x="67327" y="0"/>
                    </a:moveTo>
                    <a:lnTo>
                      <a:pt x="5266" y="0"/>
                    </a:lnTo>
                    <a:lnTo>
                      <a:pt x="0" y="5235"/>
                    </a:lnTo>
                    <a:lnTo>
                      <a:pt x="0" y="276473"/>
                    </a:lnTo>
                    <a:lnTo>
                      <a:pt x="5235" y="281729"/>
                    </a:lnTo>
                    <a:lnTo>
                      <a:pt x="67327" y="281729"/>
                    </a:lnTo>
                    <a:lnTo>
                      <a:pt x="72563" y="276473"/>
                    </a:lnTo>
                    <a:lnTo>
                      <a:pt x="72563" y="258306"/>
                    </a:lnTo>
                    <a:lnTo>
                      <a:pt x="23423" y="258306"/>
                    </a:lnTo>
                    <a:lnTo>
                      <a:pt x="23423" y="23402"/>
                    </a:lnTo>
                    <a:lnTo>
                      <a:pt x="72563" y="23402"/>
                    </a:lnTo>
                    <a:lnTo>
                      <a:pt x="72563" y="5235"/>
                    </a:lnTo>
                    <a:lnTo>
                      <a:pt x="67327" y="0"/>
                    </a:lnTo>
                    <a:close/>
                  </a:path>
                  <a:path w="73025" h="281940">
                    <a:moveTo>
                      <a:pt x="72563" y="23402"/>
                    </a:moveTo>
                    <a:lnTo>
                      <a:pt x="49171" y="23402"/>
                    </a:lnTo>
                    <a:lnTo>
                      <a:pt x="49171" y="258306"/>
                    </a:lnTo>
                    <a:lnTo>
                      <a:pt x="72563" y="258306"/>
                    </a:lnTo>
                    <a:lnTo>
                      <a:pt x="72563" y="23402"/>
                    </a:lnTo>
                    <a:close/>
                  </a:path>
                </a:pathLst>
              </a:custGeom>
              <a:solidFill>
                <a:srgbClr val="58C2A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3" name="object 65">
                <a:extLst>
                  <a:ext uri="{FF2B5EF4-FFF2-40B4-BE49-F238E27FC236}">
                    <a16:creationId xmlns:a16="http://schemas.microsoft.com/office/drawing/2014/main" id="{DC8EBD2F-BD5E-B443-9B26-0A4E0F86369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4961062" y="8707546"/>
                <a:ext cx="72584" cy="215270"/>
              </a:xfrm>
              <a:prstGeom prst="rect">
                <a:avLst/>
              </a:prstGeom>
            </p:spPr>
          </p:pic>
        </p:grpSp>
        <p:sp>
          <p:nvSpPr>
            <p:cNvPr id="152" name="object 66">
              <a:extLst>
                <a:ext uri="{FF2B5EF4-FFF2-40B4-BE49-F238E27FC236}">
                  <a16:creationId xmlns:a16="http://schemas.microsoft.com/office/drawing/2014/main" id="{5D3BE527-9375-3248-80B4-13896432FE8D}"/>
                </a:ext>
              </a:extLst>
            </p:cNvPr>
            <p:cNvSpPr/>
            <p:nvPr/>
          </p:nvSpPr>
          <p:spPr>
            <a:xfrm>
              <a:off x="15358423" y="8600799"/>
              <a:ext cx="417195" cy="517525"/>
            </a:xfrm>
            <a:custGeom>
              <a:avLst/>
              <a:gdLst/>
              <a:ahLst/>
              <a:cxnLst/>
              <a:rect l="l" t="t" r="r" b="b"/>
              <a:pathLst>
                <a:path w="417194" h="517525">
                  <a:moveTo>
                    <a:pt x="288985" y="291488"/>
                  </a:moveTo>
                  <a:lnTo>
                    <a:pt x="127880" y="291488"/>
                  </a:lnTo>
                  <a:lnTo>
                    <a:pt x="78015" y="301595"/>
                  </a:lnTo>
                  <a:lnTo>
                    <a:pt x="37377" y="329097"/>
                  </a:lnTo>
                  <a:lnTo>
                    <a:pt x="10020" y="369764"/>
                  </a:lnTo>
                  <a:lnTo>
                    <a:pt x="0" y="419369"/>
                  </a:lnTo>
                  <a:lnTo>
                    <a:pt x="0" y="517146"/>
                  </a:lnTo>
                  <a:lnTo>
                    <a:pt x="28208" y="517146"/>
                  </a:lnTo>
                  <a:lnTo>
                    <a:pt x="28208" y="419369"/>
                  </a:lnTo>
                  <a:lnTo>
                    <a:pt x="36023" y="380783"/>
                  </a:lnTo>
                  <a:lnTo>
                    <a:pt x="57355" y="349074"/>
                  </a:lnTo>
                  <a:lnTo>
                    <a:pt x="89031" y="327591"/>
                  </a:lnTo>
                  <a:lnTo>
                    <a:pt x="127880" y="319686"/>
                  </a:lnTo>
                  <a:lnTo>
                    <a:pt x="365338" y="319686"/>
                  </a:lnTo>
                  <a:lnTo>
                    <a:pt x="338586" y="301595"/>
                  </a:lnTo>
                  <a:lnTo>
                    <a:pt x="288985" y="291488"/>
                  </a:lnTo>
                  <a:close/>
                </a:path>
                <a:path w="417194" h="517525">
                  <a:moveTo>
                    <a:pt x="365338" y="319686"/>
                  </a:moveTo>
                  <a:lnTo>
                    <a:pt x="288985" y="319686"/>
                  </a:lnTo>
                  <a:lnTo>
                    <a:pt x="327563" y="327591"/>
                  </a:lnTo>
                  <a:lnTo>
                    <a:pt x="359266" y="349074"/>
                  </a:lnTo>
                  <a:lnTo>
                    <a:pt x="380744" y="380783"/>
                  </a:lnTo>
                  <a:lnTo>
                    <a:pt x="388647" y="419369"/>
                  </a:lnTo>
                  <a:lnTo>
                    <a:pt x="388647" y="517146"/>
                  </a:lnTo>
                  <a:lnTo>
                    <a:pt x="416866" y="517146"/>
                  </a:lnTo>
                  <a:lnTo>
                    <a:pt x="416866" y="419369"/>
                  </a:lnTo>
                  <a:lnTo>
                    <a:pt x="406758" y="369764"/>
                  </a:lnTo>
                  <a:lnTo>
                    <a:pt x="379254" y="329097"/>
                  </a:lnTo>
                  <a:lnTo>
                    <a:pt x="365338" y="319686"/>
                  </a:lnTo>
                  <a:close/>
                </a:path>
                <a:path w="417194" h="517525">
                  <a:moveTo>
                    <a:pt x="206862" y="0"/>
                  </a:moveTo>
                  <a:lnTo>
                    <a:pt x="161670" y="7276"/>
                  </a:lnTo>
                  <a:lnTo>
                    <a:pt x="122435" y="27520"/>
                  </a:lnTo>
                  <a:lnTo>
                    <a:pt x="91505" y="58356"/>
                  </a:lnTo>
                  <a:lnTo>
                    <a:pt x="71226" y="97408"/>
                  </a:lnTo>
                  <a:lnTo>
                    <a:pt x="63945" y="142299"/>
                  </a:lnTo>
                  <a:lnTo>
                    <a:pt x="71226" y="187491"/>
                  </a:lnTo>
                  <a:lnTo>
                    <a:pt x="91505" y="226726"/>
                  </a:lnTo>
                  <a:lnTo>
                    <a:pt x="122435" y="257656"/>
                  </a:lnTo>
                  <a:lnTo>
                    <a:pt x="161670" y="277935"/>
                  </a:lnTo>
                  <a:lnTo>
                    <a:pt x="206862" y="285216"/>
                  </a:lnTo>
                  <a:lnTo>
                    <a:pt x="251749" y="277935"/>
                  </a:lnTo>
                  <a:lnTo>
                    <a:pt x="290800" y="257656"/>
                  </a:lnTo>
                  <a:lnTo>
                    <a:pt x="291447" y="257007"/>
                  </a:lnTo>
                  <a:lnTo>
                    <a:pt x="206862" y="257007"/>
                  </a:lnTo>
                  <a:lnTo>
                    <a:pt x="162227" y="247985"/>
                  </a:lnTo>
                  <a:lnTo>
                    <a:pt x="125764" y="223389"/>
                  </a:lnTo>
                  <a:lnTo>
                    <a:pt x="101173" y="186925"/>
                  </a:lnTo>
                  <a:lnTo>
                    <a:pt x="92154" y="142299"/>
                  </a:lnTo>
                  <a:lnTo>
                    <a:pt x="101173" y="98021"/>
                  </a:lnTo>
                  <a:lnTo>
                    <a:pt x="125764" y="61741"/>
                  </a:lnTo>
                  <a:lnTo>
                    <a:pt x="162227" y="37218"/>
                  </a:lnTo>
                  <a:lnTo>
                    <a:pt x="206862" y="28208"/>
                  </a:lnTo>
                  <a:lnTo>
                    <a:pt x="291489" y="28208"/>
                  </a:lnTo>
                  <a:lnTo>
                    <a:pt x="290800" y="27520"/>
                  </a:lnTo>
                  <a:lnTo>
                    <a:pt x="251749" y="7276"/>
                  </a:lnTo>
                  <a:lnTo>
                    <a:pt x="206862" y="0"/>
                  </a:lnTo>
                  <a:close/>
                </a:path>
                <a:path w="417194" h="517525">
                  <a:moveTo>
                    <a:pt x="291489" y="28208"/>
                  </a:moveTo>
                  <a:lnTo>
                    <a:pt x="206862" y="28208"/>
                  </a:lnTo>
                  <a:lnTo>
                    <a:pt x="251130" y="37218"/>
                  </a:lnTo>
                  <a:lnTo>
                    <a:pt x="287407" y="61741"/>
                  </a:lnTo>
                  <a:lnTo>
                    <a:pt x="311932" y="98021"/>
                  </a:lnTo>
                  <a:lnTo>
                    <a:pt x="320943" y="142299"/>
                  </a:lnTo>
                  <a:lnTo>
                    <a:pt x="311932" y="186925"/>
                  </a:lnTo>
                  <a:lnTo>
                    <a:pt x="287407" y="223389"/>
                  </a:lnTo>
                  <a:lnTo>
                    <a:pt x="251130" y="247985"/>
                  </a:lnTo>
                  <a:lnTo>
                    <a:pt x="206862" y="257007"/>
                  </a:lnTo>
                  <a:lnTo>
                    <a:pt x="291447" y="257007"/>
                  </a:lnTo>
                  <a:lnTo>
                    <a:pt x="321638" y="226726"/>
                  </a:lnTo>
                  <a:lnTo>
                    <a:pt x="341884" y="187491"/>
                  </a:lnTo>
                  <a:lnTo>
                    <a:pt x="349162" y="142299"/>
                  </a:lnTo>
                  <a:lnTo>
                    <a:pt x="341884" y="97408"/>
                  </a:lnTo>
                  <a:lnTo>
                    <a:pt x="321638" y="58356"/>
                  </a:lnTo>
                  <a:lnTo>
                    <a:pt x="291489" y="28208"/>
                  </a:lnTo>
                  <a:close/>
                </a:path>
              </a:pathLst>
            </a:custGeom>
            <a:solidFill>
              <a:srgbClr val="58C2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67">
              <a:extLst>
                <a:ext uri="{FF2B5EF4-FFF2-40B4-BE49-F238E27FC236}">
                  <a16:creationId xmlns:a16="http://schemas.microsoft.com/office/drawing/2014/main" id="{CBFF709E-AFE7-8149-9322-95ECBFA97348}"/>
                </a:ext>
              </a:extLst>
            </p:cNvPr>
            <p:cNvSpPr/>
            <p:nvPr/>
          </p:nvSpPr>
          <p:spPr>
            <a:xfrm>
              <a:off x="12810232" y="9151233"/>
              <a:ext cx="419734" cy="0"/>
            </a:xfrm>
            <a:custGeom>
              <a:avLst/>
              <a:gdLst/>
              <a:ahLst/>
              <a:cxnLst/>
              <a:rect l="l" t="t" r="r" b="b"/>
              <a:pathLst>
                <a:path w="419734">
                  <a:moveTo>
                    <a:pt x="0" y="0"/>
                  </a:moveTo>
                  <a:lnTo>
                    <a:pt x="419411" y="0"/>
                  </a:lnTo>
                </a:path>
              </a:pathLst>
            </a:custGeom>
            <a:ln w="11748">
              <a:solidFill>
                <a:srgbClr val="58C2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54" name="object 68">
              <a:extLst>
                <a:ext uri="{FF2B5EF4-FFF2-40B4-BE49-F238E27FC236}">
                  <a16:creationId xmlns:a16="http://schemas.microsoft.com/office/drawing/2014/main" id="{BF1072F2-BA94-8D46-AF03-D1F3EA9D6B71}"/>
                </a:ext>
              </a:extLst>
            </p:cNvPr>
            <p:cNvGrpSpPr/>
            <p:nvPr/>
          </p:nvGrpSpPr>
          <p:grpSpPr>
            <a:xfrm>
              <a:off x="12820039" y="8532998"/>
              <a:ext cx="451484" cy="565785"/>
              <a:chOff x="12820039" y="8532998"/>
              <a:chExt cx="451484" cy="565785"/>
            </a:xfrm>
          </p:grpSpPr>
          <p:pic>
            <p:nvPicPr>
              <p:cNvPr id="156" name="object 69">
                <a:extLst>
                  <a:ext uri="{FF2B5EF4-FFF2-40B4-BE49-F238E27FC236}">
                    <a16:creationId xmlns:a16="http://schemas.microsoft.com/office/drawing/2014/main" id="{50597DF1-DE4F-1F48-990F-B8884237508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2820039" y="8860707"/>
                <a:ext cx="141618" cy="238045"/>
              </a:xfrm>
              <a:prstGeom prst="rect">
                <a:avLst/>
              </a:prstGeom>
            </p:spPr>
          </p:pic>
          <p:sp>
            <p:nvSpPr>
              <p:cNvPr id="157" name="object 70">
                <a:extLst>
                  <a:ext uri="{FF2B5EF4-FFF2-40B4-BE49-F238E27FC236}">
                    <a16:creationId xmlns:a16="http://schemas.microsoft.com/office/drawing/2014/main" id="{9EF34C03-F5BF-A643-9176-969F660BE1A0}"/>
                  </a:ext>
                </a:extLst>
              </p:cNvPr>
              <p:cNvSpPr/>
              <p:nvPr/>
            </p:nvSpPr>
            <p:spPr>
              <a:xfrm>
                <a:off x="12924675" y="8540050"/>
                <a:ext cx="339725" cy="339725"/>
              </a:xfrm>
              <a:custGeom>
                <a:avLst/>
                <a:gdLst/>
                <a:ahLst/>
                <a:cxnLst/>
                <a:rect l="l" t="t" r="r" b="b"/>
                <a:pathLst>
                  <a:path w="339725" h="339725">
                    <a:moveTo>
                      <a:pt x="0" y="337487"/>
                    </a:moveTo>
                    <a:lnTo>
                      <a:pt x="0" y="0"/>
                    </a:lnTo>
                    <a:lnTo>
                      <a:pt x="339654" y="339665"/>
                    </a:lnTo>
                    <a:lnTo>
                      <a:pt x="0" y="337487"/>
                    </a:lnTo>
                    <a:close/>
                  </a:path>
                </a:pathLst>
              </a:custGeom>
              <a:ln w="14104">
                <a:solidFill>
                  <a:srgbClr val="58C2A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" name="object 71">
                <a:extLst>
                  <a:ext uri="{FF2B5EF4-FFF2-40B4-BE49-F238E27FC236}">
                    <a16:creationId xmlns:a16="http://schemas.microsoft.com/office/drawing/2014/main" id="{827E0C9C-9055-0145-B2A3-FCCE3D737B94}"/>
                  </a:ext>
                </a:extLst>
              </p:cNvPr>
              <p:cNvSpPr/>
              <p:nvPr/>
            </p:nvSpPr>
            <p:spPr>
              <a:xfrm>
                <a:off x="12976733" y="8834049"/>
                <a:ext cx="1644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64465">
                    <a:moveTo>
                      <a:pt x="0" y="0"/>
                    </a:moveTo>
                    <a:lnTo>
                      <a:pt x="164392" y="0"/>
                    </a:lnTo>
                  </a:path>
                </a:pathLst>
              </a:custGeom>
              <a:ln w="9402">
                <a:solidFill>
                  <a:srgbClr val="58C2A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59" name="object 72">
                <a:extLst>
                  <a:ext uri="{FF2B5EF4-FFF2-40B4-BE49-F238E27FC236}">
                    <a16:creationId xmlns:a16="http://schemas.microsoft.com/office/drawing/2014/main" id="{6D36B622-9245-DD4E-924D-B0B6D24557D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2997110" y="8551810"/>
                <a:ext cx="245009" cy="240994"/>
              </a:xfrm>
              <a:prstGeom prst="rect">
                <a:avLst/>
              </a:prstGeom>
            </p:spPr>
          </p:pic>
        </p:grpSp>
        <p:sp>
          <p:nvSpPr>
            <p:cNvPr id="155" name="object 73">
              <a:extLst>
                <a:ext uri="{FF2B5EF4-FFF2-40B4-BE49-F238E27FC236}">
                  <a16:creationId xmlns:a16="http://schemas.microsoft.com/office/drawing/2014/main" id="{C7B591F9-404B-5849-91D3-1647E5D09E5D}"/>
                </a:ext>
              </a:extLst>
            </p:cNvPr>
            <p:cNvSpPr/>
            <p:nvPr/>
          </p:nvSpPr>
          <p:spPr>
            <a:xfrm>
              <a:off x="13538567" y="8597456"/>
              <a:ext cx="572135" cy="570865"/>
            </a:xfrm>
            <a:custGeom>
              <a:avLst/>
              <a:gdLst/>
              <a:ahLst/>
              <a:cxnLst/>
              <a:rect l="l" t="t" r="r" b="b"/>
              <a:pathLst>
                <a:path w="572134" h="570865">
                  <a:moveTo>
                    <a:pt x="285719" y="0"/>
                  </a:moveTo>
                  <a:lnTo>
                    <a:pt x="272440" y="2679"/>
                  </a:lnTo>
                  <a:lnTo>
                    <a:pt x="261502" y="10010"/>
                  </a:lnTo>
                  <a:lnTo>
                    <a:pt x="254078" y="20929"/>
                  </a:lnTo>
                  <a:lnTo>
                    <a:pt x="251343" y="34375"/>
                  </a:lnTo>
                  <a:lnTo>
                    <a:pt x="253619" y="46823"/>
                  </a:lnTo>
                  <a:lnTo>
                    <a:pt x="259887" y="57198"/>
                  </a:lnTo>
                  <a:lnTo>
                    <a:pt x="269304" y="64607"/>
                  </a:lnTo>
                  <a:lnTo>
                    <a:pt x="281028" y="68154"/>
                  </a:lnTo>
                  <a:lnTo>
                    <a:pt x="281028" y="234348"/>
                  </a:lnTo>
                  <a:lnTo>
                    <a:pt x="273415" y="235521"/>
                  </a:lnTo>
                  <a:lnTo>
                    <a:pt x="269897" y="236694"/>
                  </a:lnTo>
                  <a:lnTo>
                    <a:pt x="243144" y="170884"/>
                  </a:lnTo>
                  <a:lnTo>
                    <a:pt x="247531" y="166244"/>
                  </a:lnTo>
                  <a:lnTo>
                    <a:pt x="250102" y="160580"/>
                  </a:lnTo>
                  <a:lnTo>
                    <a:pt x="250804" y="154403"/>
                  </a:lnTo>
                  <a:lnTo>
                    <a:pt x="249584" y="148225"/>
                  </a:lnTo>
                  <a:lnTo>
                    <a:pt x="245325" y="141800"/>
                  </a:lnTo>
                  <a:lnTo>
                    <a:pt x="239215" y="137680"/>
                  </a:lnTo>
                  <a:lnTo>
                    <a:pt x="232041" y="136197"/>
                  </a:lnTo>
                  <a:lnTo>
                    <a:pt x="224590" y="137681"/>
                  </a:lnTo>
                  <a:lnTo>
                    <a:pt x="218164" y="141946"/>
                  </a:lnTo>
                  <a:lnTo>
                    <a:pt x="214044" y="148059"/>
                  </a:lnTo>
                  <a:lnTo>
                    <a:pt x="212561" y="155234"/>
                  </a:lnTo>
                  <a:lnTo>
                    <a:pt x="214045" y="162686"/>
                  </a:lnTo>
                  <a:lnTo>
                    <a:pt x="217678" y="168469"/>
                  </a:lnTo>
                  <a:lnTo>
                    <a:pt x="222884" y="172494"/>
                  </a:lnTo>
                  <a:lnTo>
                    <a:pt x="229042" y="174545"/>
                  </a:lnTo>
                  <a:lnTo>
                    <a:pt x="235532" y="174403"/>
                  </a:lnTo>
                  <a:lnTo>
                    <a:pt x="262285" y="240212"/>
                  </a:lnTo>
                  <a:lnTo>
                    <a:pt x="258766" y="241971"/>
                  </a:lnTo>
                  <a:lnTo>
                    <a:pt x="255835" y="243730"/>
                  </a:lnTo>
                  <a:lnTo>
                    <a:pt x="252903" y="246652"/>
                  </a:lnTo>
                  <a:lnTo>
                    <a:pt x="135336" y="128111"/>
                  </a:lnTo>
                  <a:lnTo>
                    <a:pt x="140810" y="117138"/>
                  </a:lnTo>
                  <a:lnTo>
                    <a:pt x="142222" y="105215"/>
                  </a:lnTo>
                  <a:lnTo>
                    <a:pt x="139457" y="93509"/>
                  </a:lnTo>
                  <a:lnTo>
                    <a:pt x="132404" y="83191"/>
                  </a:lnTo>
                  <a:lnTo>
                    <a:pt x="121051" y="75616"/>
                  </a:lnTo>
                  <a:lnTo>
                    <a:pt x="108194" y="73092"/>
                  </a:lnTo>
                  <a:lnTo>
                    <a:pt x="95334" y="75616"/>
                  </a:lnTo>
                  <a:lnTo>
                    <a:pt x="83976" y="83191"/>
                  </a:lnTo>
                  <a:lnTo>
                    <a:pt x="76396" y="94549"/>
                  </a:lnTo>
                  <a:lnTo>
                    <a:pt x="73869" y="107410"/>
                  </a:lnTo>
                  <a:lnTo>
                    <a:pt x="76396" y="120270"/>
                  </a:lnTo>
                  <a:lnTo>
                    <a:pt x="83976" y="131629"/>
                  </a:lnTo>
                  <a:lnTo>
                    <a:pt x="94382" y="138751"/>
                  </a:lnTo>
                  <a:lnTo>
                    <a:pt x="106289" y="141589"/>
                  </a:lnTo>
                  <a:lnTo>
                    <a:pt x="118417" y="140034"/>
                  </a:lnTo>
                  <a:lnTo>
                    <a:pt x="129482" y="133974"/>
                  </a:lnTo>
                  <a:lnTo>
                    <a:pt x="247249" y="251741"/>
                  </a:lnTo>
                  <a:lnTo>
                    <a:pt x="244903" y="254662"/>
                  </a:lnTo>
                  <a:lnTo>
                    <a:pt x="242558" y="258180"/>
                  </a:lnTo>
                  <a:lnTo>
                    <a:pt x="240798" y="261698"/>
                  </a:lnTo>
                  <a:lnTo>
                    <a:pt x="174978" y="234348"/>
                  </a:lnTo>
                  <a:lnTo>
                    <a:pt x="176162" y="226150"/>
                  </a:lnTo>
                  <a:lnTo>
                    <a:pt x="171471" y="217354"/>
                  </a:lnTo>
                  <a:lnTo>
                    <a:pt x="163272" y="213846"/>
                  </a:lnTo>
                  <a:lnTo>
                    <a:pt x="155741" y="212362"/>
                  </a:lnTo>
                  <a:lnTo>
                    <a:pt x="148575" y="213845"/>
                  </a:lnTo>
                  <a:lnTo>
                    <a:pt x="142506" y="217965"/>
                  </a:lnTo>
                  <a:lnTo>
                    <a:pt x="138268" y="224391"/>
                  </a:lnTo>
                  <a:lnTo>
                    <a:pt x="136783" y="231920"/>
                  </a:lnTo>
                  <a:lnTo>
                    <a:pt x="138266" y="239084"/>
                  </a:lnTo>
                  <a:lnTo>
                    <a:pt x="142386" y="245152"/>
                  </a:lnTo>
                  <a:lnTo>
                    <a:pt x="148812" y="249395"/>
                  </a:lnTo>
                  <a:lnTo>
                    <a:pt x="155440" y="250847"/>
                  </a:lnTo>
                  <a:lnTo>
                    <a:pt x="161828" y="250051"/>
                  </a:lnTo>
                  <a:lnTo>
                    <a:pt x="167519" y="247167"/>
                  </a:lnTo>
                  <a:lnTo>
                    <a:pt x="172057" y="242359"/>
                  </a:lnTo>
                  <a:lnTo>
                    <a:pt x="237291" y="269698"/>
                  </a:lnTo>
                  <a:lnTo>
                    <a:pt x="236107" y="273216"/>
                  </a:lnTo>
                  <a:lnTo>
                    <a:pt x="234935" y="280242"/>
                  </a:lnTo>
                  <a:lnTo>
                    <a:pt x="68154" y="280242"/>
                  </a:lnTo>
                  <a:lnTo>
                    <a:pt x="64253" y="268778"/>
                  </a:lnTo>
                  <a:lnTo>
                    <a:pt x="56688" y="259544"/>
                  </a:lnTo>
                  <a:lnTo>
                    <a:pt x="46411" y="253384"/>
                  </a:lnTo>
                  <a:lnTo>
                    <a:pt x="34375" y="251144"/>
                  </a:lnTo>
                  <a:lnTo>
                    <a:pt x="20850" y="253906"/>
                  </a:lnTo>
                  <a:lnTo>
                    <a:pt x="9939" y="261374"/>
                  </a:lnTo>
                  <a:lnTo>
                    <a:pt x="2653" y="272321"/>
                  </a:lnTo>
                  <a:lnTo>
                    <a:pt x="0" y="285520"/>
                  </a:lnTo>
                  <a:lnTo>
                    <a:pt x="2679" y="298796"/>
                  </a:lnTo>
                  <a:lnTo>
                    <a:pt x="10010" y="309731"/>
                  </a:lnTo>
                  <a:lnTo>
                    <a:pt x="20929" y="317151"/>
                  </a:lnTo>
                  <a:lnTo>
                    <a:pt x="34375" y="319885"/>
                  </a:lnTo>
                  <a:lnTo>
                    <a:pt x="46820" y="317517"/>
                  </a:lnTo>
                  <a:lnTo>
                    <a:pt x="57198" y="311049"/>
                  </a:lnTo>
                  <a:lnTo>
                    <a:pt x="64610" y="301434"/>
                  </a:lnTo>
                  <a:lnTo>
                    <a:pt x="68154" y="289624"/>
                  </a:lnTo>
                  <a:lnTo>
                    <a:pt x="234359" y="289624"/>
                  </a:lnTo>
                  <a:lnTo>
                    <a:pt x="234359" y="293718"/>
                  </a:lnTo>
                  <a:lnTo>
                    <a:pt x="236694" y="301341"/>
                  </a:lnTo>
                  <a:lnTo>
                    <a:pt x="170884" y="328094"/>
                  </a:lnTo>
                  <a:lnTo>
                    <a:pt x="166244" y="323712"/>
                  </a:lnTo>
                  <a:lnTo>
                    <a:pt x="160580" y="321139"/>
                  </a:lnTo>
                  <a:lnTo>
                    <a:pt x="154403" y="320431"/>
                  </a:lnTo>
                  <a:lnTo>
                    <a:pt x="148225" y="321644"/>
                  </a:lnTo>
                  <a:lnTo>
                    <a:pt x="141801" y="325909"/>
                  </a:lnTo>
                  <a:lnTo>
                    <a:pt x="137684" y="332022"/>
                  </a:lnTo>
                  <a:lnTo>
                    <a:pt x="136201" y="339197"/>
                  </a:lnTo>
                  <a:lnTo>
                    <a:pt x="137681" y="346649"/>
                  </a:lnTo>
                  <a:lnTo>
                    <a:pt x="141946" y="353074"/>
                  </a:lnTo>
                  <a:lnTo>
                    <a:pt x="148059" y="357194"/>
                  </a:lnTo>
                  <a:lnTo>
                    <a:pt x="155234" y="358677"/>
                  </a:lnTo>
                  <a:lnTo>
                    <a:pt x="162686" y="357193"/>
                  </a:lnTo>
                  <a:lnTo>
                    <a:pt x="168470" y="353560"/>
                  </a:lnTo>
                  <a:lnTo>
                    <a:pt x="172498" y="348354"/>
                  </a:lnTo>
                  <a:lnTo>
                    <a:pt x="174549" y="342196"/>
                  </a:lnTo>
                  <a:lnTo>
                    <a:pt x="174403" y="335707"/>
                  </a:lnTo>
                  <a:lnTo>
                    <a:pt x="240212" y="308953"/>
                  </a:lnTo>
                  <a:lnTo>
                    <a:pt x="241971" y="312461"/>
                  </a:lnTo>
                  <a:lnTo>
                    <a:pt x="243730" y="315404"/>
                  </a:lnTo>
                  <a:lnTo>
                    <a:pt x="246662" y="318325"/>
                  </a:lnTo>
                  <a:lnTo>
                    <a:pt x="128310" y="436091"/>
                  </a:lnTo>
                  <a:lnTo>
                    <a:pt x="117336" y="430618"/>
                  </a:lnTo>
                  <a:lnTo>
                    <a:pt x="105410" y="429208"/>
                  </a:lnTo>
                  <a:lnTo>
                    <a:pt x="93704" y="431969"/>
                  </a:lnTo>
                  <a:lnTo>
                    <a:pt x="83390" y="439012"/>
                  </a:lnTo>
                  <a:lnTo>
                    <a:pt x="75809" y="450371"/>
                  </a:lnTo>
                  <a:lnTo>
                    <a:pt x="73283" y="463231"/>
                  </a:lnTo>
                  <a:lnTo>
                    <a:pt x="75809" y="476092"/>
                  </a:lnTo>
                  <a:lnTo>
                    <a:pt x="83390" y="487451"/>
                  </a:lnTo>
                  <a:lnTo>
                    <a:pt x="94748" y="495031"/>
                  </a:lnTo>
                  <a:lnTo>
                    <a:pt x="107609" y="497558"/>
                  </a:lnTo>
                  <a:lnTo>
                    <a:pt x="120469" y="495031"/>
                  </a:lnTo>
                  <a:lnTo>
                    <a:pt x="131828" y="487451"/>
                  </a:lnTo>
                  <a:lnTo>
                    <a:pt x="138948" y="477051"/>
                  </a:lnTo>
                  <a:lnTo>
                    <a:pt x="141783" y="465146"/>
                  </a:lnTo>
                  <a:lnTo>
                    <a:pt x="140224" y="453020"/>
                  </a:lnTo>
                  <a:lnTo>
                    <a:pt x="134163" y="441955"/>
                  </a:lnTo>
                  <a:lnTo>
                    <a:pt x="251929" y="324189"/>
                  </a:lnTo>
                  <a:lnTo>
                    <a:pt x="254861" y="326534"/>
                  </a:lnTo>
                  <a:lnTo>
                    <a:pt x="258379" y="328880"/>
                  </a:lnTo>
                  <a:lnTo>
                    <a:pt x="261887" y="330639"/>
                  </a:lnTo>
                  <a:lnTo>
                    <a:pt x="234547" y="396448"/>
                  </a:lnTo>
                  <a:lnTo>
                    <a:pt x="226349" y="395275"/>
                  </a:lnTo>
                  <a:lnTo>
                    <a:pt x="217564" y="399966"/>
                  </a:lnTo>
                  <a:lnTo>
                    <a:pt x="214045" y="408165"/>
                  </a:lnTo>
                  <a:lnTo>
                    <a:pt x="212561" y="415694"/>
                  </a:lnTo>
                  <a:lnTo>
                    <a:pt x="214044" y="422858"/>
                  </a:lnTo>
                  <a:lnTo>
                    <a:pt x="218164" y="428927"/>
                  </a:lnTo>
                  <a:lnTo>
                    <a:pt x="224590" y="433170"/>
                  </a:lnTo>
                  <a:lnTo>
                    <a:pt x="232120" y="434648"/>
                  </a:lnTo>
                  <a:lnTo>
                    <a:pt x="239285" y="433162"/>
                  </a:lnTo>
                  <a:lnTo>
                    <a:pt x="245351" y="429041"/>
                  </a:lnTo>
                  <a:lnTo>
                    <a:pt x="249584" y="422615"/>
                  </a:lnTo>
                  <a:lnTo>
                    <a:pt x="251042" y="415992"/>
                  </a:lnTo>
                  <a:lnTo>
                    <a:pt x="250248" y="409606"/>
                  </a:lnTo>
                  <a:lnTo>
                    <a:pt x="247366" y="403913"/>
                  </a:lnTo>
                  <a:lnTo>
                    <a:pt x="242558" y="399370"/>
                  </a:lnTo>
                  <a:lnTo>
                    <a:pt x="269897" y="334146"/>
                  </a:lnTo>
                  <a:lnTo>
                    <a:pt x="273415" y="335319"/>
                  </a:lnTo>
                  <a:lnTo>
                    <a:pt x="281614" y="336492"/>
                  </a:lnTo>
                  <a:lnTo>
                    <a:pt x="281614" y="502686"/>
                  </a:lnTo>
                  <a:lnTo>
                    <a:pt x="269806" y="506511"/>
                  </a:lnTo>
                  <a:lnTo>
                    <a:pt x="260399" y="513942"/>
                  </a:lnTo>
                  <a:lnTo>
                    <a:pt x="254177" y="524193"/>
                  </a:lnTo>
                  <a:lnTo>
                    <a:pt x="251929" y="536475"/>
                  </a:lnTo>
                  <a:lnTo>
                    <a:pt x="254609" y="549752"/>
                  </a:lnTo>
                  <a:lnTo>
                    <a:pt x="261939" y="560687"/>
                  </a:lnTo>
                  <a:lnTo>
                    <a:pt x="272859" y="568107"/>
                  </a:lnTo>
                  <a:lnTo>
                    <a:pt x="286305" y="570841"/>
                  </a:lnTo>
                  <a:lnTo>
                    <a:pt x="299829" y="568161"/>
                  </a:lnTo>
                  <a:lnTo>
                    <a:pt x="310736" y="560832"/>
                  </a:lnTo>
                  <a:lnTo>
                    <a:pt x="318019" y="549916"/>
                  </a:lnTo>
                  <a:lnTo>
                    <a:pt x="320670" y="536475"/>
                  </a:lnTo>
                  <a:lnTo>
                    <a:pt x="318396" y="524026"/>
                  </a:lnTo>
                  <a:lnTo>
                    <a:pt x="312131" y="513647"/>
                  </a:lnTo>
                  <a:lnTo>
                    <a:pt x="302718" y="506235"/>
                  </a:lnTo>
                  <a:lnTo>
                    <a:pt x="290996" y="502686"/>
                  </a:lnTo>
                  <a:lnTo>
                    <a:pt x="290996" y="337078"/>
                  </a:lnTo>
                  <a:lnTo>
                    <a:pt x="298608" y="335906"/>
                  </a:lnTo>
                  <a:lnTo>
                    <a:pt x="302126" y="334733"/>
                  </a:lnTo>
                  <a:lnTo>
                    <a:pt x="328880" y="400553"/>
                  </a:lnTo>
                  <a:lnTo>
                    <a:pt x="324492" y="405187"/>
                  </a:lnTo>
                  <a:lnTo>
                    <a:pt x="321920" y="410848"/>
                  </a:lnTo>
                  <a:lnTo>
                    <a:pt x="321215" y="417024"/>
                  </a:lnTo>
                  <a:lnTo>
                    <a:pt x="322429" y="423201"/>
                  </a:lnTo>
                  <a:lnTo>
                    <a:pt x="326694" y="429631"/>
                  </a:lnTo>
                  <a:lnTo>
                    <a:pt x="332807" y="433751"/>
                  </a:lnTo>
                  <a:lnTo>
                    <a:pt x="339983" y="435231"/>
                  </a:lnTo>
                  <a:lnTo>
                    <a:pt x="347434" y="433745"/>
                  </a:lnTo>
                  <a:lnTo>
                    <a:pt x="353860" y="429485"/>
                  </a:lnTo>
                  <a:lnTo>
                    <a:pt x="357979" y="423373"/>
                  </a:lnTo>
                  <a:lnTo>
                    <a:pt x="359463" y="416198"/>
                  </a:lnTo>
                  <a:lnTo>
                    <a:pt x="357978" y="408751"/>
                  </a:lnTo>
                  <a:lnTo>
                    <a:pt x="354346" y="402967"/>
                  </a:lnTo>
                  <a:lnTo>
                    <a:pt x="349139" y="398939"/>
                  </a:lnTo>
                  <a:lnTo>
                    <a:pt x="342981" y="396888"/>
                  </a:lnTo>
                  <a:lnTo>
                    <a:pt x="336492" y="397035"/>
                  </a:lnTo>
                  <a:lnTo>
                    <a:pt x="309152" y="331215"/>
                  </a:lnTo>
                  <a:lnTo>
                    <a:pt x="312671" y="329455"/>
                  </a:lnTo>
                  <a:lnTo>
                    <a:pt x="316178" y="327120"/>
                  </a:lnTo>
                  <a:lnTo>
                    <a:pt x="319110" y="324189"/>
                  </a:lnTo>
                  <a:lnTo>
                    <a:pt x="436876" y="441955"/>
                  </a:lnTo>
                  <a:lnTo>
                    <a:pt x="431063" y="453020"/>
                  </a:lnTo>
                  <a:lnTo>
                    <a:pt x="429477" y="465146"/>
                  </a:lnTo>
                  <a:lnTo>
                    <a:pt x="432178" y="477051"/>
                  </a:lnTo>
                  <a:lnTo>
                    <a:pt x="439222" y="487451"/>
                  </a:lnTo>
                  <a:lnTo>
                    <a:pt x="450579" y="495031"/>
                  </a:lnTo>
                  <a:lnTo>
                    <a:pt x="463436" y="497558"/>
                  </a:lnTo>
                  <a:lnTo>
                    <a:pt x="476293" y="495031"/>
                  </a:lnTo>
                  <a:lnTo>
                    <a:pt x="487650" y="487451"/>
                  </a:lnTo>
                  <a:lnTo>
                    <a:pt x="495230" y="476092"/>
                  </a:lnTo>
                  <a:lnTo>
                    <a:pt x="497757" y="463231"/>
                  </a:lnTo>
                  <a:lnTo>
                    <a:pt x="495230" y="450371"/>
                  </a:lnTo>
                  <a:lnTo>
                    <a:pt x="487650" y="439012"/>
                  </a:lnTo>
                  <a:lnTo>
                    <a:pt x="477335" y="431887"/>
                  </a:lnTo>
                  <a:lnTo>
                    <a:pt x="465629" y="428988"/>
                  </a:lnTo>
                  <a:lnTo>
                    <a:pt x="453703" y="430370"/>
                  </a:lnTo>
                  <a:lnTo>
                    <a:pt x="442729" y="436091"/>
                  </a:lnTo>
                  <a:lnTo>
                    <a:pt x="325560" y="318325"/>
                  </a:lnTo>
                  <a:lnTo>
                    <a:pt x="327895" y="315404"/>
                  </a:lnTo>
                  <a:lnTo>
                    <a:pt x="331413" y="309540"/>
                  </a:lnTo>
                  <a:lnTo>
                    <a:pt x="397233" y="336879"/>
                  </a:lnTo>
                  <a:lnTo>
                    <a:pt x="396061" y="345088"/>
                  </a:lnTo>
                  <a:lnTo>
                    <a:pt x="400741" y="353874"/>
                  </a:lnTo>
                  <a:lnTo>
                    <a:pt x="408950" y="357381"/>
                  </a:lnTo>
                  <a:lnTo>
                    <a:pt x="416479" y="358867"/>
                  </a:lnTo>
                  <a:lnTo>
                    <a:pt x="423642" y="357388"/>
                  </a:lnTo>
                  <a:lnTo>
                    <a:pt x="429708" y="353272"/>
                  </a:lnTo>
                  <a:lnTo>
                    <a:pt x="433944" y="346848"/>
                  </a:lnTo>
                  <a:lnTo>
                    <a:pt x="435429" y="339312"/>
                  </a:lnTo>
                  <a:lnTo>
                    <a:pt x="433946" y="332146"/>
                  </a:lnTo>
                  <a:lnTo>
                    <a:pt x="429826" y="326080"/>
                  </a:lnTo>
                  <a:lnTo>
                    <a:pt x="423400" y="321843"/>
                  </a:lnTo>
                  <a:lnTo>
                    <a:pt x="416778" y="320386"/>
                  </a:lnTo>
                  <a:lnTo>
                    <a:pt x="410391" y="321183"/>
                  </a:lnTo>
                  <a:lnTo>
                    <a:pt x="404698" y="324069"/>
                  </a:lnTo>
                  <a:lnTo>
                    <a:pt x="400155" y="328880"/>
                  </a:lnTo>
                  <a:lnTo>
                    <a:pt x="334932" y="301530"/>
                  </a:lnTo>
                  <a:lnTo>
                    <a:pt x="336104" y="297435"/>
                  </a:lnTo>
                  <a:lnTo>
                    <a:pt x="337277" y="289237"/>
                  </a:lnTo>
                  <a:lnTo>
                    <a:pt x="503471" y="289237"/>
                  </a:lnTo>
                  <a:lnTo>
                    <a:pt x="507049" y="301130"/>
                  </a:lnTo>
                  <a:lnTo>
                    <a:pt x="514507" y="310736"/>
                  </a:lnTo>
                  <a:lnTo>
                    <a:pt x="524895" y="317158"/>
                  </a:lnTo>
                  <a:lnTo>
                    <a:pt x="537261" y="319498"/>
                  </a:lnTo>
                  <a:lnTo>
                    <a:pt x="550537" y="316818"/>
                  </a:lnTo>
                  <a:lnTo>
                    <a:pt x="561472" y="309489"/>
                  </a:lnTo>
                  <a:lnTo>
                    <a:pt x="568892" y="298572"/>
                  </a:lnTo>
                  <a:lnTo>
                    <a:pt x="571626" y="285132"/>
                  </a:lnTo>
                  <a:lnTo>
                    <a:pt x="568838" y="271663"/>
                  </a:lnTo>
                  <a:lnTo>
                    <a:pt x="561451" y="260886"/>
                  </a:lnTo>
                  <a:lnTo>
                    <a:pt x="550511" y="253735"/>
                  </a:lnTo>
                  <a:lnTo>
                    <a:pt x="537062" y="251144"/>
                  </a:lnTo>
                  <a:lnTo>
                    <a:pt x="524695" y="253411"/>
                  </a:lnTo>
                  <a:lnTo>
                    <a:pt x="514454" y="259615"/>
                  </a:lnTo>
                  <a:lnTo>
                    <a:pt x="507069" y="268857"/>
                  </a:lnTo>
                  <a:lnTo>
                    <a:pt x="503272" y="280242"/>
                  </a:lnTo>
                  <a:lnTo>
                    <a:pt x="337078" y="280242"/>
                  </a:lnTo>
                  <a:lnTo>
                    <a:pt x="335906" y="273216"/>
                  </a:lnTo>
                  <a:lnTo>
                    <a:pt x="334733" y="269698"/>
                  </a:lnTo>
                  <a:lnTo>
                    <a:pt x="400553" y="242945"/>
                  </a:lnTo>
                  <a:lnTo>
                    <a:pt x="405189" y="247332"/>
                  </a:lnTo>
                  <a:lnTo>
                    <a:pt x="410852" y="249904"/>
                  </a:lnTo>
                  <a:lnTo>
                    <a:pt x="417028" y="250609"/>
                  </a:lnTo>
                  <a:lnTo>
                    <a:pt x="423201" y="249395"/>
                  </a:lnTo>
                  <a:lnTo>
                    <a:pt x="429631" y="245126"/>
                  </a:lnTo>
                  <a:lnTo>
                    <a:pt x="433751" y="239013"/>
                  </a:lnTo>
                  <a:lnTo>
                    <a:pt x="435231" y="231840"/>
                  </a:lnTo>
                  <a:lnTo>
                    <a:pt x="433745" y="224391"/>
                  </a:lnTo>
                  <a:lnTo>
                    <a:pt x="429487" y="217965"/>
                  </a:lnTo>
                  <a:lnTo>
                    <a:pt x="423377" y="213845"/>
                  </a:lnTo>
                  <a:lnTo>
                    <a:pt x="416202" y="212362"/>
                  </a:lnTo>
                  <a:lnTo>
                    <a:pt x="408751" y="213846"/>
                  </a:lnTo>
                  <a:lnTo>
                    <a:pt x="402967" y="217474"/>
                  </a:lnTo>
                  <a:lnTo>
                    <a:pt x="398939" y="222680"/>
                  </a:lnTo>
                  <a:lnTo>
                    <a:pt x="396888" y="228838"/>
                  </a:lnTo>
                  <a:lnTo>
                    <a:pt x="397035" y="235322"/>
                  </a:lnTo>
                  <a:lnTo>
                    <a:pt x="331225" y="262086"/>
                  </a:lnTo>
                  <a:lnTo>
                    <a:pt x="329466" y="258568"/>
                  </a:lnTo>
                  <a:lnTo>
                    <a:pt x="327120" y="255049"/>
                  </a:lnTo>
                  <a:lnTo>
                    <a:pt x="324189" y="252128"/>
                  </a:lnTo>
                  <a:lnTo>
                    <a:pt x="441955" y="134550"/>
                  </a:lnTo>
                  <a:lnTo>
                    <a:pt x="453019" y="140367"/>
                  </a:lnTo>
                  <a:lnTo>
                    <a:pt x="465144" y="141951"/>
                  </a:lnTo>
                  <a:lnTo>
                    <a:pt x="477051" y="139250"/>
                  </a:lnTo>
                  <a:lnTo>
                    <a:pt x="487461" y="132215"/>
                  </a:lnTo>
                  <a:lnTo>
                    <a:pt x="495035" y="120854"/>
                  </a:lnTo>
                  <a:lnTo>
                    <a:pt x="497560" y="107998"/>
                  </a:lnTo>
                  <a:lnTo>
                    <a:pt x="495035" y="95143"/>
                  </a:lnTo>
                  <a:lnTo>
                    <a:pt x="487461" y="83788"/>
                  </a:lnTo>
                  <a:lnTo>
                    <a:pt x="476102" y="76201"/>
                  </a:lnTo>
                  <a:lnTo>
                    <a:pt x="463242" y="73673"/>
                  </a:lnTo>
                  <a:lnTo>
                    <a:pt x="450381" y="76201"/>
                  </a:lnTo>
                  <a:lnTo>
                    <a:pt x="439023" y="83788"/>
                  </a:lnTo>
                  <a:lnTo>
                    <a:pt x="431891" y="94097"/>
                  </a:lnTo>
                  <a:lnTo>
                    <a:pt x="428989" y="105803"/>
                  </a:lnTo>
                  <a:lnTo>
                    <a:pt x="430371" y="117728"/>
                  </a:lnTo>
                  <a:lnTo>
                    <a:pt x="436091" y="128697"/>
                  </a:lnTo>
                  <a:lnTo>
                    <a:pt x="318335" y="245877"/>
                  </a:lnTo>
                  <a:lnTo>
                    <a:pt x="315404" y="243531"/>
                  </a:lnTo>
                  <a:lnTo>
                    <a:pt x="309540" y="240024"/>
                  </a:lnTo>
                  <a:lnTo>
                    <a:pt x="336879" y="174193"/>
                  </a:lnTo>
                  <a:lnTo>
                    <a:pt x="345088" y="175376"/>
                  </a:lnTo>
                  <a:lnTo>
                    <a:pt x="353874" y="170685"/>
                  </a:lnTo>
                  <a:lnTo>
                    <a:pt x="357392" y="162487"/>
                  </a:lnTo>
                  <a:lnTo>
                    <a:pt x="358872" y="154952"/>
                  </a:lnTo>
                  <a:lnTo>
                    <a:pt x="357388" y="147787"/>
                  </a:lnTo>
                  <a:lnTo>
                    <a:pt x="353267" y="141723"/>
                  </a:lnTo>
                  <a:lnTo>
                    <a:pt x="346837" y="137493"/>
                  </a:lnTo>
                  <a:lnTo>
                    <a:pt x="339308" y="136007"/>
                  </a:lnTo>
                  <a:lnTo>
                    <a:pt x="332145" y="137486"/>
                  </a:lnTo>
                  <a:lnTo>
                    <a:pt x="326080" y="141602"/>
                  </a:lnTo>
                  <a:lnTo>
                    <a:pt x="321843" y="148026"/>
                  </a:lnTo>
                  <a:lnTo>
                    <a:pt x="320392" y="154655"/>
                  </a:lnTo>
                  <a:lnTo>
                    <a:pt x="321191" y="161043"/>
                  </a:lnTo>
                  <a:lnTo>
                    <a:pt x="324075" y="166734"/>
                  </a:lnTo>
                  <a:lnTo>
                    <a:pt x="328880" y="171272"/>
                  </a:lnTo>
                  <a:lnTo>
                    <a:pt x="301540" y="236505"/>
                  </a:lnTo>
                  <a:lnTo>
                    <a:pt x="298022" y="235322"/>
                  </a:lnTo>
                  <a:lnTo>
                    <a:pt x="289823" y="234160"/>
                  </a:lnTo>
                  <a:lnTo>
                    <a:pt x="289823" y="68154"/>
                  </a:lnTo>
                  <a:lnTo>
                    <a:pt x="301626" y="64336"/>
                  </a:lnTo>
                  <a:lnTo>
                    <a:pt x="311035" y="56907"/>
                  </a:lnTo>
                  <a:lnTo>
                    <a:pt x="317258" y="46658"/>
                  </a:lnTo>
                  <a:lnTo>
                    <a:pt x="319508" y="34375"/>
                  </a:lnTo>
                  <a:lnTo>
                    <a:pt x="317081" y="20845"/>
                  </a:lnTo>
                  <a:lnTo>
                    <a:pt x="309787" y="9935"/>
                  </a:lnTo>
                  <a:lnTo>
                    <a:pt x="298907" y="2651"/>
                  </a:lnTo>
                  <a:lnTo>
                    <a:pt x="285719" y="0"/>
                  </a:lnTo>
                  <a:close/>
                </a:path>
              </a:pathLst>
            </a:custGeom>
            <a:solidFill>
              <a:srgbClr val="58C2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320425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, Misson &amp;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9BF6BB-AC7B-A445-AEA0-ACA29807038F}"/>
              </a:ext>
            </a:extLst>
          </p:cNvPr>
          <p:cNvSpPr txBox="1"/>
          <p:nvPr userDrawn="1"/>
        </p:nvSpPr>
        <p:spPr>
          <a:xfrm>
            <a:off x="992609" y="1324046"/>
            <a:ext cx="782265" cy="8728003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6125"/>
              </a:lnSpc>
            </a:pPr>
            <a:r>
              <a:rPr lang="en-US" sz="4900" spc="15" dirty="0">
                <a:solidFill>
                  <a:srgbClr val="282471"/>
                </a:solidFill>
                <a:latin typeface="Calibre-Light"/>
                <a:cs typeface="Calibre-Light"/>
              </a:rPr>
              <a:t>Vision, Mission &amp; Goals</a:t>
            </a:r>
            <a:endParaRPr sz="4900" dirty="0">
              <a:latin typeface="Calibre-Light"/>
              <a:cs typeface="Calibre-Light"/>
            </a:endParaRPr>
          </a:p>
        </p:txBody>
      </p:sp>
      <p:pic>
        <p:nvPicPr>
          <p:cNvPr id="78" name="object 2">
            <a:extLst>
              <a:ext uri="{FF2B5EF4-FFF2-40B4-BE49-F238E27FC236}">
                <a16:creationId xmlns:a16="http://schemas.microsoft.com/office/drawing/2014/main" id="{8C80E56D-2904-A64F-ADBC-067C3B79C3E2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30298" y="5444860"/>
            <a:ext cx="7350561" cy="4607189"/>
          </a:xfrm>
          <a:prstGeom prst="rect">
            <a:avLst/>
          </a:prstGeom>
        </p:spPr>
      </p:pic>
      <p:sp>
        <p:nvSpPr>
          <p:cNvPr id="79" name="object 4">
            <a:extLst>
              <a:ext uri="{FF2B5EF4-FFF2-40B4-BE49-F238E27FC236}">
                <a16:creationId xmlns:a16="http://schemas.microsoft.com/office/drawing/2014/main" id="{FAD36B62-E828-4F4D-967E-66D8ABCE4EFF}"/>
              </a:ext>
            </a:extLst>
          </p:cNvPr>
          <p:cNvSpPr txBox="1"/>
          <p:nvPr userDrawn="1"/>
        </p:nvSpPr>
        <p:spPr>
          <a:xfrm>
            <a:off x="2217598" y="1332810"/>
            <a:ext cx="6470015" cy="3345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97535">
              <a:lnSpc>
                <a:spcPts val="3500"/>
              </a:lnSpc>
              <a:spcBef>
                <a:spcPts val="100"/>
              </a:spcBef>
            </a:pPr>
            <a:r>
              <a:rPr sz="2800" b="1" i="0" spc="2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Our</a:t>
            </a:r>
            <a:r>
              <a:rPr sz="2800" b="1" i="0" spc="13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lang="en-AU" sz="2800" b="1" i="0" spc="2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V</a:t>
            </a:r>
            <a:r>
              <a:rPr sz="2800" b="1" i="0" spc="25" dirty="0" err="1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ision</a:t>
            </a:r>
            <a:r>
              <a:rPr sz="2800" b="1" i="0" spc="13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1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is</a:t>
            </a:r>
            <a:r>
              <a:rPr sz="2800" b="0" i="0" spc="13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to</a:t>
            </a:r>
            <a:r>
              <a:rPr sz="2800" b="0" i="0" spc="13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2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help</a:t>
            </a:r>
            <a:r>
              <a:rPr sz="2800" b="0" i="0" spc="13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3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enable</a:t>
            </a:r>
            <a:r>
              <a:rPr sz="2800" b="0" i="0" spc="13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a</a:t>
            </a:r>
            <a:r>
              <a:rPr sz="2800" b="0" i="0" spc="13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3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sustainable </a:t>
            </a:r>
            <a:r>
              <a:rPr sz="2800" b="0" i="0" spc="-60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2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and</a:t>
            </a:r>
            <a:r>
              <a:rPr sz="2800" b="0" i="0" spc="13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2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resilient</a:t>
            </a:r>
            <a:r>
              <a:rPr sz="2800" b="0" i="0" spc="14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2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nation</a:t>
            </a:r>
            <a:r>
              <a:rPr sz="2800" b="0" i="0" spc="13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2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through</a:t>
            </a:r>
            <a:r>
              <a:rPr sz="2800" b="0" i="0" spc="14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2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predictive </a:t>
            </a:r>
            <a:r>
              <a:rPr sz="2800" b="0" i="0" spc="2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3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geoscience.</a:t>
            </a:r>
            <a:endParaRPr sz="2800" b="0" i="0" dirty="0">
              <a:latin typeface="Calibre Light" panose="020B0303030202060203" pitchFamily="34" charset="77"/>
              <a:cs typeface="Calibre Regular"/>
            </a:endParaRPr>
          </a:p>
          <a:p>
            <a:pPr marL="12700" marR="5080">
              <a:lnSpc>
                <a:spcPts val="3500"/>
              </a:lnSpc>
              <a:spcBef>
                <a:spcPts val="1620"/>
              </a:spcBef>
            </a:pPr>
            <a:r>
              <a:rPr sz="2800" b="1" i="0" spc="2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Our</a:t>
            </a:r>
            <a:r>
              <a:rPr sz="2800" b="1" i="0" spc="13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lang="en-AU" sz="2800" b="1" i="0" spc="3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M</a:t>
            </a:r>
            <a:r>
              <a:rPr sz="2800" b="1" i="0" spc="30" dirty="0" err="1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ission</a:t>
            </a:r>
            <a:r>
              <a:rPr sz="2800" b="1" i="0" spc="14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1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is</a:t>
            </a:r>
            <a:r>
              <a:rPr sz="2800" b="0" i="0" spc="13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to</a:t>
            </a:r>
            <a:r>
              <a:rPr sz="2800" b="0" i="0" spc="14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2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build</a:t>
            </a:r>
            <a:r>
              <a:rPr sz="2800" b="0" i="0" spc="13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1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an</a:t>
            </a:r>
            <a:r>
              <a:rPr sz="2800" b="0" i="0" spc="14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2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integrated</a:t>
            </a:r>
            <a:r>
              <a:rPr sz="2800" b="0" i="0" spc="14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2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and </a:t>
            </a:r>
            <a:r>
              <a:rPr sz="2800" b="0" i="0" spc="2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2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collaborative</a:t>
            </a:r>
            <a:r>
              <a:rPr sz="2800" b="0" i="0" spc="14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2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research</a:t>
            </a:r>
            <a:r>
              <a:rPr sz="2800" b="0" i="0" spc="15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2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platform</a:t>
            </a:r>
            <a:r>
              <a:rPr sz="2800" b="0" i="0" spc="15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1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that</a:t>
            </a:r>
            <a:r>
              <a:rPr sz="2800" b="0" i="0" spc="15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5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services, </a:t>
            </a:r>
            <a:r>
              <a:rPr sz="2800" b="0" i="0" spc="-60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2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and</a:t>
            </a:r>
            <a:r>
              <a:rPr sz="2800" b="0" i="0" spc="13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2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facilitates</a:t>
            </a:r>
            <a:r>
              <a:rPr sz="2800" b="0" i="0" spc="14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2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theoretical</a:t>
            </a:r>
            <a:r>
              <a:rPr sz="2800" b="0" i="0" spc="14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2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and</a:t>
            </a:r>
            <a:r>
              <a:rPr sz="2800" b="0" i="0" spc="135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3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applied</a:t>
            </a:r>
            <a:endParaRPr sz="2800" b="0" i="0" dirty="0">
              <a:latin typeface="Calibre Light" panose="020B0303030202060203" pitchFamily="34" charset="77"/>
              <a:cs typeface="Calibre Regular"/>
            </a:endParaRPr>
          </a:p>
          <a:p>
            <a:pPr marL="12700">
              <a:lnSpc>
                <a:spcPts val="3500"/>
              </a:lnSpc>
              <a:spcBef>
                <a:spcPts val="145"/>
              </a:spcBef>
            </a:pPr>
            <a:r>
              <a:rPr sz="2800" b="0" i="0" spc="3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geoscientific</a:t>
            </a:r>
            <a:r>
              <a:rPr sz="2800" b="0" i="0" spc="13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 </a:t>
            </a:r>
            <a:r>
              <a:rPr sz="2800" b="0" i="0" spc="30" dirty="0">
                <a:solidFill>
                  <a:srgbClr val="ED7156"/>
                </a:solidFill>
                <a:latin typeface="Calibre Light" panose="020B0303030202060203" pitchFamily="34" charset="77"/>
                <a:cs typeface="Calibre Regular"/>
              </a:rPr>
              <a:t>research.</a:t>
            </a:r>
            <a:endParaRPr sz="2800" b="0" i="0" dirty="0">
              <a:latin typeface="Calibre Light" panose="020B0303030202060203" pitchFamily="34" charset="77"/>
              <a:cs typeface="Calibre Regular"/>
            </a:endParaRPr>
          </a:p>
        </p:txBody>
      </p:sp>
      <p:sp>
        <p:nvSpPr>
          <p:cNvPr id="80" name="object 5">
            <a:extLst>
              <a:ext uri="{FF2B5EF4-FFF2-40B4-BE49-F238E27FC236}">
                <a16:creationId xmlns:a16="http://schemas.microsoft.com/office/drawing/2014/main" id="{4953D88A-2C34-C645-81EE-067B47E51409}"/>
              </a:ext>
            </a:extLst>
          </p:cNvPr>
          <p:cNvSpPr txBox="1"/>
          <p:nvPr userDrawn="1"/>
        </p:nvSpPr>
        <p:spPr>
          <a:xfrm>
            <a:off x="10196496" y="1332809"/>
            <a:ext cx="7840980" cy="8719239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648000" marR="406400" lvl="0" indent="-648000" algn="l" defTabSz="914400" rtl="0" eaLnBrk="1" fontAlgn="auto" latinLnBrk="0" hangingPunct="1">
              <a:lnSpc>
                <a:spcPts val="35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640715" algn="l"/>
              </a:tabLst>
              <a:defRPr/>
            </a:pPr>
            <a:r>
              <a:rPr lang="en-AU" sz="2800" spc="25" dirty="0">
                <a:solidFill>
                  <a:srgbClr val="282471"/>
                </a:solidFill>
                <a:latin typeface="Calibre-Medium"/>
                <a:cs typeface="Calibre-Medium"/>
              </a:rPr>
              <a:t>Our Goals</a:t>
            </a:r>
            <a:r>
              <a:rPr lang="en-AU" sz="2800" spc="20" dirty="0">
                <a:solidFill>
                  <a:srgbClr val="282471"/>
                </a:solidFill>
                <a:latin typeface="Calibre-Medium"/>
                <a:cs typeface="Calibre-Medium"/>
              </a:rPr>
              <a:t>:</a:t>
            </a:r>
            <a:endParaRPr lang="en-AU" sz="2800" dirty="0">
              <a:latin typeface="Calibre-Medium"/>
              <a:cs typeface="Calibre-Medium"/>
            </a:endParaRPr>
          </a:p>
          <a:p>
            <a:pPr marL="648000" marR="406400" indent="-648000">
              <a:lnSpc>
                <a:spcPts val="3500"/>
              </a:lnSpc>
              <a:spcBef>
                <a:spcPts val="1050"/>
              </a:spcBef>
              <a:buNone/>
              <a:tabLst>
                <a:tab pos="194945" algn="l"/>
                <a:tab pos="640715" algn="l"/>
              </a:tabLst>
            </a:pPr>
            <a:r>
              <a:rPr lang="en-US" sz="2800" dirty="0">
                <a:solidFill>
                  <a:srgbClr val="282471"/>
                </a:solidFill>
                <a:latin typeface="Calibre-Light"/>
                <a:cs typeface="Calibre-Light"/>
              </a:rPr>
              <a:t>1 </a:t>
            </a:r>
            <a:r>
              <a:rPr sz="2800" dirty="0">
                <a:solidFill>
                  <a:srgbClr val="282471"/>
                </a:solidFill>
                <a:latin typeface="Calibre-Light"/>
                <a:cs typeface="Calibre-Light"/>
              </a:rPr>
              <a:t>—	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Enhance</a:t>
            </a:r>
            <a:r>
              <a:rPr sz="2800" spc="1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AuScope’s</a:t>
            </a:r>
            <a:r>
              <a:rPr sz="2800" spc="1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capability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-10" dirty="0">
                <a:solidFill>
                  <a:srgbClr val="282471"/>
                </a:solidFill>
                <a:latin typeface="Calibre-Light"/>
                <a:cs typeface="Calibre-Light"/>
              </a:rPr>
              <a:t>to</a:t>
            </a:r>
            <a:r>
              <a:rPr sz="2800" spc="1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enable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national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geoscience</a:t>
            </a:r>
            <a:r>
              <a:rPr sz="2800" spc="10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innovation</a:t>
            </a:r>
            <a:r>
              <a:rPr sz="2800" spc="1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via</a:t>
            </a:r>
            <a:r>
              <a:rPr sz="2800" spc="1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the</a:t>
            </a:r>
            <a:r>
              <a:rPr sz="2800" spc="1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Downward</a:t>
            </a:r>
            <a:r>
              <a:rPr sz="2800" spc="1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Looking </a:t>
            </a:r>
            <a:r>
              <a:rPr sz="2800" spc="-6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-5" dirty="0">
                <a:solidFill>
                  <a:srgbClr val="282471"/>
                </a:solidFill>
                <a:latin typeface="Calibre-Light"/>
                <a:cs typeface="Calibre-Light"/>
              </a:rPr>
              <a:t>Telescope</a:t>
            </a:r>
            <a:r>
              <a:rPr sz="2800" spc="1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-40" dirty="0">
                <a:solidFill>
                  <a:srgbClr val="282471"/>
                </a:solidFill>
                <a:latin typeface="Calibre-Light"/>
                <a:cs typeface="Calibre-Light"/>
              </a:rPr>
              <a:t>(DLT).</a:t>
            </a:r>
            <a:endParaRPr sz="2800" dirty="0">
              <a:latin typeface="Calibre-Light"/>
              <a:cs typeface="Calibre-Light"/>
            </a:endParaRPr>
          </a:p>
          <a:p>
            <a:pPr marL="648000" marR="1275715" indent="-648000" algn="just">
              <a:lnSpc>
                <a:spcPts val="3500"/>
              </a:lnSpc>
              <a:spcBef>
                <a:spcPts val="1050"/>
              </a:spcBef>
              <a:buNone/>
              <a:tabLst>
                <a:tab pos="235585" algn="l"/>
              </a:tabLst>
            </a:pPr>
            <a:r>
              <a:rPr lang="en-US" sz="2800" dirty="0">
                <a:solidFill>
                  <a:srgbClr val="282471"/>
                </a:solidFill>
                <a:latin typeface="Calibre-Light"/>
                <a:cs typeface="Calibre-Light"/>
              </a:rPr>
              <a:t>2 </a:t>
            </a:r>
            <a:r>
              <a:rPr sz="2800" dirty="0">
                <a:solidFill>
                  <a:srgbClr val="282471"/>
                </a:solidFill>
                <a:latin typeface="Calibre-Light"/>
                <a:cs typeface="Calibre-Light"/>
              </a:rPr>
              <a:t>—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Develop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capacity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for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predictive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geoscience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-10" dirty="0">
                <a:solidFill>
                  <a:srgbClr val="282471"/>
                </a:solidFill>
                <a:latin typeface="Calibre-Light"/>
                <a:cs typeface="Calibre-Light"/>
              </a:rPr>
              <a:t>by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applying global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data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principles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and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data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management</a:t>
            </a:r>
            <a:r>
              <a:rPr sz="2800" spc="1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best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practice.</a:t>
            </a:r>
            <a:endParaRPr sz="2800" dirty="0">
              <a:latin typeface="Calibre-Light"/>
              <a:cs typeface="Calibre-Light"/>
            </a:endParaRPr>
          </a:p>
          <a:p>
            <a:pPr marL="648000" marR="474980" indent="-648000">
              <a:lnSpc>
                <a:spcPts val="3500"/>
              </a:lnSpc>
              <a:spcBef>
                <a:spcPts val="1050"/>
              </a:spcBef>
              <a:buNone/>
              <a:tabLst>
                <a:tab pos="239395" algn="l"/>
              </a:tabLst>
            </a:pPr>
            <a:r>
              <a:rPr lang="en-US" sz="2800" dirty="0">
                <a:solidFill>
                  <a:srgbClr val="282471"/>
                </a:solidFill>
                <a:latin typeface="Calibre-Light"/>
                <a:cs typeface="Calibre-Light"/>
              </a:rPr>
              <a:t>3 </a:t>
            </a:r>
            <a:r>
              <a:rPr sz="2800" dirty="0">
                <a:solidFill>
                  <a:srgbClr val="282471"/>
                </a:solidFill>
                <a:latin typeface="Calibre-Light"/>
                <a:cs typeface="Calibre-Light"/>
              </a:rPr>
              <a:t>—</a:t>
            </a:r>
            <a:r>
              <a:rPr sz="2800" spc="17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Foster</a:t>
            </a:r>
            <a:r>
              <a:rPr sz="28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dirty="0">
                <a:solidFill>
                  <a:srgbClr val="282471"/>
                </a:solidFill>
                <a:latin typeface="Calibre-Light"/>
                <a:cs typeface="Calibre-Light"/>
              </a:rPr>
              <a:t>a</a:t>
            </a:r>
            <a:r>
              <a:rPr sz="28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connected</a:t>
            </a:r>
            <a:r>
              <a:rPr sz="28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community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across</a:t>
            </a:r>
            <a:r>
              <a:rPr sz="28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academia, </a:t>
            </a:r>
            <a:r>
              <a:rPr sz="2800" spc="-6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government,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industry,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science</a:t>
            </a:r>
            <a:r>
              <a:rPr sz="28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society.</a:t>
            </a:r>
            <a:endParaRPr sz="2800" dirty="0">
              <a:latin typeface="Calibre-Light"/>
              <a:cs typeface="Calibre-Light"/>
            </a:endParaRPr>
          </a:p>
          <a:p>
            <a:pPr marL="648000" marR="505459" indent="-648000">
              <a:lnSpc>
                <a:spcPts val="3500"/>
              </a:lnSpc>
              <a:spcBef>
                <a:spcPts val="1050"/>
              </a:spcBef>
              <a:buNone/>
              <a:tabLst>
                <a:tab pos="255270" algn="l"/>
              </a:tabLst>
            </a:pPr>
            <a:r>
              <a:rPr lang="en-US" sz="2800" dirty="0">
                <a:solidFill>
                  <a:srgbClr val="282471"/>
                </a:solidFill>
                <a:latin typeface="Calibre-Light"/>
                <a:cs typeface="Calibre-Light"/>
              </a:rPr>
              <a:t>4 </a:t>
            </a:r>
            <a:r>
              <a:rPr sz="2800" dirty="0">
                <a:solidFill>
                  <a:srgbClr val="282471"/>
                </a:solidFill>
                <a:latin typeface="Calibre-Light"/>
                <a:cs typeface="Calibre-Light"/>
              </a:rPr>
              <a:t>—</a:t>
            </a:r>
            <a:r>
              <a:rPr sz="2800" spc="4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Foster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dirty="0">
                <a:solidFill>
                  <a:srgbClr val="282471"/>
                </a:solidFill>
                <a:latin typeface="Calibre-Light"/>
                <a:cs typeface="Calibre-Light"/>
              </a:rPr>
              <a:t>a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diverse,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dirty="0">
                <a:solidFill>
                  <a:srgbClr val="282471"/>
                </a:solidFill>
                <a:latin typeface="Calibre-Light"/>
                <a:cs typeface="Calibre-Light"/>
              </a:rPr>
              <a:t>innovative</a:t>
            </a:r>
            <a:r>
              <a:rPr sz="28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inclusive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culture, </a:t>
            </a:r>
            <a:r>
              <a:rPr sz="2800" spc="-6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centred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on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purposeful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innovation.</a:t>
            </a:r>
            <a:endParaRPr sz="2800" dirty="0">
              <a:latin typeface="Calibre-Light"/>
              <a:cs typeface="Calibre-Light"/>
            </a:endParaRPr>
          </a:p>
          <a:p>
            <a:pPr marL="648000" marR="5080" indent="-648000">
              <a:lnSpc>
                <a:spcPts val="3500"/>
              </a:lnSpc>
              <a:spcBef>
                <a:spcPts val="1050"/>
              </a:spcBef>
              <a:buNone/>
              <a:tabLst>
                <a:tab pos="241300" algn="l"/>
              </a:tabLst>
            </a:pPr>
            <a:r>
              <a:rPr lang="en-US" sz="2800" dirty="0">
                <a:solidFill>
                  <a:srgbClr val="282471"/>
                </a:solidFill>
                <a:latin typeface="Calibre-Light"/>
                <a:cs typeface="Calibre-Light"/>
              </a:rPr>
              <a:t>5 </a:t>
            </a:r>
            <a:r>
              <a:rPr sz="2800" dirty="0">
                <a:solidFill>
                  <a:srgbClr val="282471"/>
                </a:solidFill>
                <a:latin typeface="Calibre-Light"/>
                <a:cs typeface="Calibre-Light"/>
              </a:rPr>
              <a:t>—</a:t>
            </a:r>
            <a:r>
              <a:rPr sz="2800" spc="16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Exchange</a:t>
            </a:r>
            <a:r>
              <a:rPr sz="28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knowledge</a:t>
            </a:r>
            <a:r>
              <a:rPr sz="28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enable</a:t>
            </a:r>
            <a:r>
              <a:rPr sz="28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an</a:t>
            </a:r>
            <a:r>
              <a:rPr sz="28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inclusive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future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for</a:t>
            </a:r>
            <a:r>
              <a:rPr sz="2800" spc="12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both</a:t>
            </a:r>
            <a:r>
              <a:rPr sz="2800" spc="12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Indigenous</a:t>
            </a:r>
            <a:r>
              <a:rPr sz="2800" spc="12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sz="2800" spc="12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non-Indigenous</a:t>
            </a:r>
            <a:r>
              <a:rPr sz="2800" spc="12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Australians.</a:t>
            </a:r>
            <a:endParaRPr sz="2800" dirty="0">
              <a:latin typeface="Calibre-Light"/>
              <a:cs typeface="Calibre-Light"/>
            </a:endParaRPr>
          </a:p>
          <a:p>
            <a:pPr marL="648000" marR="604520" indent="-648000">
              <a:lnSpc>
                <a:spcPts val="3500"/>
              </a:lnSpc>
              <a:spcBef>
                <a:spcPts val="1050"/>
              </a:spcBef>
              <a:buNone/>
              <a:tabLst>
                <a:tab pos="253365" algn="l"/>
              </a:tabLst>
            </a:pPr>
            <a:r>
              <a:rPr lang="en-US" sz="2800" dirty="0">
                <a:solidFill>
                  <a:srgbClr val="282471"/>
                </a:solidFill>
                <a:latin typeface="Calibre-Light"/>
                <a:cs typeface="Calibre-Light"/>
              </a:rPr>
              <a:t>6 </a:t>
            </a:r>
            <a:r>
              <a:rPr sz="2800" dirty="0">
                <a:solidFill>
                  <a:srgbClr val="282471"/>
                </a:solidFill>
                <a:latin typeface="Calibre-Light"/>
                <a:cs typeface="Calibre-Light"/>
              </a:rPr>
              <a:t>—</a:t>
            </a:r>
            <a:r>
              <a:rPr sz="2800" spc="5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Help</a:t>
            </a:r>
            <a:r>
              <a:rPr sz="2800" spc="1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-10" dirty="0">
                <a:solidFill>
                  <a:srgbClr val="282471"/>
                </a:solidFill>
                <a:latin typeface="Calibre-Light"/>
                <a:cs typeface="Calibre-Light"/>
              </a:rPr>
              <a:t>to</a:t>
            </a:r>
            <a:r>
              <a:rPr sz="2800" spc="1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locate</a:t>
            </a:r>
            <a:r>
              <a:rPr sz="2800" spc="1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better</a:t>
            </a:r>
            <a:r>
              <a:rPr sz="2800" spc="1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understand</a:t>
            </a:r>
            <a:r>
              <a:rPr sz="2800" spc="1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dirty="0">
                <a:solidFill>
                  <a:srgbClr val="282471"/>
                </a:solidFill>
                <a:latin typeface="Calibre-Light"/>
                <a:cs typeface="Calibre-Light"/>
              </a:rPr>
              <a:t>Australia’s </a:t>
            </a:r>
            <a:r>
              <a:rPr sz="2800" spc="-6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minerals,</a:t>
            </a:r>
            <a:r>
              <a:rPr sz="2800" spc="1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energy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sz="2800" spc="1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groundwater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services.</a:t>
            </a:r>
            <a:endParaRPr sz="2800" dirty="0">
              <a:latin typeface="Calibre-Light"/>
              <a:cs typeface="Calibre-Light"/>
            </a:endParaRPr>
          </a:p>
          <a:p>
            <a:pPr marL="648000" indent="-648000">
              <a:lnSpc>
                <a:spcPts val="3500"/>
              </a:lnSpc>
              <a:spcBef>
                <a:spcPts val="1050"/>
              </a:spcBef>
              <a:buNone/>
              <a:tabLst>
                <a:tab pos="229870" algn="l"/>
              </a:tabLst>
            </a:pPr>
            <a:r>
              <a:rPr lang="en-US" sz="2800" dirty="0">
                <a:solidFill>
                  <a:srgbClr val="282471"/>
                </a:solidFill>
                <a:latin typeface="Calibre-Light"/>
                <a:cs typeface="Calibre-Light"/>
              </a:rPr>
              <a:t>7 </a:t>
            </a:r>
            <a:r>
              <a:rPr sz="2800" dirty="0">
                <a:solidFill>
                  <a:srgbClr val="282471"/>
                </a:solidFill>
                <a:latin typeface="Calibre-Light"/>
                <a:cs typeface="Calibre-Light"/>
              </a:rPr>
              <a:t>—</a:t>
            </a:r>
            <a:r>
              <a:rPr sz="2800" spc="24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Develop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dirty="0">
                <a:solidFill>
                  <a:srgbClr val="282471"/>
                </a:solidFill>
                <a:latin typeface="Calibre-Light"/>
                <a:cs typeface="Calibre-Light"/>
              </a:rPr>
              <a:t>a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global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research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capability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for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geoscience.</a:t>
            </a:r>
            <a:endParaRPr sz="2800" dirty="0">
              <a:latin typeface="Calibre-Light"/>
              <a:cs typeface="Calibre-Light"/>
            </a:endParaRPr>
          </a:p>
        </p:txBody>
      </p:sp>
    </p:spTree>
    <p:extLst>
      <p:ext uri="{BB962C8B-B14F-4D97-AF65-F5344CB8AC3E}">
        <p14:creationId xmlns:p14="http://schemas.microsoft.com/office/powerpoint/2010/main" val="202280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9BF6BB-AC7B-A445-AEA0-ACA29807038F}"/>
              </a:ext>
            </a:extLst>
          </p:cNvPr>
          <p:cNvSpPr txBox="1"/>
          <p:nvPr userDrawn="1"/>
        </p:nvSpPr>
        <p:spPr>
          <a:xfrm>
            <a:off x="992609" y="1324046"/>
            <a:ext cx="782265" cy="8728003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6125"/>
              </a:lnSpc>
            </a:pPr>
            <a:r>
              <a:rPr lang="en-US" sz="4900" spc="15" dirty="0">
                <a:solidFill>
                  <a:srgbClr val="282471"/>
                </a:solidFill>
                <a:latin typeface="Calibre-Light"/>
                <a:cs typeface="Calibre-Light"/>
              </a:rPr>
              <a:t>Challenge</a:t>
            </a:r>
            <a:endParaRPr sz="4900" dirty="0">
              <a:latin typeface="Calibre-Light"/>
              <a:cs typeface="Calibre-Light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99FFBC9E-074C-5A47-AF6E-125C9CEB0C5E}"/>
              </a:ext>
            </a:extLst>
          </p:cNvPr>
          <p:cNvSpPr txBox="1"/>
          <p:nvPr userDrawn="1"/>
        </p:nvSpPr>
        <p:spPr>
          <a:xfrm>
            <a:off x="2217598" y="4751552"/>
            <a:ext cx="3687980" cy="27686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20" dirty="0">
                <a:solidFill>
                  <a:srgbClr val="282471"/>
                </a:solidFill>
                <a:latin typeface="Calibre Regular"/>
                <a:cs typeface="Calibre Regular"/>
              </a:rPr>
              <a:t>Food</a:t>
            </a:r>
            <a:r>
              <a:rPr sz="1650" spc="4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50" spc="15" dirty="0">
                <a:solidFill>
                  <a:srgbClr val="282471"/>
                </a:solidFill>
                <a:latin typeface="Calibre Regular"/>
                <a:cs typeface="Calibre Regular"/>
              </a:rPr>
              <a:t>and</a:t>
            </a:r>
            <a:r>
              <a:rPr sz="1650" spc="4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50" spc="10" dirty="0">
                <a:solidFill>
                  <a:srgbClr val="282471"/>
                </a:solidFill>
                <a:latin typeface="Calibre Regular"/>
                <a:cs typeface="Calibre Regular"/>
              </a:rPr>
              <a:t>Water</a:t>
            </a:r>
            <a:endParaRPr sz="1650" dirty="0">
              <a:latin typeface="Calibre Regular"/>
              <a:cs typeface="Calibre Regular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C605959C-9595-F24B-8690-C5D664E11A74}"/>
              </a:ext>
            </a:extLst>
          </p:cNvPr>
          <p:cNvSpPr txBox="1"/>
          <p:nvPr userDrawn="1"/>
        </p:nvSpPr>
        <p:spPr>
          <a:xfrm>
            <a:off x="6207006" y="4751552"/>
            <a:ext cx="3675280" cy="266098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20" dirty="0">
                <a:solidFill>
                  <a:srgbClr val="282471"/>
                </a:solidFill>
                <a:latin typeface="Calibre Regular"/>
                <a:cs typeface="Calibre Regular"/>
              </a:rPr>
              <a:t>M</a:t>
            </a:r>
            <a:r>
              <a:rPr sz="1650" spc="15" dirty="0">
                <a:solidFill>
                  <a:srgbClr val="282471"/>
                </a:solidFill>
                <a:latin typeface="Calibre Regular"/>
                <a:cs typeface="Calibre Regular"/>
              </a:rPr>
              <a:t>i</a:t>
            </a:r>
            <a:r>
              <a:rPr sz="1650" spc="25" dirty="0">
                <a:solidFill>
                  <a:srgbClr val="282471"/>
                </a:solidFill>
                <a:latin typeface="Calibre Regular"/>
                <a:cs typeface="Calibre Regular"/>
              </a:rPr>
              <a:t>ne</a:t>
            </a:r>
            <a:r>
              <a:rPr sz="1650" spc="15" dirty="0">
                <a:solidFill>
                  <a:srgbClr val="282471"/>
                </a:solidFill>
                <a:latin typeface="Calibre Regular"/>
                <a:cs typeface="Calibre Regular"/>
              </a:rPr>
              <a:t>ra</a:t>
            </a:r>
            <a:r>
              <a:rPr sz="1650" spc="20" dirty="0">
                <a:solidFill>
                  <a:srgbClr val="282471"/>
                </a:solidFill>
                <a:latin typeface="Calibre Regular"/>
                <a:cs typeface="Calibre Regular"/>
              </a:rPr>
              <a:t>l</a:t>
            </a:r>
            <a:r>
              <a:rPr sz="1650" spc="-5" dirty="0">
                <a:solidFill>
                  <a:srgbClr val="282471"/>
                </a:solidFill>
                <a:latin typeface="Calibre Regular"/>
                <a:cs typeface="Calibre Regular"/>
              </a:rPr>
              <a:t>s</a:t>
            </a:r>
            <a:endParaRPr sz="1650" dirty="0">
              <a:latin typeface="Calibre Regular"/>
              <a:cs typeface="Calibre Regular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BA9C4C2C-2F6E-F84F-84C1-FD4FE2CB7403}"/>
              </a:ext>
            </a:extLst>
          </p:cNvPr>
          <p:cNvSpPr txBox="1"/>
          <p:nvPr userDrawn="1"/>
        </p:nvSpPr>
        <p:spPr>
          <a:xfrm>
            <a:off x="10196413" y="4751552"/>
            <a:ext cx="3687980" cy="266098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5" dirty="0">
                <a:solidFill>
                  <a:srgbClr val="282471"/>
                </a:solidFill>
                <a:latin typeface="Calibre Regular"/>
                <a:cs typeface="Calibre Regular"/>
              </a:rPr>
              <a:t>E</a:t>
            </a:r>
            <a:r>
              <a:rPr sz="1650" spc="25" dirty="0">
                <a:solidFill>
                  <a:srgbClr val="282471"/>
                </a:solidFill>
                <a:latin typeface="Calibre Regular"/>
                <a:cs typeface="Calibre Regular"/>
              </a:rPr>
              <a:t>ne</a:t>
            </a:r>
            <a:r>
              <a:rPr sz="1650" spc="10" dirty="0">
                <a:solidFill>
                  <a:srgbClr val="282471"/>
                </a:solidFill>
                <a:latin typeface="Calibre Regular"/>
                <a:cs typeface="Calibre Regular"/>
              </a:rPr>
              <a:t>r</a:t>
            </a:r>
            <a:r>
              <a:rPr sz="1650" spc="15" dirty="0">
                <a:solidFill>
                  <a:srgbClr val="282471"/>
                </a:solidFill>
                <a:latin typeface="Calibre Regular"/>
                <a:cs typeface="Calibre Regular"/>
              </a:rPr>
              <a:t>g</a:t>
            </a:r>
            <a:r>
              <a:rPr sz="1650" spc="-5" dirty="0">
                <a:solidFill>
                  <a:srgbClr val="282471"/>
                </a:solidFill>
                <a:latin typeface="Calibre Regular"/>
                <a:cs typeface="Calibre Regular"/>
              </a:rPr>
              <a:t>y</a:t>
            </a:r>
            <a:endParaRPr sz="1650" dirty="0">
              <a:latin typeface="Calibre Regular"/>
              <a:cs typeface="Calibre Regular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C9C572CD-6B33-5E46-B533-D557B3969DE9}"/>
              </a:ext>
            </a:extLst>
          </p:cNvPr>
          <p:cNvSpPr txBox="1"/>
          <p:nvPr userDrawn="1"/>
        </p:nvSpPr>
        <p:spPr>
          <a:xfrm>
            <a:off x="14185820" y="4751552"/>
            <a:ext cx="3675280" cy="266098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35" dirty="0">
                <a:solidFill>
                  <a:srgbClr val="282471"/>
                </a:solidFill>
                <a:latin typeface="Calibre Regular"/>
                <a:cs typeface="Calibre Regular"/>
              </a:rPr>
              <a:t>Ge</a:t>
            </a:r>
            <a:r>
              <a:rPr sz="1650" spc="20" dirty="0">
                <a:solidFill>
                  <a:srgbClr val="282471"/>
                </a:solidFill>
                <a:latin typeface="Calibre Regular"/>
                <a:cs typeface="Calibre Regular"/>
              </a:rPr>
              <a:t>oh</a:t>
            </a:r>
            <a:r>
              <a:rPr sz="1650" dirty="0">
                <a:solidFill>
                  <a:srgbClr val="282471"/>
                </a:solidFill>
                <a:latin typeface="Calibre Regular"/>
                <a:cs typeface="Calibre Regular"/>
              </a:rPr>
              <a:t>a</a:t>
            </a:r>
            <a:r>
              <a:rPr sz="1650" spc="10" dirty="0">
                <a:solidFill>
                  <a:srgbClr val="282471"/>
                </a:solidFill>
                <a:latin typeface="Calibre Regular"/>
                <a:cs typeface="Calibre Regular"/>
              </a:rPr>
              <a:t>z</a:t>
            </a:r>
            <a:r>
              <a:rPr sz="1650" spc="15" dirty="0">
                <a:solidFill>
                  <a:srgbClr val="282471"/>
                </a:solidFill>
                <a:latin typeface="Calibre Regular"/>
                <a:cs typeface="Calibre Regular"/>
              </a:rPr>
              <a:t>a</a:t>
            </a:r>
            <a:r>
              <a:rPr sz="1650" spc="10" dirty="0">
                <a:solidFill>
                  <a:srgbClr val="282471"/>
                </a:solidFill>
                <a:latin typeface="Calibre Regular"/>
                <a:cs typeface="Calibre Regular"/>
              </a:rPr>
              <a:t>r</a:t>
            </a:r>
            <a:r>
              <a:rPr sz="1650" spc="25" dirty="0">
                <a:solidFill>
                  <a:srgbClr val="282471"/>
                </a:solidFill>
                <a:latin typeface="Calibre Regular"/>
                <a:cs typeface="Calibre Regular"/>
              </a:rPr>
              <a:t>d</a:t>
            </a:r>
            <a:r>
              <a:rPr sz="1650" spc="-5" dirty="0">
                <a:solidFill>
                  <a:srgbClr val="282471"/>
                </a:solidFill>
                <a:latin typeface="Calibre Regular"/>
                <a:cs typeface="Calibre Regular"/>
              </a:rPr>
              <a:t>s</a:t>
            </a:r>
            <a:endParaRPr sz="1650" dirty="0">
              <a:latin typeface="Calibre Regular"/>
              <a:cs typeface="Calibre Regular"/>
            </a:endParaRPr>
          </a:p>
        </p:txBody>
      </p:sp>
      <p:pic>
        <p:nvPicPr>
          <p:cNvPr id="14" name="object 9">
            <a:extLst>
              <a:ext uri="{FF2B5EF4-FFF2-40B4-BE49-F238E27FC236}">
                <a16:creationId xmlns:a16="http://schemas.microsoft.com/office/drawing/2014/main" id="{BC935E78-B9B6-0F42-A8BB-EAFB879CE74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30298" y="1256506"/>
            <a:ext cx="3675280" cy="3350683"/>
          </a:xfrm>
          <a:prstGeom prst="rect">
            <a:avLst/>
          </a:prstGeom>
        </p:spPr>
      </p:pic>
      <p:pic>
        <p:nvPicPr>
          <p:cNvPr id="15" name="object 10">
            <a:extLst>
              <a:ext uri="{FF2B5EF4-FFF2-40B4-BE49-F238E27FC236}">
                <a16:creationId xmlns:a16="http://schemas.microsoft.com/office/drawing/2014/main" id="{25358D42-3C8F-644C-B8B8-A4F9F236526B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209113" y="1256506"/>
            <a:ext cx="3675280" cy="3350683"/>
          </a:xfrm>
          <a:prstGeom prst="rect">
            <a:avLst/>
          </a:prstGeom>
        </p:spPr>
      </p:pic>
      <p:pic>
        <p:nvPicPr>
          <p:cNvPr id="16" name="object 11">
            <a:extLst>
              <a:ext uri="{FF2B5EF4-FFF2-40B4-BE49-F238E27FC236}">
                <a16:creationId xmlns:a16="http://schemas.microsoft.com/office/drawing/2014/main" id="{79255D67-08B9-EB48-B1EE-B4E01638EA3A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219706" y="1256506"/>
            <a:ext cx="3675280" cy="3350683"/>
          </a:xfrm>
          <a:prstGeom prst="rect">
            <a:avLst/>
          </a:prstGeom>
        </p:spPr>
      </p:pic>
      <p:pic>
        <p:nvPicPr>
          <p:cNvPr id="17" name="object 12">
            <a:extLst>
              <a:ext uri="{FF2B5EF4-FFF2-40B4-BE49-F238E27FC236}">
                <a16:creationId xmlns:a16="http://schemas.microsoft.com/office/drawing/2014/main" id="{A2495410-F9BD-984B-95FD-7E4E697880D3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4198520" y="1256506"/>
            <a:ext cx="3675280" cy="3350683"/>
          </a:xfrm>
          <a:prstGeom prst="rect">
            <a:avLst/>
          </a:prstGeom>
        </p:spPr>
      </p:pic>
      <p:sp>
        <p:nvSpPr>
          <p:cNvPr id="18" name="object 6">
            <a:extLst>
              <a:ext uri="{FF2B5EF4-FFF2-40B4-BE49-F238E27FC236}">
                <a16:creationId xmlns:a16="http://schemas.microsoft.com/office/drawing/2014/main" id="{B2D75C4C-5B0C-EB43-B9EF-8D310E5BF4E4}"/>
              </a:ext>
            </a:extLst>
          </p:cNvPr>
          <p:cNvSpPr txBox="1"/>
          <p:nvPr userDrawn="1"/>
        </p:nvSpPr>
        <p:spPr>
          <a:xfrm>
            <a:off x="2217598" y="5660509"/>
            <a:ext cx="4286885" cy="3225800"/>
          </a:xfrm>
          <a:prstGeom prst="rect">
            <a:avLst/>
          </a:prstGeom>
        </p:spPr>
        <p:txBody>
          <a:bodyPr vert="horz" wrap="square" lIns="0" tIns="24002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9"/>
              </a:spcBef>
            </a:pPr>
            <a:r>
              <a:rPr sz="2800" spc="25" dirty="0">
                <a:solidFill>
                  <a:srgbClr val="282471"/>
                </a:solidFill>
                <a:latin typeface="Calibre-Medium"/>
                <a:cs typeface="Calibre-Medium"/>
              </a:rPr>
              <a:t>Aligning</a:t>
            </a:r>
            <a:r>
              <a:rPr sz="2800" spc="95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Medium"/>
                <a:cs typeface="Calibre-Medium"/>
              </a:rPr>
              <a:t>with:</a:t>
            </a:r>
            <a:endParaRPr sz="2800" dirty="0">
              <a:latin typeface="Calibre-Medium"/>
              <a:cs typeface="Calibre-Medium"/>
            </a:endParaRPr>
          </a:p>
          <a:p>
            <a:pPr marL="431165" marR="5080" indent="-419100">
              <a:lnSpc>
                <a:spcPct val="104299"/>
              </a:lnSpc>
              <a:spcBef>
                <a:spcPts val="1650"/>
              </a:spcBef>
              <a:buChar char="—"/>
              <a:tabLst>
                <a:tab pos="431800" algn="l"/>
              </a:tabLst>
            </a:pP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Decadal</a:t>
            </a:r>
            <a:r>
              <a:rPr sz="2800" spc="1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Plan</a:t>
            </a:r>
            <a:r>
              <a:rPr sz="2800" spc="1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For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Australian </a:t>
            </a:r>
            <a:r>
              <a:rPr sz="2800" spc="-6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Geoscience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(Australian</a:t>
            </a:r>
            <a:endParaRPr sz="2800" dirty="0">
              <a:latin typeface="Calibre-Light"/>
              <a:cs typeface="Calibre-Light"/>
            </a:endParaRPr>
          </a:p>
          <a:p>
            <a:pPr marL="431165">
              <a:lnSpc>
                <a:spcPct val="100000"/>
              </a:lnSpc>
              <a:spcBef>
                <a:spcPts val="140"/>
              </a:spcBef>
            </a:pP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Academy</a:t>
            </a:r>
            <a:r>
              <a:rPr sz="2800" spc="12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of</a:t>
            </a:r>
            <a:r>
              <a:rPr sz="2800" spc="12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Science,</a:t>
            </a:r>
            <a:r>
              <a:rPr sz="2800" spc="12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2018)</a:t>
            </a:r>
            <a:endParaRPr sz="2800" dirty="0">
              <a:latin typeface="Calibre-Light"/>
              <a:cs typeface="Calibre-Light"/>
            </a:endParaRPr>
          </a:p>
          <a:p>
            <a:pPr marL="431165" marR="363220" indent="-419100">
              <a:lnSpc>
                <a:spcPct val="104299"/>
              </a:lnSpc>
              <a:spcBef>
                <a:spcPts val="875"/>
              </a:spcBef>
              <a:buChar char="—"/>
              <a:tabLst>
                <a:tab pos="431800" algn="l"/>
              </a:tabLst>
            </a:pP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UNCOVER</a:t>
            </a:r>
            <a:r>
              <a:rPr sz="2800" spc="12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Roadmap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(Uncover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Australia,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2017)</a:t>
            </a:r>
            <a:endParaRPr sz="2800" dirty="0">
              <a:latin typeface="Calibre-Light"/>
              <a:cs typeface="Calibre-Light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9E4C0217-BCF7-F64D-A5A0-CA36ABCF56F9}"/>
              </a:ext>
            </a:extLst>
          </p:cNvPr>
          <p:cNvSpPr txBox="1"/>
          <p:nvPr userDrawn="1"/>
        </p:nvSpPr>
        <p:spPr>
          <a:xfrm>
            <a:off x="7536745" y="5887287"/>
            <a:ext cx="4927600" cy="3790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165" marR="230504" indent="-419100">
              <a:lnSpc>
                <a:spcPts val="3500"/>
              </a:lnSpc>
              <a:spcBef>
                <a:spcPts val="100"/>
              </a:spcBef>
              <a:buChar char="—"/>
              <a:tabLst>
                <a:tab pos="431800" algn="l"/>
              </a:tabLst>
            </a:pP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Australian</a:t>
            </a:r>
            <a:r>
              <a:rPr sz="28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Civil</a:t>
            </a:r>
            <a:r>
              <a:rPr sz="2800" spc="12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Space</a:t>
            </a:r>
            <a:r>
              <a:rPr sz="2800" spc="12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Strategy </a:t>
            </a:r>
            <a:r>
              <a:rPr sz="2800" spc="-6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2019</a:t>
            </a:r>
            <a:r>
              <a:rPr sz="2800" spc="12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dirty="0">
                <a:solidFill>
                  <a:srgbClr val="282471"/>
                </a:solidFill>
                <a:latin typeface="Calibre-Light"/>
                <a:cs typeface="Calibre-Light"/>
              </a:rPr>
              <a:t>–</a:t>
            </a:r>
            <a:r>
              <a:rPr sz="2800" spc="1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2028</a:t>
            </a:r>
            <a:r>
              <a:rPr sz="2800" spc="12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(Australian</a:t>
            </a:r>
            <a:r>
              <a:rPr sz="2800" spc="1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Space</a:t>
            </a:r>
            <a:endParaRPr sz="2800" dirty="0">
              <a:latin typeface="Calibre-Light"/>
              <a:cs typeface="Calibre-Light"/>
            </a:endParaRPr>
          </a:p>
          <a:p>
            <a:pPr marL="431165">
              <a:lnSpc>
                <a:spcPct val="100000"/>
              </a:lnSpc>
              <a:spcBef>
                <a:spcPts val="10"/>
              </a:spcBef>
            </a:pP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Agency,</a:t>
            </a:r>
            <a:r>
              <a:rPr sz="28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-5" dirty="0">
                <a:solidFill>
                  <a:srgbClr val="282471"/>
                </a:solidFill>
                <a:latin typeface="Calibre-Light"/>
                <a:cs typeface="Calibre-Light"/>
              </a:rPr>
              <a:t>2019)</a:t>
            </a:r>
            <a:endParaRPr sz="2800" dirty="0">
              <a:latin typeface="Calibre-Light"/>
              <a:cs typeface="Calibre-Light"/>
            </a:endParaRPr>
          </a:p>
          <a:p>
            <a:pPr marL="431165" marR="5080" indent="-419100">
              <a:lnSpc>
                <a:spcPct val="104299"/>
              </a:lnSpc>
              <a:spcBef>
                <a:spcPts val="875"/>
              </a:spcBef>
              <a:buChar char="—"/>
              <a:tabLst>
                <a:tab pos="431800" algn="l"/>
              </a:tabLst>
            </a:pP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National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Research</a:t>
            </a:r>
            <a:r>
              <a:rPr sz="2800" spc="14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Infrastructure </a:t>
            </a:r>
            <a:r>
              <a:rPr sz="2800" spc="-6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Roadmap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(Australian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 Government,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2016)</a:t>
            </a:r>
            <a:endParaRPr sz="2800" dirty="0">
              <a:latin typeface="Calibre-Light"/>
              <a:cs typeface="Calibre-Light"/>
            </a:endParaRPr>
          </a:p>
          <a:p>
            <a:pPr marL="431165" marR="278130" indent="-419100">
              <a:lnSpc>
                <a:spcPct val="104299"/>
              </a:lnSpc>
              <a:spcBef>
                <a:spcPts val="875"/>
              </a:spcBef>
              <a:buChar char="—"/>
              <a:tabLst>
                <a:tab pos="431800" algn="l"/>
              </a:tabLst>
            </a:pP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National</a:t>
            </a:r>
            <a:r>
              <a:rPr sz="2800" spc="12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Resources</a:t>
            </a:r>
            <a:r>
              <a:rPr sz="2800" spc="12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Statement </a:t>
            </a:r>
            <a:r>
              <a:rPr sz="2800" spc="-6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(Australian</a:t>
            </a:r>
            <a:r>
              <a:rPr sz="2800" spc="12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Government,</a:t>
            </a:r>
            <a:r>
              <a:rPr sz="2800" spc="1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-5" dirty="0">
                <a:solidFill>
                  <a:srgbClr val="282471"/>
                </a:solidFill>
                <a:latin typeface="Calibre-Light"/>
                <a:cs typeface="Calibre-Light"/>
              </a:rPr>
              <a:t>2019)</a:t>
            </a:r>
            <a:endParaRPr sz="2800" dirty="0">
              <a:latin typeface="Calibre-Light"/>
              <a:cs typeface="Calibre-Ligh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873A07-86F4-F243-B882-F8248C4E4C8B}"/>
              </a:ext>
            </a:extLst>
          </p:cNvPr>
          <p:cNvGrpSpPr/>
          <p:nvPr userDrawn="1"/>
        </p:nvGrpSpPr>
        <p:grpSpPr>
          <a:xfrm>
            <a:off x="13392261" y="6020759"/>
            <a:ext cx="3963630" cy="3704863"/>
            <a:chOff x="13392261" y="6020759"/>
            <a:chExt cx="3963630" cy="3704863"/>
          </a:xfrm>
        </p:grpSpPr>
        <p:sp>
          <p:nvSpPr>
            <p:cNvPr id="21" name="object 13">
              <a:extLst>
                <a:ext uri="{FF2B5EF4-FFF2-40B4-BE49-F238E27FC236}">
                  <a16:creationId xmlns:a16="http://schemas.microsoft.com/office/drawing/2014/main" id="{AFA900BF-000B-944D-933C-EAB82868C1A1}"/>
                </a:ext>
              </a:extLst>
            </p:cNvPr>
            <p:cNvSpPr txBox="1"/>
            <p:nvPr/>
          </p:nvSpPr>
          <p:spPr>
            <a:xfrm>
              <a:off x="14075481" y="6172778"/>
              <a:ext cx="2578735" cy="2768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50" spc="-5" dirty="0">
                  <a:solidFill>
                    <a:srgbClr val="4792CF"/>
                  </a:solidFill>
                  <a:latin typeface="Calibre-Medium"/>
                  <a:cs typeface="Calibre-Medium"/>
                </a:rPr>
                <a:t>6</a:t>
              </a:r>
              <a:r>
                <a:rPr sz="1650" spc="75" dirty="0">
                  <a:solidFill>
                    <a:srgbClr val="4792CF"/>
                  </a:solidFill>
                  <a:latin typeface="Calibre-Medium"/>
                  <a:cs typeface="Calibre-Medium"/>
                </a:rPr>
                <a:t> </a:t>
              </a:r>
              <a:r>
                <a:rPr sz="1650" spc="-5" dirty="0">
                  <a:solidFill>
                    <a:srgbClr val="4792CF"/>
                  </a:solidFill>
                  <a:latin typeface="Calibre-Medium"/>
                  <a:cs typeface="Calibre-Medium"/>
                </a:rPr>
                <a:t>—</a:t>
              </a:r>
              <a:r>
                <a:rPr sz="1650" spc="75" dirty="0">
                  <a:solidFill>
                    <a:srgbClr val="4792CF"/>
                  </a:solidFill>
                  <a:latin typeface="Calibre-Medium"/>
                  <a:cs typeface="Calibre-Medium"/>
                </a:rPr>
                <a:t> </a:t>
              </a:r>
              <a:r>
                <a:rPr sz="1650" spc="20" dirty="0">
                  <a:solidFill>
                    <a:srgbClr val="4792CF"/>
                  </a:solidFill>
                  <a:latin typeface="Calibre-Medium"/>
                  <a:cs typeface="Calibre-Medium"/>
                </a:rPr>
                <a:t>Clean</a:t>
              </a:r>
              <a:r>
                <a:rPr sz="1650" spc="75" dirty="0">
                  <a:solidFill>
                    <a:srgbClr val="4792CF"/>
                  </a:solidFill>
                  <a:latin typeface="Calibre-Medium"/>
                  <a:cs typeface="Calibre-Medium"/>
                </a:rPr>
                <a:t> </a:t>
              </a:r>
              <a:r>
                <a:rPr sz="1650" spc="5" dirty="0">
                  <a:solidFill>
                    <a:srgbClr val="4792CF"/>
                  </a:solidFill>
                  <a:latin typeface="Calibre-Medium"/>
                  <a:cs typeface="Calibre-Medium"/>
                </a:rPr>
                <a:t>Water</a:t>
              </a:r>
              <a:r>
                <a:rPr sz="1650" spc="75" dirty="0">
                  <a:solidFill>
                    <a:srgbClr val="4792CF"/>
                  </a:solidFill>
                  <a:latin typeface="Calibre-Medium"/>
                  <a:cs typeface="Calibre-Medium"/>
                </a:rPr>
                <a:t> </a:t>
              </a:r>
              <a:r>
                <a:rPr sz="1650" spc="-5" dirty="0">
                  <a:solidFill>
                    <a:srgbClr val="4792CF"/>
                  </a:solidFill>
                  <a:latin typeface="Calibre-Medium"/>
                  <a:cs typeface="Calibre-Medium"/>
                </a:rPr>
                <a:t>&amp;</a:t>
              </a:r>
              <a:r>
                <a:rPr sz="1650" spc="80" dirty="0">
                  <a:solidFill>
                    <a:srgbClr val="4792CF"/>
                  </a:solidFill>
                  <a:latin typeface="Calibre-Medium"/>
                  <a:cs typeface="Calibre-Medium"/>
                </a:rPr>
                <a:t> </a:t>
              </a:r>
              <a:r>
                <a:rPr sz="1650" spc="15" dirty="0">
                  <a:solidFill>
                    <a:srgbClr val="4792CF"/>
                  </a:solidFill>
                  <a:latin typeface="Calibre-Medium"/>
                  <a:cs typeface="Calibre-Medium"/>
                </a:rPr>
                <a:t>Sanitation</a:t>
              </a:r>
              <a:endParaRPr sz="1650">
                <a:latin typeface="Calibre-Medium"/>
                <a:cs typeface="Calibre-Medium"/>
              </a:endParaRPr>
            </a:p>
          </p:txBody>
        </p:sp>
        <p:grpSp>
          <p:nvGrpSpPr>
            <p:cNvPr id="22" name="object 14">
              <a:extLst>
                <a:ext uri="{FF2B5EF4-FFF2-40B4-BE49-F238E27FC236}">
                  <a16:creationId xmlns:a16="http://schemas.microsoft.com/office/drawing/2014/main" id="{1F111015-1324-A44F-B9DE-2BDB9B41BCDA}"/>
                </a:ext>
              </a:extLst>
            </p:cNvPr>
            <p:cNvGrpSpPr/>
            <p:nvPr/>
          </p:nvGrpSpPr>
          <p:grpSpPr>
            <a:xfrm>
              <a:off x="13392305" y="6020759"/>
              <a:ext cx="487045" cy="487045"/>
              <a:chOff x="13392305" y="6020759"/>
              <a:chExt cx="487045" cy="487045"/>
            </a:xfrm>
          </p:grpSpPr>
          <p:sp>
            <p:nvSpPr>
              <p:cNvPr id="46" name="object 15">
                <a:extLst>
                  <a:ext uri="{FF2B5EF4-FFF2-40B4-BE49-F238E27FC236}">
                    <a16:creationId xmlns:a16="http://schemas.microsoft.com/office/drawing/2014/main" id="{34239DE3-DB4B-D94E-A8AE-D25E98D4DB3D}"/>
                  </a:ext>
                </a:extLst>
              </p:cNvPr>
              <p:cNvSpPr/>
              <p:nvPr/>
            </p:nvSpPr>
            <p:spPr>
              <a:xfrm>
                <a:off x="13392305" y="6020759"/>
                <a:ext cx="487045" cy="48704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5">
                    <a:moveTo>
                      <a:pt x="486508" y="0"/>
                    </a:moveTo>
                    <a:lnTo>
                      <a:pt x="0" y="0"/>
                    </a:lnTo>
                    <a:lnTo>
                      <a:pt x="0" y="486508"/>
                    </a:lnTo>
                    <a:lnTo>
                      <a:pt x="486508" y="486508"/>
                    </a:lnTo>
                    <a:lnTo>
                      <a:pt x="486508" y="0"/>
                    </a:lnTo>
                    <a:close/>
                  </a:path>
                </a:pathLst>
              </a:custGeom>
              <a:solidFill>
                <a:srgbClr val="00ADD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16">
                <a:extLst>
                  <a:ext uri="{FF2B5EF4-FFF2-40B4-BE49-F238E27FC236}">
                    <a16:creationId xmlns:a16="http://schemas.microsoft.com/office/drawing/2014/main" id="{0F6599ED-2BDB-0741-B18A-A14EB46C9F7B}"/>
                  </a:ext>
                </a:extLst>
              </p:cNvPr>
              <p:cNvSpPr/>
              <p:nvPr/>
            </p:nvSpPr>
            <p:spPr>
              <a:xfrm>
                <a:off x="13526037" y="6131646"/>
                <a:ext cx="219710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219709" h="301625">
                    <a:moveTo>
                      <a:pt x="138027" y="222527"/>
                    </a:moveTo>
                    <a:lnTo>
                      <a:pt x="82583" y="222527"/>
                    </a:lnTo>
                    <a:lnTo>
                      <a:pt x="85599" y="257960"/>
                    </a:lnTo>
                    <a:lnTo>
                      <a:pt x="67013" y="257981"/>
                    </a:lnTo>
                    <a:lnTo>
                      <a:pt x="110237" y="301205"/>
                    </a:lnTo>
                    <a:lnTo>
                      <a:pt x="153565" y="257897"/>
                    </a:lnTo>
                    <a:lnTo>
                      <a:pt x="135011" y="257897"/>
                    </a:lnTo>
                    <a:lnTo>
                      <a:pt x="138027" y="222527"/>
                    </a:lnTo>
                    <a:close/>
                  </a:path>
                  <a:path w="219709" h="301625">
                    <a:moveTo>
                      <a:pt x="217323" y="0"/>
                    </a:moveTo>
                    <a:lnTo>
                      <a:pt x="1717" y="0"/>
                    </a:lnTo>
                    <a:lnTo>
                      <a:pt x="1036" y="314"/>
                    </a:lnTo>
                    <a:lnTo>
                      <a:pt x="534" y="858"/>
                    </a:lnTo>
                    <a:lnTo>
                      <a:pt x="78" y="1413"/>
                    </a:lnTo>
                    <a:lnTo>
                      <a:pt x="0" y="2869"/>
                    </a:lnTo>
                    <a:lnTo>
                      <a:pt x="36155" y="221637"/>
                    </a:lnTo>
                    <a:lnTo>
                      <a:pt x="37213" y="222527"/>
                    </a:lnTo>
                    <a:lnTo>
                      <a:pt x="184182" y="222527"/>
                    </a:lnTo>
                    <a:lnTo>
                      <a:pt x="185229" y="221637"/>
                    </a:lnTo>
                    <a:lnTo>
                      <a:pt x="185407" y="220391"/>
                    </a:lnTo>
                    <a:lnTo>
                      <a:pt x="190975" y="184404"/>
                    </a:lnTo>
                    <a:lnTo>
                      <a:pt x="119489" y="184404"/>
                    </a:lnTo>
                    <a:lnTo>
                      <a:pt x="110185" y="183931"/>
                    </a:lnTo>
                    <a:lnTo>
                      <a:pt x="76323" y="162481"/>
                    </a:lnTo>
                    <a:lnTo>
                      <a:pt x="74140" y="149741"/>
                    </a:lnTo>
                    <a:lnTo>
                      <a:pt x="76011" y="138073"/>
                    </a:lnTo>
                    <a:lnTo>
                      <a:pt x="95493" y="104210"/>
                    </a:lnTo>
                    <a:lnTo>
                      <a:pt x="110090" y="82144"/>
                    </a:lnTo>
                    <a:lnTo>
                      <a:pt x="110090" y="81882"/>
                    </a:lnTo>
                    <a:lnTo>
                      <a:pt x="206837" y="81882"/>
                    </a:lnTo>
                    <a:lnTo>
                      <a:pt x="210514" y="58113"/>
                    </a:lnTo>
                    <a:lnTo>
                      <a:pt x="147661" y="58113"/>
                    </a:lnTo>
                    <a:lnTo>
                      <a:pt x="130246" y="58023"/>
                    </a:lnTo>
                    <a:lnTo>
                      <a:pt x="110855" y="53736"/>
                    </a:lnTo>
                    <a:lnTo>
                      <a:pt x="108053" y="52689"/>
                    </a:lnTo>
                    <a:lnTo>
                      <a:pt x="17790" y="52689"/>
                    </a:lnTo>
                    <a:lnTo>
                      <a:pt x="9340" y="9444"/>
                    </a:lnTo>
                    <a:lnTo>
                      <a:pt x="218044" y="9444"/>
                    </a:lnTo>
                    <a:lnTo>
                      <a:pt x="219176" y="2125"/>
                    </a:lnTo>
                    <a:lnTo>
                      <a:pt x="218946" y="1413"/>
                    </a:lnTo>
                    <a:lnTo>
                      <a:pt x="218495" y="858"/>
                    </a:lnTo>
                    <a:lnTo>
                      <a:pt x="217993" y="314"/>
                    </a:lnTo>
                    <a:lnTo>
                      <a:pt x="217323" y="0"/>
                    </a:lnTo>
                    <a:close/>
                  </a:path>
                  <a:path w="219709" h="301625">
                    <a:moveTo>
                      <a:pt x="206837" y="81882"/>
                    </a:moveTo>
                    <a:lnTo>
                      <a:pt x="110279" y="81882"/>
                    </a:lnTo>
                    <a:lnTo>
                      <a:pt x="110279" y="82144"/>
                    </a:lnTo>
                    <a:lnTo>
                      <a:pt x="124852" y="104210"/>
                    </a:lnTo>
                    <a:lnTo>
                      <a:pt x="134589" y="119189"/>
                    </a:lnTo>
                    <a:lnTo>
                      <a:pt x="140477" y="128750"/>
                    </a:lnTo>
                    <a:lnTo>
                      <a:pt x="144345" y="138073"/>
                    </a:lnTo>
                    <a:lnTo>
                      <a:pt x="146211" y="149741"/>
                    </a:lnTo>
                    <a:lnTo>
                      <a:pt x="144027" y="162481"/>
                    </a:lnTo>
                    <a:lnTo>
                      <a:pt x="135744" y="175020"/>
                    </a:lnTo>
                    <a:lnTo>
                      <a:pt x="129873" y="180784"/>
                    </a:lnTo>
                    <a:lnTo>
                      <a:pt x="125254" y="183634"/>
                    </a:lnTo>
                    <a:lnTo>
                      <a:pt x="119489" y="184404"/>
                    </a:lnTo>
                    <a:lnTo>
                      <a:pt x="190975" y="184404"/>
                    </a:lnTo>
                    <a:lnTo>
                      <a:pt x="206837" y="81882"/>
                    </a:lnTo>
                    <a:close/>
                  </a:path>
                  <a:path w="219709" h="301625">
                    <a:moveTo>
                      <a:pt x="110279" y="81882"/>
                    </a:moveTo>
                    <a:lnTo>
                      <a:pt x="110090" y="81882"/>
                    </a:lnTo>
                    <a:lnTo>
                      <a:pt x="110185" y="82018"/>
                    </a:lnTo>
                    <a:lnTo>
                      <a:pt x="110279" y="81882"/>
                    </a:lnTo>
                    <a:close/>
                  </a:path>
                  <a:path w="219709" h="301625">
                    <a:moveTo>
                      <a:pt x="197857" y="44071"/>
                    </a:moveTo>
                    <a:lnTo>
                      <a:pt x="190507" y="44982"/>
                    </a:lnTo>
                    <a:lnTo>
                      <a:pt x="183439" y="47851"/>
                    </a:lnTo>
                    <a:lnTo>
                      <a:pt x="164819" y="54543"/>
                    </a:lnTo>
                    <a:lnTo>
                      <a:pt x="147661" y="58113"/>
                    </a:lnTo>
                    <a:lnTo>
                      <a:pt x="210514" y="58113"/>
                    </a:lnTo>
                    <a:lnTo>
                      <a:pt x="212291" y="46626"/>
                    </a:lnTo>
                    <a:lnTo>
                      <a:pt x="203658" y="46626"/>
                    </a:lnTo>
                    <a:lnTo>
                      <a:pt x="197857" y="44071"/>
                    </a:lnTo>
                    <a:close/>
                  </a:path>
                  <a:path w="219709" h="301625">
                    <a:moveTo>
                      <a:pt x="71429" y="41547"/>
                    </a:moveTo>
                    <a:lnTo>
                      <a:pt x="57328" y="43715"/>
                    </a:lnTo>
                    <a:lnTo>
                      <a:pt x="47756" y="47094"/>
                    </a:lnTo>
                    <a:lnTo>
                      <a:pt x="38191" y="49985"/>
                    </a:lnTo>
                    <a:lnTo>
                      <a:pt x="28310" y="51985"/>
                    </a:lnTo>
                    <a:lnTo>
                      <a:pt x="17790" y="52689"/>
                    </a:lnTo>
                    <a:lnTo>
                      <a:pt x="108053" y="52689"/>
                    </a:lnTo>
                    <a:lnTo>
                      <a:pt x="84794" y="44030"/>
                    </a:lnTo>
                    <a:lnTo>
                      <a:pt x="71429" y="41547"/>
                    </a:lnTo>
                    <a:close/>
                  </a:path>
                  <a:path w="219709" h="301625">
                    <a:moveTo>
                      <a:pt x="218044" y="9444"/>
                    </a:moveTo>
                    <a:lnTo>
                      <a:pt x="209721" y="9444"/>
                    </a:lnTo>
                    <a:lnTo>
                      <a:pt x="203658" y="46626"/>
                    </a:lnTo>
                    <a:lnTo>
                      <a:pt x="212291" y="46626"/>
                    </a:lnTo>
                    <a:lnTo>
                      <a:pt x="218044" y="944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9DCD4378-C145-5D43-AEA7-239C1E1E840E}"/>
                </a:ext>
              </a:extLst>
            </p:cNvPr>
            <p:cNvSpPr txBox="1"/>
            <p:nvPr/>
          </p:nvSpPr>
          <p:spPr>
            <a:xfrm>
              <a:off x="14075481" y="6816343"/>
              <a:ext cx="2711450" cy="2768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50" spc="-5" dirty="0">
                  <a:solidFill>
                    <a:srgbClr val="FCB813"/>
                  </a:solidFill>
                  <a:latin typeface="Calibre-Medium"/>
                  <a:cs typeface="Calibre-Medium"/>
                </a:rPr>
                <a:t>7</a:t>
              </a:r>
              <a:r>
                <a:rPr sz="1650" spc="70" dirty="0">
                  <a:solidFill>
                    <a:srgbClr val="FCB813"/>
                  </a:solidFill>
                  <a:latin typeface="Calibre-Medium"/>
                  <a:cs typeface="Calibre-Medium"/>
                </a:rPr>
                <a:t> </a:t>
              </a:r>
              <a:r>
                <a:rPr sz="1650" spc="-5" dirty="0">
                  <a:solidFill>
                    <a:srgbClr val="FCB813"/>
                  </a:solidFill>
                  <a:latin typeface="Calibre-Medium"/>
                  <a:cs typeface="Calibre-Medium"/>
                </a:rPr>
                <a:t>—</a:t>
              </a:r>
              <a:r>
                <a:rPr sz="1650" spc="70" dirty="0">
                  <a:solidFill>
                    <a:srgbClr val="FCB813"/>
                  </a:solidFill>
                  <a:latin typeface="Calibre-Medium"/>
                  <a:cs typeface="Calibre-Medium"/>
                </a:rPr>
                <a:t> </a:t>
              </a:r>
              <a:r>
                <a:rPr sz="1650" spc="20" dirty="0">
                  <a:solidFill>
                    <a:srgbClr val="FCB813"/>
                  </a:solidFill>
                  <a:latin typeface="Calibre-Medium"/>
                  <a:cs typeface="Calibre-Medium"/>
                </a:rPr>
                <a:t>Affordable</a:t>
              </a:r>
              <a:r>
                <a:rPr sz="1650" spc="70" dirty="0">
                  <a:solidFill>
                    <a:srgbClr val="FCB813"/>
                  </a:solidFill>
                  <a:latin typeface="Calibre-Medium"/>
                  <a:cs typeface="Calibre-Medium"/>
                </a:rPr>
                <a:t> </a:t>
              </a:r>
              <a:r>
                <a:rPr sz="1650" spc="-5" dirty="0">
                  <a:solidFill>
                    <a:srgbClr val="FCB813"/>
                  </a:solidFill>
                  <a:latin typeface="Calibre-Medium"/>
                  <a:cs typeface="Calibre-Medium"/>
                </a:rPr>
                <a:t>&amp;</a:t>
              </a:r>
              <a:r>
                <a:rPr sz="1650" spc="75" dirty="0">
                  <a:solidFill>
                    <a:srgbClr val="FCB813"/>
                  </a:solidFill>
                  <a:latin typeface="Calibre-Medium"/>
                  <a:cs typeface="Calibre-Medium"/>
                </a:rPr>
                <a:t> </a:t>
              </a:r>
              <a:r>
                <a:rPr sz="1650" spc="20" dirty="0">
                  <a:solidFill>
                    <a:srgbClr val="FCB813"/>
                  </a:solidFill>
                  <a:latin typeface="Calibre-Medium"/>
                  <a:cs typeface="Calibre-Medium"/>
                </a:rPr>
                <a:t>Clean</a:t>
              </a:r>
              <a:r>
                <a:rPr sz="1650" spc="70" dirty="0">
                  <a:solidFill>
                    <a:srgbClr val="FCB813"/>
                  </a:solidFill>
                  <a:latin typeface="Calibre-Medium"/>
                  <a:cs typeface="Calibre-Medium"/>
                </a:rPr>
                <a:t> </a:t>
              </a:r>
              <a:r>
                <a:rPr sz="1650" spc="15" dirty="0">
                  <a:solidFill>
                    <a:srgbClr val="FCB813"/>
                  </a:solidFill>
                  <a:latin typeface="Calibre-Medium"/>
                  <a:cs typeface="Calibre-Medium"/>
                </a:rPr>
                <a:t>Energy</a:t>
              </a:r>
              <a:endParaRPr sz="1650" dirty="0">
                <a:latin typeface="Calibre-Medium"/>
                <a:cs typeface="Calibre-Medium"/>
              </a:endParaRPr>
            </a:p>
          </p:txBody>
        </p:sp>
        <p:grpSp>
          <p:nvGrpSpPr>
            <p:cNvPr id="24" name="object 18">
              <a:extLst>
                <a:ext uri="{FF2B5EF4-FFF2-40B4-BE49-F238E27FC236}">
                  <a16:creationId xmlns:a16="http://schemas.microsoft.com/office/drawing/2014/main" id="{39B3B1F9-A6DE-774C-BE2E-DF999C996CDC}"/>
                </a:ext>
              </a:extLst>
            </p:cNvPr>
            <p:cNvGrpSpPr/>
            <p:nvPr/>
          </p:nvGrpSpPr>
          <p:grpSpPr>
            <a:xfrm>
              <a:off x="13392261" y="6664320"/>
              <a:ext cx="487045" cy="487045"/>
              <a:chOff x="13392261" y="6664320"/>
              <a:chExt cx="487045" cy="487045"/>
            </a:xfrm>
          </p:grpSpPr>
          <p:sp>
            <p:nvSpPr>
              <p:cNvPr id="44" name="object 19">
                <a:extLst>
                  <a:ext uri="{FF2B5EF4-FFF2-40B4-BE49-F238E27FC236}">
                    <a16:creationId xmlns:a16="http://schemas.microsoft.com/office/drawing/2014/main" id="{BC6E0C36-86D4-704A-B470-E09B3CC39883}"/>
                  </a:ext>
                </a:extLst>
              </p:cNvPr>
              <p:cNvSpPr/>
              <p:nvPr/>
            </p:nvSpPr>
            <p:spPr>
              <a:xfrm>
                <a:off x="13392261" y="6664320"/>
                <a:ext cx="487045" cy="48704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5">
                    <a:moveTo>
                      <a:pt x="486508" y="0"/>
                    </a:moveTo>
                    <a:lnTo>
                      <a:pt x="0" y="0"/>
                    </a:lnTo>
                    <a:lnTo>
                      <a:pt x="0" y="486498"/>
                    </a:lnTo>
                    <a:lnTo>
                      <a:pt x="486508" y="486498"/>
                    </a:lnTo>
                    <a:lnTo>
                      <a:pt x="486508" y="0"/>
                    </a:lnTo>
                    <a:close/>
                  </a:path>
                </a:pathLst>
              </a:custGeom>
              <a:solidFill>
                <a:srgbClr val="FDB91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5" name="object 20">
                <a:extLst>
                  <a:ext uri="{FF2B5EF4-FFF2-40B4-BE49-F238E27FC236}">
                    <a16:creationId xmlns:a16="http://schemas.microsoft.com/office/drawing/2014/main" id="{2E5F80FC-3A54-5C49-8665-9583B91A2BF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482976" y="6755034"/>
                <a:ext cx="305078" cy="305074"/>
              </a:xfrm>
              <a:prstGeom prst="rect">
                <a:avLst/>
              </a:prstGeom>
            </p:spPr>
          </p:pic>
        </p:grp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020888B7-F968-3848-8B23-BBC4E6796EFB}"/>
                </a:ext>
              </a:extLst>
            </p:cNvPr>
            <p:cNvSpPr txBox="1"/>
            <p:nvPr/>
          </p:nvSpPr>
          <p:spPr>
            <a:xfrm>
              <a:off x="14075481" y="7459908"/>
              <a:ext cx="3280410" cy="2768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50" spc="-5" dirty="0">
                  <a:solidFill>
                    <a:srgbClr val="8F1839"/>
                  </a:solidFill>
                  <a:latin typeface="Calibre-Medium"/>
                  <a:cs typeface="Calibre-Medium"/>
                </a:rPr>
                <a:t>8</a:t>
              </a:r>
              <a:r>
                <a:rPr sz="1650" spc="70" dirty="0">
                  <a:solidFill>
                    <a:srgbClr val="8F1839"/>
                  </a:solidFill>
                  <a:latin typeface="Calibre-Medium"/>
                  <a:cs typeface="Calibre-Medium"/>
                </a:rPr>
                <a:t> </a:t>
              </a:r>
              <a:r>
                <a:rPr sz="1650" spc="-5" dirty="0">
                  <a:solidFill>
                    <a:srgbClr val="8F1839"/>
                  </a:solidFill>
                  <a:latin typeface="Calibre-Medium"/>
                  <a:cs typeface="Calibre-Medium"/>
                </a:rPr>
                <a:t>—</a:t>
              </a:r>
              <a:r>
                <a:rPr sz="1650" spc="75" dirty="0">
                  <a:solidFill>
                    <a:srgbClr val="8F1839"/>
                  </a:solidFill>
                  <a:latin typeface="Calibre-Medium"/>
                  <a:cs typeface="Calibre-Medium"/>
                </a:rPr>
                <a:t> </a:t>
              </a:r>
              <a:r>
                <a:rPr sz="1650" spc="25" dirty="0">
                  <a:solidFill>
                    <a:srgbClr val="8F1839"/>
                  </a:solidFill>
                  <a:latin typeface="Calibre-Medium"/>
                  <a:cs typeface="Calibre-Medium"/>
                </a:rPr>
                <a:t>Decent</a:t>
              </a:r>
              <a:r>
                <a:rPr sz="1650" spc="70" dirty="0">
                  <a:solidFill>
                    <a:srgbClr val="8F1839"/>
                  </a:solidFill>
                  <a:latin typeface="Calibre-Medium"/>
                  <a:cs typeface="Calibre-Medium"/>
                </a:rPr>
                <a:t> </a:t>
              </a:r>
              <a:r>
                <a:rPr sz="1650" spc="5" dirty="0">
                  <a:solidFill>
                    <a:srgbClr val="8F1839"/>
                  </a:solidFill>
                  <a:latin typeface="Calibre-Medium"/>
                  <a:cs typeface="Calibre-Medium"/>
                </a:rPr>
                <a:t>Work</a:t>
              </a:r>
              <a:r>
                <a:rPr sz="1650" spc="75" dirty="0">
                  <a:solidFill>
                    <a:srgbClr val="8F1839"/>
                  </a:solidFill>
                  <a:latin typeface="Calibre-Medium"/>
                  <a:cs typeface="Calibre-Medium"/>
                </a:rPr>
                <a:t> </a:t>
              </a:r>
              <a:r>
                <a:rPr sz="1650" spc="-5" dirty="0">
                  <a:solidFill>
                    <a:srgbClr val="8F1839"/>
                  </a:solidFill>
                  <a:latin typeface="Calibre-Medium"/>
                  <a:cs typeface="Calibre-Medium"/>
                </a:rPr>
                <a:t>&amp;</a:t>
              </a:r>
              <a:r>
                <a:rPr sz="1650" spc="75" dirty="0">
                  <a:solidFill>
                    <a:srgbClr val="8F1839"/>
                  </a:solidFill>
                  <a:latin typeface="Calibre-Medium"/>
                  <a:cs typeface="Calibre-Medium"/>
                </a:rPr>
                <a:t> </a:t>
              </a:r>
              <a:r>
                <a:rPr sz="1650" spc="20" dirty="0">
                  <a:solidFill>
                    <a:srgbClr val="8F1839"/>
                  </a:solidFill>
                  <a:latin typeface="Calibre-Medium"/>
                  <a:cs typeface="Calibre-Medium"/>
                </a:rPr>
                <a:t>Economic</a:t>
              </a:r>
              <a:r>
                <a:rPr sz="1650" spc="70" dirty="0">
                  <a:solidFill>
                    <a:srgbClr val="8F1839"/>
                  </a:solidFill>
                  <a:latin typeface="Calibre-Medium"/>
                  <a:cs typeface="Calibre-Medium"/>
                </a:rPr>
                <a:t> </a:t>
              </a:r>
              <a:r>
                <a:rPr sz="1650" spc="20" dirty="0">
                  <a:solidFill>
                    <a:srgbClr val="8F1839"/>
                  </a:solidFill>
                  <a:latin typeface="Calibre-Medium"/>
                  <a:cs typeface="Calibre-Medium"/>
                </a:rPr>
                <a:t>Growth</a:t>
              </a:r>
              <a:endParaRPr sz="1650">
                <a:latin typeface="Calibre-Medium"/>
                <a:cs typeface="Calibre-Medium"/>
              </a:endParaRPr>
            </a:p>
          </p:txBody>
        </p:sp>
        <p:grpSp>
          <p:nvGrpSpPr>
            <p:cNvPr id="26" name="object 22">
              <a:extLst>
                <a:ext uri="{FF2B5EF4-FFF2-40B4-BE49-F238E27FC236}">
                  <a16:creationId xmlns:a16="http://schemas.microsoft.com/office/drawing/2014/main" id="{FD0A87A8-FE76-F74D-A6F4-B43B42589269}"/>
                </a:ext>
              </a:extLst>
            </p:cNvPr>
            <p:cNvGrpSpPr/>
            <p:nvPr/>
          </p:nvGrpSpPr>
          <p:grpSpPr>
            <a:xfrm>
              <a:off x="13392261" y="7307892"/>
              <a:ext cx="487045" cy="487045"/>
              <a:chOff x="13392261" y="7307892"/>
              <a:chExt cx="487045" cy="487045"/>
            </a:xfrm>
          </p:grpSpPr>
          <p:sp>
            <p:nvSpPr>
              <p:cNvPr id="39" name="object 23">
                <a:extLst>
                  <a:ext uri="{FF2B5EF4-FFF2-40B4-BE49-F238E27FC236}">
                    <a16:creationId xmlns:a16="http://schemas.microsoft.com/office/drawing/2014/main" id="{152B7E00-00B2-7144-A6E7-31BC0446DDAB}"/>
                  </a:ext>
                </a:extLst>
              </p:cNvPr>
              <p:cNvSpPr/>
              <p:nvPr/>
            </p:nvSpPr>
            <p:spPr>
              <a:xfrm>
                <a:off x="13392261" y="7307892"/>
                <a:ext cx="487045" cy="48704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5">
                    <a:moveTo>
                      <a:pt x="486508" y="0"/>
                    </a:moveTo>
                    <a:lnTo>
                      <a:pt x="0" y="0"/>
                    </a:lnTo>
                    <a:lnTo>
                      <a:pt x="0" y="486498"/>
                    </a:lnTo>
                    <a:lnTo>
                      <a:pt x="486508" y="486498"/>
                    </a:lnTo>
                    <a:lnTo>
                      <a:pt x="486508" y="0"/>
                    </a:lnTo>
                    <a:close/>
                  </a:path>
                </a:pathLst>
              </a:custGeom>
              <a:solidFill>
                <a:srgbClr val="8F193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0" name="object 24">
                <a:extLst>
                  <a:ext uri="{FF2B5EF4-FFF2-40B4-BE49-F238E27FC236}">
                    <a16:creationId xmlns:a16="http://schemas.microsoft.com/office/drawing/2014/main" id="{261B97CF-F2E4-A04E-A03D-996D951ADBE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3687380" y="7467146"/>
                <a:ext cx="69715" cy="235982"/>
              </a:xfrm>
              <a:prstGeom prst="rect">
                <a:avLst/>
              </a:prstGeom>
            </p:spPr>
          </p:pic>
          <p:pic>
            <p:nvPicPr>
              <p:cNvPr id="41" name="object 25">
                <a:extLst>
                  <a:ext uri="{FF2B5EF4-FFF2-40B4-BE49-F238E27FC236}">
                    <a16:creationId xmlns:a16="http://schemas.microsoft.com/office/drawing/2014/main" id="{A565F49D-2360-7944-9DD6-F47A07EF156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3512255" y="7542460"/>
                <a:ext cx="69715" cy="160654"/>
              </a:xfrm>
              <a:prstGeom prst="rect">
                <a:avLst/>
              </a:prstGeom>
            </p:spPr>
          </p:pic>
          <p:sp>
            <p:nvSpPr>
              <p:cNvPr id="42" name="object 26">
                <a:extLst>
                  <a:ext uri="{FF2B5EF4-FFF2-40B4-BE49-F238E27FC236}">
                    <a16:creationId xmlns:a16="http://schemas.microsoft.com/office/drawing/2014/main" id="{7FEEFA41-60A7-A446-8879-FBE1FC452884}"/>
                  </a:ext>
                </a:extLst>
              </p:cNvPr>
              <p:cNvSpPr/>
              <p:nvPr/>
            </p:nvSpPr>
            <p:spPr>
              <a:xfrm>
                <a:off x="13491625" y="7399209"/>
                <a:ext cx="287655" cy="188595"/>
              </a:xfrm>
              <a:custGeom>
                <a:avLst/>
                <a:gdLst/>
                <a:ahLst/>
                <a:cxnLst/>
                <a:rect l="l" t="t" r="r" b="b"/>
                <a:pathLst>
                  <a:path w="287655" h="188595">
                    <a:moveTo>
                      <a:pt x="285164" y="0"/>
                    </a:moveTo>
                    <a:lnTo>
                      <a:pt x="238621" y="10502"/>
                    </a:lnTo>
                    <a:lnTo>
                      <a:pt x="237123" y="10816"/>
                    </a:lnTo>
                    <a:lnTo>
                      <a:pt x="236181" y="11758"/>
                    </a:lnTo>
                    <a:lnTo>
                      <a:pt x="236181" y="12868"/>
                    </a:lnTo>
                    <a:lnTo>
                      <a:pt x="248023" y="24711"/>
                    </a:lnTo>
                    <a:lnTo>
                      <a:pt x="142561" y="130184"/>
                    </a:lnTo>
                    <a:lnTo>
                      <a:pt x="93295" y="80908"/>
                    </a:lnTo>
                    <a:lnTo>
                      <a:pt x="92416" y="80908"/>
                    </a:lnTo>
                    <a:lnTo>
                      <a:pt x="0" y="173335"/>
                    </a:lnTo>
                    <a:lnTo>
                      <a:pt x="0" y="174225"/>
                    </a:lnTo>
                    <a:lnTo>
                      <a:pt x="14313" y="188538"/>
                    </a:lnTo>
                    <a:lnTo>
                      <a:pt x="15203" y="188538"/>
                    </a:lnTo>
                    <a:lnTo>
                      <a:pt x="92866" y="110897"/>
                    </a:lnTo>
                    <a:lnTo>
                      <a:pt x="142089" y="160183"/>
                    </a:lnTo>
                    <a:lnTo>
                      <a:pt x="142979" y="160183"/>
                    </a:lnTo>
                    <a:lnTo>
                      <a:pt x="263217" y="39925"/>
                    </a:lnTo>
                    <a:lnTo>
                      <a:pt x="275070" y="51768"/>
                    </a:lnTo>
                    <a:lnTo>
                      <a:pt x="276190" y="51768"/>
                    </a:lnTo>
                    <a:lnTo>
                      <a:pt x="277195" y="50752"/>
                    </a:lnTo>
                    <a:lnTo>
                      <a:pt x="287635" y="1759"/>
                    </a:lnTo>
                    <a:lnTo>
                      <a:pt x="287488" y="806"/>
                    </a:lnTo>
                    <a:lnTo>
                      <a:pt x="286797" y="125"/>
                    </a:lnTo>
                    <a:lnTo>
                      <a:pt x="28516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3" name="object 27">
                <a:extLst>
                  <a:ext uri="{FF2B5EF4-FFF2-40B4-BE49-F238E27FC236}">
                    <a16:creationId xmlns:a16="http://schemas.microsoft.com/office/drawing/2014/main" id="{9FD18EB7-3AC1-EA47-B25F-0FC3D2DD35B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3600533" y="7552262"/>
                <a:ext cx="69715" cy="150854"/>
              </a:xfrm>
              <a:prstGeom prst="rect">
                <a:avLst/>
              </a:prstGeom>
            </p:spPr>
          </p:pic>
        </p:grpSp>
        <p:grpSp>
          <p:nvGrpSpPr>
            <p:cNvPr id="27" name="object 29">
              <a:extLst>
                <a:ext uri="{FF2B5EF4-FFF2-40B4-BE49-F238E27FC236}">
                  <a16:creationId xmlns:a16="http://schemas.microsoft.com/office/drawing/2014/main" id="{5CDCF514-378F-4B4E-93D3-423E8B29F697}"/>
                </a:ext>
              </a:extLst>
            </p:cNvPr>
            <p:cNvGrpSpPr/>
            <p:nvPr/>
          </p:nvGrpSpPr>
          <p:grpSpPr>
            <a:xfrm>
              <a:off x="13392356" y="7951454"/>
              <a:ext cx="487045" cy="487045"/>
              <a:chOff x="13392356" y="7951454"/>
              <a:chExt cx="487045" cy="487045"/>
            </a:xfrm>
          </p:grpSpPr>
          <p:sp>
            <p:nvSpPr>
              <p:cNvPr id="37" name="object 30">
                <a:extLst>
                  <a:ext uri="{FF2B5EF4-FFF2-40B4-BE49-F238E27FC236}">
                    <a16:creationId xmlns:a16="http://schemas.microsoft.com/office/drawing/2014/main" id="{7DC35ED9-16CC-AC49-A087-74C9CABFB61A}"/>
                  </a:ext>
                </a:extLst>
              </p:cNvPr>
              <p:cNvSpPr/>
              <p:nvPr/>
            </p:nvSpPr>
            <p:spPr>
              <a:xfrm>
                <a:off x="13392356" y="7951454"/>
                <a:ext cx="487045" cy="48704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5">
                    <a:moveTo>
                      <a:pt x="486498" y="0"/>
                    </a:moveTo>
                    <a:lnTo>
                      <a:pt x="0" y="0"/>
                    </a:lnTo>
                    <a:lnTo>
                      <a:pt x="0" y="486498"/>
                    </a:lnTo>
                    <a:lnTo>
                      <a:pt x="486498" y="486498"/>
                    </a:lnTo>
                    <a:lnTo>
                      <a:pt x="486498" y="0"/>
                    </a:lnTo>
                    <a:close/>
                  </a:path>
                </a:pathLst>
              </a:custGeom>
              <a:solidFill>
                <a:srgbClr val="F36F2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1">
                <a:extLst>
                  <a:ext uri="{FF2B5EF4-FFF2-40B4-BE49-F238E27FC236}">
                    <a16:creationId xmlns:a16="http://schemas.microsoft.com/office/drawing/2014/main" id="{2C457A35-0B16-9143-9593-D9F487F34132}"/>
                  </a:ext>
                </a:extLst>
              </p:cNvPr>
              <p:cNvSpPr/>
              <p:nvPr/>
            </p:nvSpPr>
            <p:spPr>
              <a:xfrm>
                <a:off x="13483736" y="8041101"/>
                <a:ext cx="304165" cy="307340"/>
              </a:xfrm>
              <a:custGeom>
                <a:avLst/>
                <a:gdLst/>
                <a:ahLst/>
                <a:cxnLst/>
                <a:rect l="l" t="t" r="r" b="b"/>
                <a:pathLst>
                  <a:path w="304165" h="307340">
                    <a:moveTo>
                      <a:pt x="152780" y="0"/>
                    </a:moveTo>
                    <a:lnTo>
                      <a:pt x="150937" y="0"/>
                    </a:lnTo>
                    <a:lnTo>
                      <a:pt x="74427" y="44166"/>
                    </a:lnTo>
                    <a:lnTo>
                      <a:pt x="73505" y="45768"/>
                    </a:lnTo>
                    <a:lnTo>
                      <a:pt x="73505" y="129587"/>
                    </a:lnTo>
                    <a:lnTo>
                      <a:pt x="931" y="171471"/>
                    </a:lnTo>
                    <a:lnTo>
                      <a:pt x="0" y="173083"/>
                    </a:lnTo>
                    <a:lnTo>
                      <a:pt x="0" y="261437"/>
                    </a:lnTo>
                    <a:lnTo>
                      <a:pt x="931" y="263039"/>
                    </a:lnTo>
                    <a:lnTo>
                      <a:pt x="76688" y="306775"/>
                    </a:lnTo>
                    <a:lnTo>
                      <a:pt x="77526" y="306985"/>
                    </a:lnTo>
                    <a:lnTo>
                      <a:pt x="79201" y="306985"/>
                    </a:lnTo>
                    <a:lnTo>
                      <a:pt x="80028" y="306775"/>
                    </a:lnTo>
                    <a:lnTo>
                      <a:pt x="102627" y="293729"/>
                    </a:lnTo>
                    <a:lnTo>
                      <a:pt x="73505" y="293729"/>
                    </a:lnTo>
                    <a:lnTo>
                      <a:pt x="9696" y="256903"/>
                    </a:lnTo>
                    <a:lnTo>
                      <a:pt x="9696" y="183219"/>
                    </a:lnTo>
                    <a:lnTo>
                      <a:pt x="176105" y="183219"/>
                    </a:lnTo>
                    <a:lnTo>
                      <a:pt x="161565" y="174821"/>
                    </a:lnTo>
                    <a:lnTo>
                      <a:pt x="176114" y="166424"/>
                    </a:lnTo>
                    <a:lnTo>
                      <a:pt x="147003" y="166413"/>
                    </a:lnTo>
                    <a:lnTo>
                      <a:pt x="88049" y="132383"/>
                    </a:lnTo>
                    <a:lnTo>
                      <a:pt x="102593" y="123985"/>
                    </a:lnTo>
                    <a:lnTo>
                      <a:pt x="83201" y="123985"/>
                    </a:lnTo>
                    <a:lnTo>
                      <a:pt x="83201" y="55904"/>
                    </a:lnTo>
                    <a:lnTo>
                      <a:pt x="230212" y="55904"/>
                    </a:lnTo>
                    <a:lnTo>
                      <a:pt x="230212" y="45768"/>
                    </a:lnTo>
                    <a:lnTo>
                      <a:pt x="229291" y="44166"/>
                    </a:lnTo>
                    <a:lnTo>
                      <a:pt x="152780" y="0"/>
                    </a:lnTo>
                    <a:close/>
                  </a:path>
                  <a:path w="304165" h="307340">
                    <a:moveTo>
                      <a:pt x="230212" y="265300"/>
                    </a:moveTo>
                    <a:lnTo>
                      <a:pt x="151869" y="265300"/>
                    </a:lnTo>
                    <a:lnTo>
                      <a:pt x="223689" y="306775"/>
                    </a:lnTo>
                    <a:lnTo>
                      <a:pt x="224527" y="306985"/>
                    </a:lnTo>
                    <a:lnTo>
                      <a:pt x="226202" y="306985"/>
                    </a:lnTo>
                    <a:lnTo>
                      <a:pt x="227029" y="306775"/>
                    </a:lnTo>
                    <a:lnTo>
                      <a:pt x="249634" y="293729"/>
                    </a:lnTo>
                    <a:lnTo>
                      <a:pt x="230212" y="293729"/>
                    </a:lnTo>
                    <a:lnTo>
                      <a:pt x="230212" y="265300"/>
                    </a:lnTo>
                    <a:close/>
                  </a:path>
                  <a:path w="304165" h="307340">
                    <a:moveTo>
                      <a:pt x="147021" y="183219"/>
                    </a:moveTo>
                    <a:lnTo>
                      <a:pt x="9696" y="183219"/>
                    </a:lnTo>
                    <a:lnTo>
                      <a:pt x="73505" y="220066"/>
                    </a:lnTo>
                    <a:lnTo>
                      <a:pt x="73505" y="293729"/>
                    </a:lnTo>
                    <a:lnTo>
                      <a:pt x="83201" y="293729"/>
                    </a:lnTo>
                    <a:lnTo>
                      <a:pt x="83201" y="225658"/>
                    </a:lnTo>
                    <a:lnTo>
                      <a:pt x="102593" y="225658"/>
                    </a:lnTo>
                    <a:lnTo>
                      <a:pt x="88049" y="217260"/>
                    </a:lnTo>
                    <a:lnTo>
                      <a:pt x="147021" y="183219"/>
                    </a:lnTo>
                    <a:close/>
                  </a:path>
                  <a:path w="304165" h="307340">
                    <a:moveTo>
                      <a:pt x="102593" y="225658"/>
                    </a:moveTo>
                    <a:lnTo>
                      <a:pt x="83201" y="225658"/>
                    </a:lnTo>
                    <a:lnTo>
                      <a:pt x="142163" y="259698"/>
                    </a:lnTo>
                    <a:lnTo>
                      <a:pt x="83201" y="293729"/>
                    </a:lnTo>
                    <a:lnTo>
                      <a:pt x="102627" y="293729"/>
                    </a:lnTo>
                    <a:lnTo>
                      <a:pt x="151869" y="265300"/>
                    </a:lnTo>
                    <a:lnTo>
                      <a:pt x="230212" y="265300"/>
                    </a:lnTo>
                    <a:lnTo>
                      <a:pt x="230212" y="251311"/>
                    </a:lnTo>
                    <a:lnTo>
                      <a:pt x="147021" y="251311"/>
                    </a:lnTo>
                    <a:lnTo>
                      <a:pt x="102593" y="225658"/>
                    </a:lnTo>
                    <a:close/>
                  </a:path>
                  <a:path w="304165" h="307340">
                    <a:moveTo>
                      <a:pt x="303728" y="183219"/>
                    </a:moveTo>
                    <a:lnTo>
                      <a:pt x="294032" y="183219"/>
                    </a:lnTo>
                    <a:lnTo>
                      <a:pt x="294032" y="256903"/>
                    </a:lnTo>
                    <a:lnTo>
                      <a:pt x="230212" y="293729"/>
                    </a:lnTo>
                    <a:lnTo>
                      <a:pt x="249634" y="293729"/>
                    </a:lnTo>
                    <a:lnTo>
                      <a:pt x="302807" y="263039"/>
                    </a:lnTo>
                    <a:lnTo>
                      <a:pt x="303728" y="261437"/>
                    </a:lnTo>
                    <a:lnTo>
                      <a:pt x="303728" y="183219"/>
                    </a:lnTo>
                    <a:close/>
                  </a:path>
                  <a:path w="304165" h="307340">
                    <a:moveTo>
                      <a:pt x="176105" y="183219"/>
                    </a:moveTo>
                    <a:lnTo>
                      <a:pt x="147021" y="183219"/>
                    </a:lnTo>
                    <a:lnTo>
                      <a:pt x="147021" y="251311"/>
                    </a:lnTo>
                    <a:lnTo>
                      <a:pt x="230212" y="251311"/>
                    </a:lnTo>
                    <a:lnTo>
                      <a:pt x="230212" y="220066"/>
                    </a:lnTo>
                    <a:lnTo>
                      <a:pt x="244757" y="211668"/>
                    </a:lnTo>
                    <a:lnTo>
                      <a:pt x="225364" y="211668"/>
                    </a:lnTo>
                    <a:lnTo>
                      <a:pt x="176105" y="183219"/>
                    </a:lnTo>
                    <a:close/>
                  </a:path>
                  <a:path w="304165" h="307340">
                    <a:moveTo>
                      <a:pt x="244784" y="137995"/>
                    </a:moveTo>
                    <a:lnTo>
                      <a:pt x="225364" y="137995"/>
                    </a:lnTo>
                    <a:lnTo>
                      <a:pt x="289184" y="174821"/>
                    </a:lnTo>
                    <a:lnTo>
                      <a:pt x="225364" y="211668"/>
                    </a:lnTo>
                    <a:lnTo>
                      <a:pt x="244757" y="211668"/>
                    </a:lnTo>
                    <a:lnTo>
                      <a:pt x="294032" y="183219"/>
                    </a:lnTo>
                    <a:lnTo>
                      <a:pt x="303728" y="183219"/>
                    </a:lnTo>
                    <a:lnTo>
                      <a:pt x="303728" y="173083"/>
                    </a:lnTo>
                    <a:lnTo>
                      <a:pt x="302807" y="171471"/>
                    </a:lnTo>
                    <a:lnTo>
                      <a:pt x="244784" y="137995"/>
                    </a:lnTo>
                    <a:close/>
                  </a:path>
                  <a:path w="304165" h="307340">
                    <a:moveTo>
                      <a:pt x="156717" y="98332"/>
                    </a:moveTo>
                    <a:lnTo>
                      <a:pt x="147021" y="98332"/>
                    </a:lnTo>
                    <a:lnTo>
                      <a:pt x="147021" y="166424"/>
                    </a:lnTo>
                    <a:lnTo>
                      <a:pt x="176132" y="166413"/>
                    </a:lnTo>
                    <a:lnTo>
                      <a:pt x="156717" y="166413"/>
                    </a:lnTo>
                    <a:lnTo>
                      <a:pt x="156717" y="98332"/>
                    </a:lnTo>
                    <a:close/>
                  </a:path>
                  <a:path w="304165" h="307340">
                    <a:moveTo>
                      <a:pt x="176104" y="98332"/>
                    </a:moveTo>
                    <a:lnTo>
                      <a:pt x="156717" y="98332"/>
                    </a:lnTo>
                    <a:lnTo>
                      <a:pt x="215658" y="132383"/>
                    </a:lnTo>
                    <a:lnTo>
                      <a:pt x="156717" y="166413"/>
                    </a:lnTo>
                    <a:lnTo>
                      <a:pt x="176132" y="166413"/>
                    </a:lnTo>
                    <a:lnTo>
                      <a:pt x="225364" y="137995"/>
                    </a:lnTo>
                    <a:lnTo>
                      <a:pt x="244784" y="137995"/>
                    </a:lnTo>
                    <a:lnTo>
                      <a:pt x="230212" y="129587"/>
                    </a:lnTo>
                    <a:lnTo>
                      <a:pt x="230212" y="123985"/>
                    </a:lnTo>
                    <a:lnTo>
                      <a:pt x="220516" y="123985"/>
                    </a:lnTo>
                    <a:lnTo>
                      <a:pt x="176104" y="98332"/>
                    </a:lnTo>
                    <a:close/>
                  </a:path>
                  <a:path w="304165" h="307340">
                    <a:moveTo>
                      <a:pt x="220516" y="55904"/>
                    </a:moveTo>
                    <a:lnTo>
                      <a:pt x="83201" y="55904"/>
                    </a:lnTo>
                    <a:lnTo>
                      <a:pt x="142163" y="89934"/>
                    </a:lnTo>
                    <a:lnTo>
                      <a:pt x="83201" y="123985"/>
                    </a:lnTo>
                    <a:lnTo>
                      <a:pt x="102593" y="123985"/>
                    </a:lnTo>
                    <a:lnTo>
                      <a:pt x="147021" y="98332"/>
                    </a:lnTo>
                    <a:lnTo>
                      <a:pt x="176104" y="98332"/>
                    </a:lnTo>
                    <a:lnTo>
                      <a:pt x="161565" y="89934"/>
                    </a:lnTo>
                    <a:lnTo>
                      <a:pt x="220516" y="55904"/>
                    </a:lnTo>
                    <a:close/>
                  </a:path>
                  <a:path w="304165" h="307340">
                    <a:moveTo>
                      <a:pt x="230212" y="55904"/>
                    </a:moveTo>
                    <a:lnTo>
                      <a:pt x="220516" y="55904"/>
                    </a:lnTo>
                    <a:lnTo>
                      <a:pt x="220516" y="123985"/>
                    </a:lnTo>
                    <a:lnTo>
                      <a:pt x="230212" y="123985"/>
                    </a:lnTo>
                    <a:lnTo>
                      <a:pt x="230212" y="5590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8" name="object 32">
              <a:extLst>
                <a:ext uri="{FF2B5EF4-FFF2-40B4-BE49-F238E27FC236}">
                  <a16:creationId xmlns:a16="http://schemas.microsoft.com/office/drawing/2014/main" id="{491F04F0-41BD-434B-98AF-F8DF0D29510F}"/>
                </a:ext>
              </a:extLst>
            </p:cNvPr>
            <p:cNvSpPr txBox="1"/>
            <p:nvPr/>
          </p:nvSpPr>
          <p:spPr>
            <a:xfrm>
              <a:off x="14075598" y="8747039"/>
              <a:ext cx="1758314" cy="2768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50" spc="20" dirty="0">
                  <a:solidFill>
                    <a:srgbClr val="47783D"/>
                  </a:solidFill>
                  <a:latin typeface="Calibre-Medium"/>
                  <a:cs typeface="Calibre-Medium"/>
                </a:rPr>
                <a:t>13</a:t>
              </a:r>
              <a:r>
                <a:rPr sz="1650" spc="60" dirty="0">
                  <a:solidFill>
                    <a:srgbClr val="47783D"/>
                  </a:solidFill>
                  <a:latin typeface="Calibre-Medium"/>
                  <a:cs typeface="Calibre-Medium"/>
                </a:rPr>
                <a:t> </a:t>
              </a:r>
              <a:r>
                <a:rPr sz="1650" spc="-5" dirty="0">
                  <a:solidFill>
                    <a:srgbClr val="47783D"/>
                  </a:solidFill>
                  <a:latin typeface="Calibre-Medium"/>
                  <a:cs typeface="Calibre-Medium"/>
                </a:rPr>
                <a:t>—</a:t>
              </a:r>
              <a:r>
                <a:rPr sz="1650" spc="65" dirty="0">
                  <a:solidFill>
                    <a:srgbClr val="47783D"/>
                  </a:solidFill>
                  <a:latin typeface="Calibre-Medium"/>
                  <a:cs typeface="Calibre-Medium"/>
                </a:rPr>
                <a:t> </a:t>
              </a:r>
              <a:r>
                <a:rPr sz="1650" spc="15" dirty="0">
                  <a:solidFill>
                    <a:srgbClr val="47783D"/>
                  </a:solidFill>
                  <a:latin typeface="Calibre-Medium"/>
                  <a:cs typeface="Calibre-Medium"/>
                </a:rPr>
                <a:t>Climate</a:t>
              </a:r>
              <a:r>
                <a:rPr sz="1650" spc="60" dirty="0">
                  <a:solidFill>
                    <a:srgbClr val="47783D"/>
                  </a:solidFill>
                  <a:latin typeface="Calibre-Medium"/>
                  <a:cs typeface="Calibre-Medium"/>
                </a:rPr>
                <a:t> </a:t>
              </a:r>
              <a:r>
                <a:rPr sz="1650" spc="15" dirty="0">
                  <a:solidFill>
                    <a:srgbClr val="47783D"/>
                  </a:solidFill>
                  <a:latin typeface="Calibre-Medium"/>
                  <a:cs typeface="Calibre-Medium"/>
                </a:rPr>
                <a:t>Action</a:t>
              </a:r>
              <a:endParaRPr sz="1650">
                <a:latin typeface="Calibre-Medium"/>
                <a:cs typeface="Calibre-Medium"/>
              </a:endParaRPr>
            </a:p>
          </p:txBody>
        </p:sp>
        <p:grpSp>
          <p:nvGrpSpPr>
            <p:cNvPr id="29" name="object 33">
              <a:extLst>
                <a:ext uri="{FF2B5EF4-FFF2-40B4-BE49-F238E27FC236}">
                  <a16:creationId xmlns:a16="http://schemas.microsoft.com/office/drawing/2014/main" id="{1A74816A-ADC1-9542-A041-DF8F7B59D09C}"/>
                </a:ext>
              </a:extLst>
            </p:cNvPr>
            <p:cNvGrpSpPr/>
            <p:nvPr/>
          </p:nvGrpSpPr>
          <p:grpSpPr>
            <a:xfrm>
              <a:off x="13392356" y="8595026"/>
              <a:ext cx="487045" cy="487045"/>
              <a:chOff x="13392356" y="8595026"/>
              <a:chExt cx="487045" cy="487045"/>
            </a:xfrm>
          </p:grpSpPr>
          <p:sp>
            <p:nvSpPr>
              <p:cNvPr id="35" name="object 34">
                <a:extLst>
                  <a:ext uri="{FF2B5EF4-FFF2-40B4-BE49-F238E27FC236}">
                    <a16:creationId xmlns:a16="http://schemas.microsoft.com/office/drawing/2014/main" id="{03E57E47-95D2-3448-A01B-152E5BFC3F6A}"/>
                  </a:ext>
                </a:extLst>
              </p:cNvPr>
              <p:cNvSpPr/>
              <p:nvPr/>
            </p:nvSpPr>
            <p:spPr>
              <a:xfrm>
                <a:off x="13392356" y="8595026"/>
                <a:ext cx="487045" cy="48704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5">
                    <a:moveTo>
                      <a:pt x="486498" y="0"/>
                    </a:moveTo>
                    <a:lnTo>
                      <a:pt x="0" y="0"/>
                    </a:lnTo>
                    <a:lnTo>
                      <a:pt x="0" y="486498"/>
                    </a:lnTo>
                    <a:lnTo>
                      <a:pt x="486498" y="486498"/>
                    </a:lnTo>
                    <a:lnTo>
                      <a:pt x="486498" y="0"/>
                    </a:lnTo>
                    <a:close/>
                  </a:path>
                </a:pathLst>
              </a:custGeom>
              <a:solidFill>
                <a:srgbClr val="49783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5">
                <a:extLst>
                  <a:ext uri="{FF2B5EF4-FFF2-40B4-BE49-F238E27FC236}">
                    <a16:creationId xmlns:a16="http://schemas.microsoft.com/office/drawing/2014/main" id="{C022F2B4-6F5E-D448-A987-31539EE2DCBA}"/>
                  </a:ext>
                </a:extLst>
              </p:cNvPr>
              <p:cNvSpPr/>
              <p:nvPr/>
            </p:nvSpPr>
            <p:spPr>
              <a:xfrm>
                <a:off x="13444773" y="8741263"/>
                <a:ext cx="382270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382269" h="194309">
                    <a:moveTo>
                      <a:pt x="190968" y="0"/>
                    </a:moveTo>
                    <a:lnTo>
                      <a:pt x="128683" y="8890"/>
                    </a:lnTo>
                    <a:lnTo>
                      <a:pt x="78823" y="27940"/>
                    </a:lnTo>
                    <a:lnTo>
                      <a:pt x="41158" y="53340"/>
                    </a:lnTo>
                    <a:lnTo>
                      <a:pt x="1486" y="95250"/>
                    </a:lnTo>
                    <a:lnTo>
                      <a:pt x="397" y="96520"/>
                    </a:lnTo>
                    <a:lnTo>
                      <a:pt x="0" y="97790"/>
                    </a:lnTo>
                    <a:lnTo>
                      <a:pt x="397" y="97790"/>
                    </a:lnTo>
                    <a:lnTo>
                      <a:pt x="910" y="99060"/>
                    </a:lnTo>
                    <a:lnTo>
                      <a:pt x="1476" y="99060"/>
                    </a:lnTo>
                    <a:lnTo>
                      <a:pt x="15399" y="116840"/>
                    </a:lnTo>
                    <a:lnTo>
                      <a:pt x="41036" y="140970"/>
                    </a:lnTo>
                    <a:lnTo>
                      <a:pt x="78635" y="166370"/>
                    </a:lnTo>
                    <a:lnTo>
                      <a:pt x="128442" y="186690"/>
                    </a:lnTo>
                    <a:lnTo>
                      <a:pt x="190706" y="194310"/>
                    </a:lnTo>
                    <a:lnTo>
                      <a:pt x="252983" y="186690"/>
                    </a:lnTo>
                    <a:lnTo>
                      <a:pt x="276251" y="177800"/>
                    </a:lnTo>
                    <a:lnTo>
                      <a:pt x="183083" y="177800"/>
                    </a:lnTo>
                    <a:lnTo>
                      <a:pt x="175586" y="176530"/>
                    </a:lnTo>
                    <a:lnTo>
                      <a:pt x="168487" y="173990"/>
                    </a:lnTo>
                    <a:lnTo>
                      <a:pt x="167471" y="173990"/>
                    </a:lnTo>
                    <a:lnTo>
                      <a:pt x="166884" y="172720"/>
                    </a:lnTo>
                    <a:lnTo>
                      <a:pt x="170015" y="163830"/>
                    </a:lnTo>
                    <a:lnTo>
                      <a:pt x="177334" y="161290"/>
                    </a:lnTo>
                    <a:lnTo>
                      <a:pt x="222056" y="161290"/>
                    </a:lnTo>
                    <a:lnTo>
                      <a:pt x="223878" y="158750"/>
                    </a:lnTo>
                    <a:lnTo>
                      <a:pt x="146320" y="158750"/>
                    </a:lnTo>
                    <a:lnTo>
                      <a:pt x="145958" y="151130"/>
                    </a:lnTo>
                    <a:lnTo>
                      <a:pt x="145841" y="147320"/>
                    </a:lnTo>
                    <a:lnTo>
                      <a:pt x="143409" y="147320"/>
                    </a:lnTo>
                    <a:lnTo>
                      <a:pt x="142230" y="137160"/>
                    </a:lnTo>
                    <a:lnTo>
                      <a:pt x="137084" y="137160"/>
                    </a:lnTo>
                    <a:lnTo>
                      <a:pt x="136665" y="130810"/>
                    </a:lnTo>
                    <a:lnTo>
                      <a:pt x="122226" y="130810"/>
                    </a:lnTo>
                    <a:lnTo>
                      <a:pt x="117661" y="129540"/>
                    </a:lnTo>
                    <a:lnTo>
                      <a:pt x="114897" y="121920"/>
                    </a:lnTo>
                    <a:lnTo>
                      <a:pt x="112946" y="114300"/>
                    </a:lnTo>
                    <a:lnTo>
                      <a:pt x="111753" y="106680"/>
                    </a:lnTo>
                    <a:lnTo>
                      <a:pt x="111414" y="99060"/>
                    </a:lnTo>
                    <a:lnTo>
                      <a:pt x="111504" y="92710"/>
                    </a:lnTo>
                    <a:lnTo>
                      <a:pt x="111755" y="90170"/>
                    </a:lnTo>
                    <a:lnTo>
                      <a:pt x="112059" y="88900"/>
                    </a:lnTo>
                    <a:lnTo>
                      <a:pt x="116467" y="83820"/>
                    </a:lnTo>
                    <a:lnTo>
                      <a:pt x="116373" y="82550"/>
                    </a:lnTo>
                    <a:lnTo>
                      <a:pt x="115682" y="82550"/>
                    </a:lnTo>
                    <a:lnTo>
                      <a:pt x="114457" y="78740"/>
                    </a:lnTo>
                    <a:lnTo>
                      <a:pt x="114561" y="76200"/>
                    </a:lnTo>
                    <a:lnTo>
                      <a:pt x="114938" y="74930"/>
                    </a:lnTo>
                    <a:lnTo>
                      <a:pt x="115148" y="73660"/>
                    </a:lnTo>
                    <a:lnTo>
                      <a:pt x="116666" y="72390"/>
                    </a:lnTo>
                    <a:lnTo>
                      <a:pt x="122132" y="71120"/>
                    </a:lnTo>
                    <a:lnTo>
                      <a:pt x="129168" y="71120"/>
                    </a:lnTo>
                    <a:lnTo>
                      <a:pt x="128886" y="69850"/>
                    </a:lnTo>
                    <a:lnTo>
                      <a:pt x="128367" y="68580"/>
                    </a:lnTo>
                    <a:lnTo>
                      <a:pt x="117116" y="68580"/>
                    </a:lnTo>
                    <a:lnTo>
                      <a:pt x="118781" y="64770"/>
                    </a:lnTo>
                    <a:lnTo>
                      <a:pt x="120750" y="59690"/>
                    </a:lnTo>
                    <a:lnTo>
                      <a:pt x="123074" y="55880"/>
                    </a:lnTo>
                    <a:lnTo>
                      <a:pt x="123472" y="55880"/>
                    </a:lnTo>
                    <a:lnTo>
                      <a:pt x="124928" y="54610"/>
                    </a:lnTo>
                    <a:lnTo>
                      <a:pt x="127786" y="54610"/>
                    </a:lnTo>
                    <a:lnTo>
                      <a:pt x="129755" y="53340"/>
                    </a:lnTo>
                    <a:lnTo>
                      <a:pt x="137147" y="53340"/>
                    </a:lnTo>
                    <a:lnTo>
                      <a:pt x="136697" y="52070"/>
                    </a:lnTo>
                    <a:lnTo>
                      <a:pt x="138702" y="50800"/>
                    </a:lnTo>
                    <a:lnTo>
                      <a:pt x="127524" y="50800"/>
                    </a:lnTo>
                    <a:lnTo>
                      <a:pt x="126802" y="49530"/>
                    </a:lnTo>
                    <a:lnTo>
                      <a:pt x="127158" y="48260"/>
                    </a:lnTo>
                    <a:lnTo>
                      <a:pt x="128184" y="46990"/>
                    </a:lnTo>
                    <a:lnTo>
                      <a:pt x="132037" y="41910"/>
                    </a:lnTo>
                    <a:lnTo>
                      <a:pt x="132917" y="40640"/>
                    </a:lnTo>
                    <a:lnTo>
                      <a:pt x="172547" y="40640"/>
                    </a:lnTo>
                    <a:lnTo>
                      <a:pt x="173963" y="35560"/>
                    </a:lnTo>
                    <a:lnTo>
                      <a:pt x="172073" y="30480"/>
                    </a:lnTo>
                    <a:lnTo>
                      <a:pt x="148194" y="30480"/>
                    </a:lnTo>
                    <a:lnTo>
                      <a:pt x="157901" y="25400"/>
                    </a:lnTo>
                    <a:lnTo>
                      <a:pt x="168362" y="21590"/>
                    </a:lnTo>
                    <a:lnTo>
                      <a:pt x="179462" y="19050"/>
                    </a:lnTo>
                    <a:lnTo>
                      <a:pt x="279790" y="19050"/>
                    </a:lnTo>
                    <a:lnTo>
                      <a:pt x="253227" y="8890"/>
                    </a:lnTo>
                    <a:lnTo>
                      <a:pt x="190968" y="0"/>
                    </a:lnTo>
                    <a:close/>
                  </a:path>
                  <a:path w="382269" h="194309">
                    <a:moveTo>
                      <a:pt x="167282" y="138430"/>
                    </a:moveTo>
                    <a:lnTo>
                      <a:pt x="153555" y="158750"/>
                    </a:lnTo>
                    <a:lnTo>
                      <a:pt x="223878" y="158750"/>
                    </a:lnTo>
                    <a:lnTo>
                      <a:pt x="237354" y="160020"/>
                    </a:lnTo>
                    <a:lnTo>
                      <a:pt x="237301" y="161290"/>
                    </a:lnTo>
                    <a:lnTo>
                      <a:pt x="239134" y="161290"/>
                    </a:lnTo>
                    <a:lnTo>
                      <a:pt x="228493" y="168910"/>
                    </a:lnTo>
                    <a:lnTo>
                      <a:pt x="216781" y="173990"/>
                    </a:lnTo>
                    <a:lnTo>
                      <a:pt x="204177" y="176530"/>
                    </a:lnTo>
                    <a:lnTo>
                      <a:pt x="190863" y="177800"/>
                    </a:lnTo>
                    <a:lnTo>
                      <a:pt x="276251" y="177800"/>
                    </a:lnTo>
                    <a:lnTo>
                      <a:pt x="302843" y="167640"/>
                    </a:lnTo>
                    <a:lnTo>
                      <a:pt x="319794" y="156210"/>
                    </a:lnTo>
                    <a:lnTo>
                      <a:pt x="228171" y="156210"/>
                    </a:lnTo>
                    <a:lnTo>
                      <a:pt x="229909" y="152400"/>
                    </a:lnTo>
                    <a:lnTo>
                      <a:pt x="225850" y="142240"/>
                    </a:lnTo>
                    <a:lnTo>
                      <a:pt x="169073" y="142240"/>
                    </a:lnTo>
                    <a:lnTo>
                      <a:pt x="167282" y="138430"/>
                    </a:lnTo>
                    <a:close/>
                  </a:path>
                  <a:path w="382269" h="194309">
                    <a:moveTo>
                      <a:pt x="222056" y="161290"/>
                    </a:moveTo>
                    <a:lnTo>
                      <a:pt x="193289" y="161290"/>
                    </a:lnTo>
                    <a:lnTo>
                      <a:pt x="203242" y="165100"/>
                    </a:lnTo>
                    <a:lnTo>
                      <a:pt x="211283" y="167640"/>
                    </a:lnTo>
                    <a:lnTo>
                      <a:pt x="215700" y="167640"/>
                    </a:lnTo>
                    <a:lnTo>
                      <a:pt x="218412" y="166370"/>
                    </a:lnTo>
                    <a:lnTo>
                      <a:pt x="222056" y="161290"/>
                    </a:lnTo>
                    <a:close/>
                  </a:path>
                  <a:path w="382269" h="194309">
                    <a:moveTo>
                      <a:pt x="240987" y="148590"/>
                    </a:moveTo>
                    <a:lnTo>
                      <a:pt x="228171" y="156210"/>
                    </a:lnTo>
                    <a:lnTo>
                      <a:pt x="319794" y="156210"/>
                    </a:lnTo>
                    <a:lnTo>
                      <a:pt x="321677" y="154940"/>
                    </a:lnTo>
                    <a:lnTo>
                      <a:pt x="240715" y="154940"/>
                    </a:lnTo>
                    <a:lnTo>
                      <a:pt x="236432" y="153670"/>
                    </a:lnTo>
                    <a:lnTo>
                      <a:pt x="240987" y="148590"/>
                    </a:lnTo>
                    <a:close/>
                  </a:path>
                  <a:path w="382269" h="194309">
                    <a:moveTo>
                      <a:pt x="240202" y="151130"/>
                    </a:moveTo>
                    <a:lnTo>
                      <a:pt x="240715" y="154940"/>
                    </a:lnTo>
                    <a:lnTo>
                      <a:pt x="246243" y="154940"/>
                    </a:lnTo>
                    <a:lnTo>
                      <a:pt x="245437" y="153670"/>
                    </a:lnTo>
                    <a:lnTo>
                      <a:pt x="244537" y="153670"/>
                    </a:lnTo>
                    <a:lnTo>
                      <a:pt x="240202" y="151130"/>
                    </a:lnTo>
                    <a:close/>
                  </a:path>
                  <a:path w="382269" h="194309">
                    <a:moveTo>
                      <a:pt x="367289" y="115570"/>
                    </a:moveTo>
                    <a:lnTo>
                      <a:pt x="261447" y="115570"/>
                    </a:lnTo>
                    <a:lnTo>
                      <a:pt x="264107" y="121920"/>
                    </a:lnTo>
                    <a:lnTo>
                      <a:pt x="264662" y="121920"/>
                    </a:lnTo>
                    <a:lnTo>
                      <a:pt x="265300" y="124460"/>
                    </a:lnTo>
                    <a:lnTo>
                      <a:pt x="247039" y="154940"/>
                    </a:lnTo>
                    <a:lnTo>
                      <a:pt x="321677" y="154940"/>
                    </a:lnTo>
                    <a:lnTo>
                      <a:pt x="340512" y="142240"/>
                    </a:lnTo>
                    <a:lnTo>
                      <a:pt x="366214" y="116840"/>
                    </a:lnTo>
                    <a:lnTo>
                      <a:pt x="367289" y="115570"/>
                    </a:lnTo>
                    <a:close/>
                  </a:path>
                  <a:path w="382269" h="194309">
                    <a:moveTo>
                      <a:pt x="145848" y="142240"/>
                    </a:moveTo>
                    <a:lnTo>
                      <a:pt x="143409" y="147320"/>
                    </a:lnTo>
                    <a:lnTo>
                      <a:pt x="145841" y="147320"/>
                    </a:lnTo>
                    <a:lnTo>
                      <a:pt x="145848" y="142240"/>
                    </a:lnTo>
                    <a:close/>
                  </a:path>
                  <a:path w="382269" h="194309">
                    <a:moveTo>
                      <a:pt x="178545" y="116124"/>
                    </a:moveTo>
                    <a:lnTo>
                      <a:pt x="175722" y="118110"/>
                    </a:lnTo>
                    <a:lnTo>
                      <a:pt x="172109" y="121920"/>
                    </a:lnTo>
                    <a:lnTo>
                      <a:pt x="171418" y="123190"/>
                    </a:lnTo>
                    <a:lnTo>
                      <a:pt x="171921" y="133350"/>
                    </a:lnTo>
                    <a:lnTo>
                      <a:pt x="170633" y="133350"/>
                    </a:lnTo>
                    <a:lnTo>
                      <a:pt x="169073" y="142240"/>
                    </a:lnTo>
                    <a:lnTo>
                      <a:pt x="225850" y="142240"/>
                    </a:lnTo>
                    <a:lnTo>
                      <a:pt x="225342" y="140970"/>
                    </a:lnTo>
                    <a:lnTo>
                      <a:pt x="176005" y="140970"/>
                    </a:lnTo>
                    <a:lnTo>
                      <a:pt x="171973" y="138430"/>
                    </a:lnTo>
                    <a:lnTo>
                      <a:pt x="174832" y="124460"/>
                    </a:lnTo>
                    <a:lnTo>
                      <a:pt x="178560" y="116840"/>
                    </a:lnTo>
                    <a:lnTo>
                      <a:pt x="178308" y="116840"/>
                    </a:lnTo>
                    <a:lnTo>
                      <a:pt x="178545" y="116124"/>
                    </a:lnTo>
                    <a:close/>
                  </a:path>
                  <a:path w="382269" h="194309">
                    <a:moveTo>
                      <a:pt x="239760" y="115570"/>
                    </a:moveTo>
                    <a:lnTo>
                      <a:pt x="179334" y="115570"/>
                    </a:lnTo>
                    <a:lnTo>
                      <a:pt x="178308" y="116840"/>
                    </a:lnTo>
                    <a:lnTo>
                      <a:pt x="185366" y="116840"/>
                    </a:lnTo>
                    <a:lnTo>
                      <a:pt x="180109" y="125730"/>
                    </a:lnTo>
                    <a:lnTo>
                      <a:pt x="179010" y="127000"/>
                    </a:lnTo>
                    <a:lnTo>
                      <a:pt x="176005" y="140970"/>
                    </a:lnTo>
                    <a:lnTo>
                      <a:pt x="225342" y="140970"/>
                    </a:lnTo>
                    <a:lnTo>
                      <a:pt x="224328" y="138430"/>
                    </a:lnTo>
                    <a:lnTo>
                      <a:pt x="230359" y="129540"/>
                    </a:lnTo>
                    <a:lnTo>
                      <a:pt x="242306" y="125730"/>
                    </a:lnTo>
                    <a:lnTo>
                      <a:pt x="246599" y="124460"/>
                    </a:lnTo>
                    <a:lnTo>
                      <a:pt x="259416" y="121920"/>
                    </a:lnTo>
                    <a:lnTo>
                      <a:pt x="260228" y="119380"/>
                    </a:lnTo>
                    <a:lnTo>
                      <a:pt x="254714" y="119380"/>
                    </a:lnTo>
                    <a:lnTo>
                      <a:pt x="250704" y="118110"/>
                    </a:lnTo>
                    <a:lnTo>
                      <a:pt x="243563" y="118110"/>
                    </a:lnTo>
                    <a:lnTo>
                      <a:pt x="239760" y="115570"/>
                    </a:lnTo>
                    <a:close/>
                  </a:path>
                  <a:path w="382269" h="194309">
                    <a:moveTo>
                      <a:pt x="141346" y="129540"/>
                    </a:moveTo>
                    <a:lnTo>
                      <a:pt x="137084" y="137160"/>
                    </a:lnTo>
                    <a:lnTo>
                      <a:pt x="142230" y="137160"/>
                    </a:lnTo>
                    <a:lnTo>
                      <a:pt x="141346" y="129540"/>
                    </a:lnTo>
                    <a:close/>
                  </a:path>
                  <a:path w="382269" h="194309">
                    <a:moveTo>
                      <a:pt x="129933" y="124460"/>
                    </a:moveTo>
                    <a:lnTo>
                      <a:pt x="127158" y="127000"/>
                    </a:lnTo>
                    <a:lnTo>
                      <a:pt x="120959" y="129540"/>
                    </a:lnTo>
                    <a:lnTo>
                      <a:pt x="122226" y="130810"/>
                    </a:lnTo>
                    <a:lnTo>
                      <a:pt x="136665" y="130810"/>
                    </a:lnTo>
                    <a:lnTo>
                      <a:pt x="136582" y="129540"/>
                    </a:lnTo>
                    <a:lnTo>
                      <a:pt x="134372" y="129540"/>
                    </a:lnTo>
                    <a:lnTo>
                      <a:pt x="129933" y="124460"/>
                    </a:lnTo>
                    <a:close/>
                  </a:path>
                  <a:path w="382269" h="194309">
                    <a:moveTo>
                      <a:pt x="136498" y="128270"/>
                    </a:moveTo>
                    <a:lnTo>
                      <a:pt x="134372" y="129540"/>
                    </a:lnTo>
                    <a:lnTo>
                      <a:pt x="136582" y="129540"/>
                    </a:lnTo>
                    <a:lnTo>
                      <a:pt x="136498" y="128270"/>
                    </a:lnTo>
                    <a:close/>
                  </a:path>
                  <a:path w="382269" h="194309">
                    <a:moveTo>
                      <a:pt x="267643" y="113030"/>
                    </a:moveTo>
                    <a:lnTo>
                      <a:pt x="253835" y="113030"/>
                    </a:lnTo>
                    <a:lnTo>
                      <a:pt x="257845" y="115570"/>
                    </a:lnTo>
                    <a:lnTo>
                      <a:pt x="254714" y="119380"/>
                    </a:lnTo>
                    <a:lnTo>
                      <a:pt x="260228" y="119380"/>
                    </a:lnTo>
                    <a:lnTo>
                      <a:pt x="261447" y="115570"/>
                    </a:lnTo>
                    <a:lnTo>
                      <a:pt x="367289" y="115570"/>
                    </a:lnTo>
                    <a:lnTo>
                      <a:pt x="368364" y="114300"/>
                    </a:lnTo>
                    <a:lnTo>
                      <a:pt x="268902" y="114300"/>
                    </a:lnTo>
                    <a:lnTo>
                      <a:pt x="267643" y="113030"/>
                    </a:lnTo>
                    <a:close/>
                  </a:path>
                  <a:path w="382269" h="194309">
                    <a:moveTo>
                      <a:pt x="249471" y="117331"/>
                    </a:moveTo>
                    <a:lnTo>
                      <a:pt x="250212" y="118110"/>
                    </a:lnTo>
                    <a:lnTo>
                      <a:pt x="250704" y="118110"/>
                    </a:lnTo>
                    <a:lnTo>
                      <a:pt x="249471" y="117331"/>
                    </a:lnTo>
                    <a:close/>
                  </a:path>
                  <a:path w="382269" h="194309">
                    <a:moveTo>
                      <a:pt x="247324" y="115073"/>
                    </a:moveTo>
                    <a:lnTo>
                      <a:pt x="246683" y="115570"/>
                    </a:lnTo>
                    <a:lnTo>
                      <a:pt x="249471" y="117331"/>
                    </a:lnTo>
                    <a:lnTo>
                      <a:pt x="247324" y="115073"/>
                    </a:lnTo>
                    <a:close/>
                  </a:path>
                  <a:path w="382269" h="194309">
                    <a:moveTo>
                      <a:pt x="179334" y="115570"/>
                    </a:moveTo>
                    <a:lnTo>
                      <a:pt x="178545" y="116124"/>
                    </a:lnTo>
                    <a:lnTo>
                      <a:pt x="178308" y="116840"/>
                    </a:lnTo>
                    <a:lnTo>
                      <a:pt x="179334" y="115570"/>
                    </a:lnTo>
                    <a:close/>
                  </a:path>
                  <a:path w="382269" h="194309">
                    <a:moveTo>
                      <a:pt x="166560" y="91440"/>
                    </a:moveTo>
                    <a:lnTo>
                      <a:pt x="165932" y="99060"/>
                    </a:lnTo>
                    <a:lnTo>
                      <a:pt x="169806" y="105410"/>
                    </a:lnTo>
                    <a:lnTo>
                      <a:pt x="176800" y="109220"/>
                    </a:lnTo>
                    <a:lnTo>
                      <a:pt x="180413" y="110490"/>
                    </a:lnTo>
                    <a:lnTo>
                      <a:pt x="178545" y="116124"/>
                    </a:lnTo>
                    <a:lnTo>
                      <a:pt x="179334" y="115570"/>
                    </a:lnTo>
                    <a:lnTo>
                      <a:pt x="239760" y="115570"/>
                    </a:lnTo>
                    <a:lnTo>
                      <a:pt x="234055" y="111760"/>
                    </a:lnTo>
                    <a:lnTo>
                      <a:pt x="211061" y="111760"/>
                    </a:lnTo>
                    <a:lnTo>
                      <a:pt x="207040" y="110490"/>
                    </a:lnTo>
                    <a:lnTo>
                      <a:pt x="203019" y="107950"/>
                    </a:lnTo>
                    <a:lnTo>
                      <a:pt x="206307" y="105410"/>
                    </a:lnTo>
                    <a:lnTo>
                      <a:pt x="212527" y="105410"/>
                    </a:lnTo>
                    <a:lnTo>
                      <a:pt x="210434" y="104140"/>
                    </a:lnTo>
                    <a:lnTo>
                      <a:pt x="177240" y="104140"/>
                    </a:lnTo>
                    <a:lnTo>
                      <a:pt x="175586" y="101600"/>
                    </a:lnTo>
                    <a:lnTo>
                      <a:pt x="168183" y="93980"/>
                    </a:lnTo>
                    <a:lnTo>
                      <a:pt x="166560" y="91440"/>
                    </a:lnTo>
                    <a:close/>
                  </a:path>
                  <a:path w="382269" h="194309">
                    <a:moveTo>
                      <a:pt x="248819" y="96520"/>
                    </a:moveTo>
                    <a:lnTo>
                      <a:pt x="244118" y="99060"/>
                    </a:lnTo>
                    <a:lnTo>
                      <a:pt x="241846" y="104140"/>
                    </a:lnTo>
                    <a:lnTo>
                      <a:pt x="242966" y="110490"/>
                    </a:lnTo>
                    <a:lnTo>
                      <a:pt x="247324" y="115073"/>
                    </a:lnTo>
                    <a:lnTo>
                      <a:pt x="249960" y="113030"/>
                    </a:lnTo>
                    <a:lnTo>
                      <a:pt x="267643" y="113030"/>
                    </a:lnTo>
                    <a:lnTo>
                      <a:pt x="266384" y="111760"/>
                    </a:lnTo>
                    <a:lnTo>
                      <a:pt x="265652" y="110490"/>
                    </a:lnTo>
                    <a:lnTo>
                      <a:pt x="246913" y="110490"/>
                    </a:lnTo>
                    <a:lnTo>
                      <a:pt x="246170" y="109220"/>
                    </a:lnTo>
                    <a:lnTo>
                      <a:pt x="244861" y="105410"/>
                    </a:lnTo>
                    <a:lnTo>
                      <a:pt x="246526" y="104140"/>
                    </a:lnTo>
                    <a:lnTo>
                      <a:pt x="262978" y="104140"/>
                    </a:lnTo>
                    <a:lnTo>
                      <a:pt x="262259" y="100330"/>
                    </a:lnTo>
                    <a:lnTo>
                      <a:pt x="263324" y="97790"/>
                    </a:lnTo>
                    <a:lnTo>
                      <a:pt x="249762" y="97790"/>
                    </a:lnTo>
                    <a:lnTo>
                      <a:pt x="248819" y="96520"/>
                    </a:lnTo>
                    <a:close/>
                  </a:path>
                  <a:path w="382269" h="194309">
                    <a:moveTo>
                      <a:pt x="279790" y="19050"/>
                    </a:moveTo>
                    <a:lnTo>
                      <a:pt x="191083" y="19050"/>
                    </a:lnTo>
                    <a:lnTo>
                      <a:pt x="217843" y="22860"/>
                    </a:lnTo>
                    <a:lnTo>
                      <a:pt x="240709" y="35560"/>
                    </a:lnTo>
                    <a:lnTo>
                      <a:pt x="258095" y="55880"/>
                    </a:lnTo>
                    <a:lnTo>
                      <a:pt x="268410" y="80010"/>
                    </a:lnTo>
                    <a:lnTo>
                      <a:pt x="268452" y="81280"/>
                    </a:lnTo>
                    <a:lnTo>
                      <a:pt x="268012" y="83820"/>
                    </a:lnTo>
                    <a:lnTo>
                      <a:pt x="267290" y="86360"/>
                    </a:lnTo>
                    <a:lnTo>
                      <a:pt x="264567" y="87630"/>
                    </a:lnTo>
                    <a:lnTo>
                      <a:pt x="267394" y="87630"/>
                    </a:lnTo>
                    <a:lnTo>
                      <a:pt x="269447" y="90170"/>
                    </a:lnTo>
                    <a:lnTo>
                      <a:pt x="270452" y="93980"/>
                    </a:lnTo>
                    <a:lnTo>
                      <a:pt x="270536" y="95250"/>
                    </a:lnTo>
                    <a:lnTo>
                      <a:pt x="270588" y="104140"/>
                    </a:lnTo>
                    <a:lnTo>
                      <a:pt x="269991" y="109220"/>
                    </a:lnTo>
                    <a:lnTo>
                      <a:pt x="268902" y="114300"/>
                    </a:lnTo>
                    <a:lnTo>
                      <a:pt x="368364" y="114300"/>
                    </a:lnTo>
                    <a:lnTo>
                      <a:pt x="381265" y="99060"/>
                    </a:lnTo>
                    <a:lnTo>
                      <a:pt x="381663" y="97790"/>
                    </a:lnTo>
                    <a:lnTo>
                      <a:pt x="380187" y="95250"/>
                    </a:lnTo>
                    <a:lnTo>
                      <a:pt x="366268" y="78740"/>
                    </a:lnTo>
                    <a:lnTo>
                      <a:pt x="340632" y="54610"/>
                    </a:lnTo>
                    <a:lnTo>
                      <a:pt x="303033" y="27940"/>
                    </a:lnTo>
                    <a:lnTo>
                      <a:pt x="279790" y="19050"/>
                    </a:lnTo>
                    <a:close/>
                  </a:path>
                  <a:path w="382269" h="194309">
                    <a:moveTo>
                      <a:pt x="212527" y="105410"/>
                    </a:moveTo>
                    <a:lnTo>
                      <a:pt x="210182" y="105410"/>
                    </a:lnTo>
                    <a:lnTo>
                      <a:pt x="214202" y="109220"/>
                    </a:lnTo>
                    <a:lnTo>
                      <a:pt x="211061" y="111760"/>
                    </a:lnTo>
                    <a:lnTo>
                      <a:pt x="234055" y="111760"/>
                    </a:lnTo>
                    <a:lnTo>
                      <a:pt x="233137" y="109220"/>
                    </a:lnTo>
                    <a:lnTo>
                      <a:pt x="215501" y="109220"/>
                    </a:lnTo>
                    <a:lnTo>
                      <a:pt x="212527" y="105410"/>
                    </a:lnTo>
                    <a:close/>
                  </a:path>
                  <a:path w="382269" h="194309">
                    <a:moveTo>
                      <a:pt x="262978" y="104140"/>
                    </a:moveTo>
                    <a:lnTo>
                      <a:pt x="246526" y="104140"/>
                    </a:lnTo>
                    <a:lnTo>
                      <a:pt x="249762" y="105410"/>
                    </a:lnTo>
                    <a:lnTo>
                      <a:pt x="251866" y="107950"/>
                    </a:lnTo>
                    <a:lnTo>
                      <a:pt x="251866" y="110490"/>
                    </a:lnTo>
                    <a:lnTo>
                      <a:pt x="265652" y="110490"/>
                    </a:lnTo>
                    <a:lnTo>
                      <a:pt x="263457" y="106680"/>
                    </a:lnTo>
                    <a:lnTo>
                      <a:pt x="262978" y="104140"/>
                    </a:lnTo>
                    <a:close/>
                  </a:path>
                  <a:path w="382269" h="194309">
                    <a:moveTo>
                      <a:pt x="223103" y="91440"/>
                    </a:moveTo>
                    <a:lnTo>
                      <a:pt x="217427" y="95250"/>
                    </a:lnTo>
                    <a:lnTo>
                      <a:pt x="221050" y="97790"/>
                    </a:lnTo>
                    <a:lnTo>
                      <a:pt x="216967" y="105410"/>
                    </a:lnTo>
                    <a:lnTo>
                      <a:pt x="215501" y="109220"/>
                    </a:lnTo>
                    <a:lnTo>
                      <a:pt x="233137" y="109220"/>
                    </a:lnTo>
                    <a:lnTo>
                      <a:pt x="230841" y="102870"/>
                    </a:lnTo>
                    <a:lnTo>
                      <a:pt x="229040" y="99060"/>
                    </a:lnTo>
                    <a:lnTo>
                      <a:pt x="226474" y="92710"/>
                    </a:lnTo>
                    <a:lnTo>
                      <a:pt x="223103" y="91440"/>
                    </a:lnTo>
                    <a:close/>
                  </a:path>
                  <a:path w="382269" h="194309">
                    <a:moveTo>
                      <a:pt x="176225" y="78740"/>
                    </a:moveTo>
                    <a:lnTo>
                      <a:pt x="174999" y="82550"/>
                    </a:lnTo>
                    <a:lnTo>
                      <a:pt x="187722" y="92710"/>
                    </a:lnTo>
                    <a:lnTo>
                      <a:pt x="189973" y="99060"/>
                    </a:lnTo>
                    <a:lnTo>
                      <a:pt x="184811" y="102870"/>
                    </a:lnTo>
                    <a:lnTo>
                      <a:pt x="177240" y="104140"/>
                    </a:lnTo>
                    <a:lnTo>
                      <a:pt x="210434" y="104140"/>
                    </a:lnTo>
                    <a:lnTo>
                      <a:pt x="206247" y="101600"/>
                    </a:lnTo>
                    <a:lnTo>
                      <a:pt x="199864" y="99060"/>
                    </a:lnTo>
                    <a:lnTo>
                      <a:pt x="194606" y="96520"/>
                    </a:lnTo>
                    <a:lnTo>
                      <a:pt x="191700" y="91440"/>
                    </a:lnTo>
                    <a:lnTo>
                      <a:pt x="190758" y="86360"/>
                    </a:lnTo>
                    <a:lnTo>
                      <a:pt x="186130" y="86360"/>
                    </a:lnTo>
                    <a:lnTo>
                      <a:pt x="182277" y="83820"/>
                    </a:lnTo>
                    <a:lnTo>
                      <a:pt x="178382" y="80010"/>
                    </a:lnTo>
                    <a:lnTo>
                      <a:pt x="176225" y="78740"/>
                    </a:lnTo>
                    <a:close/>
                  </a:path>
                  <a:path w="382269" h="194309">
                    <a:moveTo>
                      <a:pt x="254473" y="80010"/>
                    </a:moveTo>
                    <a:lnTo>
                      <a:pt x="254683" y="90170"/>
                    </a:lnTo>
                    <a:lnTo>
                      <a:pt x="259939" y="91440"/>
                    </a:lnTo>
                    <a:lnTo>
                      <a:pt x="249762" y="97790"/>
                    </a:lnTo>
                    <a:lnTo>
                      <a:pt x="263324" y="97790"/>
                    </a:lnTo>
                    <a:lnTo>
                      <a:pt x="264923" y="93980"/>
                    </a:lnTo>
                    <a:lnTo>
                      <a:pt x="266107" y="91440"/>
                    </a:lnTo>
                    <a:lnTo>
                      <a:pt x="263740" y="88900"/>
                    </a:lnTo>
                    <a:lnTo>
                      <a:pt x="261845" y="88900"/>
                    </a:lnTo>
                    <a:lnTo>
                      <a:pt x="257897" y="82550"/>
                    </a:lnTo>
                    <a:lnTo>
                      <a:pt x="254473" y="80010"/>
                    </a:lnTo>
                    <a:close/>
                  </a:path>
                  <a:path w="382269" h="194309">
                    <a:moveTo>
                      <a:pt x="141911" y="81280"/>
                    </a:moveTo>
                    <a:lnTo>
                      <a:pt x="121032" y="81280"/>
                    </a:lnTo>
                    <a:lnTo>
                      <a:pt x="128467" y="82550"/>
                    </a:lnTo>
                    <a:lnTo>
                      <a:pt x="138676" y="86360"/>
                    </a:lnTo>
                    <a:lnTo>
                      <a:pt x="145953" y="90170"/>
                    </a:lnTo>
                    <a:lnTo>
                      <a:pt x="150183" y="88900"/>
                    </a:lnTo>
                    <a:lnTo>
                      <a:pt x="153230" y="87630"/>
                    </a:lnTo>
                    <a:lnTo>
                      <a:pt x="155618" y="86360"/>
                    </a:lnTo>
                    <a:lnTo>
                      <a:pt x="155371" y="83820"/>
                    </a:lnTo>
                    <a:lnTo>
                      <a:pt x="143189" y="83820"/>
                    </a:lnTo>
                    <a:lnTo>
                      <a:pt x="141911" y="81280"/>
                    </a:lnTo>
                    <a:close/>
                  </a:path>
                  <a:path w="382269" h="194309">
                    <a:moveTo>
                      <a:pt x="263166" y="88283"/>
                    </a:moveTo>
                    <a:lnTo>
                      <a:pt x="261845" y="88900"/>
                    </a:lnTo>
                    <a:lnTo>
                      <a:pt x="263740" y="88900"/>
                    </a:lnTo>
                    <a:lnTo>
                      <a:pt x="263166" y="88283"/>
                    </a:lnTo>
                    <a:close/>
                  </a:path>
                  <a:path w="382269" h="194309">
                    <a:moveTo>
                      <a:pt x="264567" y="87630"/>
                    </a:moveTo>
                    <a:lnTo>
                      <a:pt x="262557" y="87630"/>
                    </a:lnTo>
                    <a:lnTo>
                      <a:pt x="263166" y="88283"/>
                    </a:lnTo>
                    <a:lnTo>
                      <a:pt x="264567" y="87630"/>
                    </a:lnTo>
                    <a:close/>
                  </a:path>
                  <a:path w="382269" h="194309">
                    <a:moveTo>
                      <a:pt x="145932" y="76200"/>
                    </a:moveTo>
                    <a:lnTo>
                      <a:pt x="144058" y="77470"/>
                    </a:lnTo>
                    <a:lnTo>
                      <a:pt x="142184" y="77470"/>
                    </a:lnTo>
                    <a:lnTo>
                      <a:pt x="146362" y="83820"/>
                    </a:lnTo>
                    <a:lnTo>
                      <a:pt x="155371" y="83820"/>
                    </a:lnTo>
                    <a:lnTo>
                      <a:pt x="155247" y="82550"/>
                    </a:lnTo>
                    <a:lnTo>
                      <a:pt x="148320" y="82550"/>
                    </a:lnTo>
                    <a:lnTo>
                      <a:pt x="145932" y="76200"/>
                    </a:lnTo>
                    <a:close/>
                  </a:path>
                  <a:path w="382269" h="194309">
                    <a:moveTo>
                      <a:pt x="136425" y="72390"/>
                    </a:moveTo>
                    <a:lnTo>
                      <a:pt x="129503" y="78740"/>
                    </a:lnTo>
                    <a:lnTo>
                      <a:pt x="121881" y="78740"/>
                    </a:lnTo>
                    <a:lnTo>
                      <a:pt x="115682" y="82550"/>
                    </a:lnTo>
                    <a:lnTo>
                      <a:pt x="116373" y="82550"/>
                    </a:lnTo>
                    <a:lnTo>
                      <a:pt x="121032" y="81280"/>
                    </a:lnTo>
                    <a:lnTo>
                      <a:pt x="141911" y="81280"/>
                    </a:lnTo>
                    <a:lnTo>
                      <a:pt x="139995" y="77470"/>
                    </a:lnTo>
                    <a:lnTo>
                      <a:pt x="138906" y="74930"/>
                    </a:lnTo>
                    <a:lnTo>
                      <a:pt x="136425" y="72390"/>
                    </a:lnTo>
                    <a:close/>
                  </a:path>
                  <a:path w="382269" h="194309">
                    <a:moveTo>
                      <a:pt x="152487" y="78740"/>
                    </a:moveTo>
                    <a:lnTo>
                      <a:pt x="148320" y="82550"/>
                    </a:lnTo>
                    <a:lnTo>
                      <a:pt x="155247" y="82550"/>
                    </a:lnTo>
                    <a:lnTo>
                      <a:pt x="155000" y="80010"/>
                    </a:lnTo>
                    <a:lnTo>
                      <a:pt x="152487" y="78740"/>
                    </a:lnTo>
                    <a:close/>
                  </a:path>
                  <a:path w="382269" h="194309">
                    <a:moveTo>
                      <a:pt x="129168" y="71120"/>
                    </a:moveTo>
                    <a:lnTo>
                      <a:pt x="122132" y="71120"/>
                    </a:lnTo>
                    <a:lnTo>
                      <a:pt x="126069" y="73660"/>
                    </a:lnTo>
                    <a:lnTo>
                      <a:pt x="127545" y="72390"/>
                    </a:lnTo>
                    <a:lnTo>
                      <a:pt x="129168" y="71120"/>
                    </a:lnTo>
                    <a:close/>
                  </a:path>
                  <a:path w="382269" h="194309">
                    <a:moveTo>
                      <a:pt x="137147" y="53340"/>
                    </a:moveTo>
                    <a:lnTo>
                      <a:pt x="131734" y="53340"/>
                    </a:lnTo>
                    <a:lnTo>
                      <a:pt x="134383" y="54610"/>
                    </a:lnTo>
                    <a:lnTo>
                      <a:pt x="134686" y="55880"/>
                    </a:lnTo>
                    <a:lnTo>
                      <a:pt x="135032" y="57150"/>
                    </a:lnTo>
                    <a:lnTo>
                      <a:pt x="129723" y="59690"/>
                    </a:lnTo>
                    <a:lnTo>
                      <a:pt x="126006" y="62230"/>
                    </a:lnTo>
                    <a:lnTo>
                      <a:pt x="121692" y="68580"/>
                    </a:lnTo>
                    <a:lnTo>
                      <a:pt x="128367" y="68580"/>
                    </a:lnTo>
                    <a:lnTo>
                      <a:pt x="127849" y="67310"/>
                    </a:lnTo>
                    <a:lnTo>
                      <a:pt x="129399" y="66040"/>
                    </a:lnTo>
                    <a:lnTo>
                      <a:pt x="131545" y="66040"/>
                    </a:lnTo>
                    <a:lnTo>
                      <a:pt x="135095" y="63500"/>
                    </a:lnTo>
                    <a:lnTo>
                      <a:pt x="136508" y="62230"/>
                    </a:lnTo>
                    <a:lnTo>
                      <a:pt x="137932" y="62230"/>
                    </a:lnTo>
                    <a:lnTo>
                      <a:pt x="145304" y="60960"/>
                    </a:lnTo>
                    <a:lnTo>
                      <a:pt x="148142" y="60960"/>
                    </a:lnTo>
                    <a:lnTo>
                      <a:pt x="138948" y="58420"/>
                    </a:lnTo>
                    <a:lnTo>
                      <a:pt x="137147" y="53340"/>
                    </a:lnTo>
                    <a:close/>
                  </a:path>
                  <a:path w="382269" h="194309">
                    <a:moveTo>
                      <a:pt x="159492" y="52070"/>
                    </a:moveTo>
                    <a:lnTo>
                      <a:pt x="152895" y="59690"/>
                    </a:lnTo>
                    <a:lnTo>
                      <a:pt x="151230" y="60960"/>
                    </a:lnTo>
                    <a:lnTo>
                      <a:pt x="145304" y="60960"/>
                    </a:lnTo>
                    <a:lnTo>
                      <a:pt x="151901" y="64770"/>
                    </a:lnTo>
                    <a:lnTo>
                      <a:pt x="154916" y="62230"/>
                    </a:lnTo>
                    <a:lnTo>
                      <a:pt x="158592" y="58420"/>
                    </a:lnTo>
                    <a:lnTo>
                      <a:pt x="161167" y="57150"/>
                    </a:lnTo>
                    <a:lnTo>
                      <a:pt x="163481" y="55880"/>
                    </a:lnTo>
                    <a:lnTo>
                      <a:pt x="159492" y="52070"/>
                    </a:lnTo>
                    <a:close/>
                  </a:path>
                  <a:path w="382269" h="194309">
                    <a:moveTo>
                      <a:pt x="185680" y="43180"/>
                    </a:moveTo>
                    <a:lnTo>
                      <a:pt x="170141" y="43180"/>
                    </a:lnTo>
                    <a:lnTo>
                      <a:pt x="173251" y="44450"/>
                    </a:lnTo>
                    <a:lnTo>
                      <a:pt x="172603" y="46990"/>
                    </a:lnTo>
                    <a:lnTo>
                      <a:pt x="168573" y="49530"/>
                    </a:lnTo>
                    <a:lnTo>
                      <a:pt x="164955" y="50800"/>
                    </a:lnTo>
                    <a:lnTo>
                      <a:pt x="165544" y="53340"/>
                    </a:lnTo>
                    <a:lnTo>
                      <a:pt x="167418" y="54610"/>
                    </a:lnTo>
                    <a:lnTo>
                      <a:pt x="175921" y="48260"/>
                    </a:lnTo>
                    <a:lnTo>
                      <a:pt x="185680" y="43180"/>
                    </a:lnTo>
                    <a:close/>
                  </a:path>
                  <a:path w="382269" h="194309">
                    <a:moveTo>
                      <a:pt x="172547" y="40640"/>
                    </a:moveTo>
                    <a:lnTo>
                      <a:pt x="138728" y="40640"/>
                    </a:lnTo>
                    <a:lnTo>
                      <a:pt x="139116" y="43180"/>
                    </a:lnTo>
                    <a:lnTo>
                      <a:pt x="138435" y="45720"/>
                    </a:lnTo>
                    <a:lnTo>
                      <a:pt x="136163" y="48260"/>
                    </a:lnTo>
                    <a:lnTo>
                      <a:pt x="131786" y="50800"/>
                    </a:lnTo>
                    <a:lnTo>
                      <a:pt x="138702" y="50800"/>
                    </a:lnTo>
                    <a:lnTo>
                      <a:pt x="140707" y="49530"/>
                    </a:lnTo>
                    <a:lnTo>
                      <a:pt x="147492" y="46990"/>
                    </a:lnTo>
                    <a:lnTo>
                      <a:pt x="156770" y="46990"/>
                    </a:lnTo>
                    <a:lnTo>
                      <a:pt x="163963" y="45720"/>
                    </a:lnTo>
                    <a:lnTo>
                      <a:pt x="170141" y="43180"/>
                    </a:lnTo>
                    <a:lnTo>
                      <a:pt x="185680" y="43180"/>
                    </a:lnTo>
                    <a:lnTo>
                      <a:pt x="172193" y="41910"/>
                    </a:lnTo>
                    <a:lnTo>
                      <a:pt x="172547" y="40640"/>
                    </a:lnTo>
                    <a:close/>
                  </a:path>
                  <a:path w="382269" h="194309">
                    <a:moveTo>
                      <a:pt x="165284" y="29210"/>
                    </a:moveTo>
                    <a:lnTo>
                      <a:pt x="156392" y="30480"/>
                    </a:lnTo>
                    <a:lnTo>
                      <a:pt x="172073" y="30480"/>
                    </a:lnTo>
                    <a:lnTo>
                      <a:pt x="165284" y="2921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0" name="object 36">
              <a:extLst>
                <a:ext uri="{FF2B5EF4-FFF2-40B4-BE49-F238E27FC236}">
                  <a16:creationId xmlns:a16="http://schemas.microsoft.com/office/drawing/2014/main" id="{14033B1B-B079-0A42-AC1F-D2FEF597C980}"/>
                </a:ext>
              </a:extLst>
            </p:cNvPr>
            <p:cNvSpPr txBox="1"/>
            <p:nvPr/>
          </p:nvSpPr>
          <p:spPr>
            <a:xfrm>
              <a:off x="14075598" y="9390605"/>
              <a:ext cx="1558925" cy="2768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50" spc="15" dirty="0">
                  <a:solidFill>
                    <a:srgbClr val="3CAF48"/>
                  </a:solidFill>
                  <a:latin typeface="Calibre-Medium"/>
                  <a:cs typeface="Calibre-Medium"/>
                </a:rPr>
                <a:t>15</a:t>
              </a:r>
              <a:r>
                <a:rPr sz="1650" spc="65" dirty="0">
                  <a:solidFill>
                    <a:srgbClr val="3CAF48"/>
                  </a:solidFill>
                  <a:latin typeface="Calibre-Medium"/>
                  <a:cs typeface="Calibre-Medium"/>
                </a:rPr>
                <a:t> </a:t>
              </a:r>
              <a:r>
                <a:rPr sz="1650" spc="-5" dirty="0">
                  <a:solidFill>
                    <a:srgbClr val="3CAF48"/>
                  </a:solidFill>
                  <a:latin typeface="Calibre-Medium"/>
                  <a:cs typeface="Calibre-Medium"/>
                </a:rPr>
                <a:t>—</a:t>
              </a:r>
              <a:r>
                <a:rPr sz="1650" spc="65" dirty="0">
                  <a:solidFill>
                    <a:srgbClr val="3CAF48"/>
                  </a:solidFill>
                  <a:latin typeface="Calibre-Medium"/>
                  <a:cs typeface="Calibre-Medium"/>
                </a:rPr>
                <a:t> </a:t>
              </a:r>
              <a:r>
                <a:rPr sz="1650" spc="5" dirty="0">
                  <a:solidFill>
                    <a:srgbClr val="3CAF48"/>
                  </a:solidFill>
                  <a:latin typeface="Calibre-Medium"/>
                  <a:cs typeface="Calibre-Medium"/>
                </a:rPr>
                <a:t>Life</a:t>
              </a:r>
              <a:r>
                <a:rPr sz="1650" spc="65" dirty="0">
                  <a:solidFill>
                    <a:srgbClr val="3CAF48"/>
                  </a:solidFill>
                  <a:latin typeface="Calibre-Medium"/>
                  <a:cs typeface="Calibre-Medium"/>
                </a:rPr>
                <a:t> </a:t>
              </a:r>
              <a:r>
                <a:rPr sz="1650" spc="10" dirty="0">
                  <a:solidFill>
                    <a:srgbClr val="3CAF48"/>
                  </a:solidFill>
                  <a:latin typeface="Calibre-Medium"/>
                  <a:cs typeface="Calibre-Medium"/>
                </a:rPr>
                <a:t>on</a:t>
              </a:r>
              <a:r>
                <a:rPr sz="1650" spc="65" dirty="0">
                  <a:solidFill>
                    <a:srgbClr val="3CAF48"/>
                  </a:solidFill>
                  <a:latin typeface="Calibre-Medium"/>
                  <a:cs typeface="Calibre-Medium"/>
                </a:rPr>
                <a:t> </a:t>
              </a:r>
              <a:r>
                <a:rPr sz="1650" spc="20" dirty="0">
                  <a:solidFill>
                    <a:srgbClr val="3CAF48"/>
                  </a:solidFill>
                  <a:latin typeface="Calibre-Medium"/>
                  <a:cs typeface="Calibre-Medium"/>
                </a:rPr>
                <a:t>Land</a:t>
              </a:r>
              <a:endParaRPr sz="1650">
                <a:latin typeface="Calibre-Medium"/>
                <a:cs typeface="Calibre-Medium"/>
              </a:endParaRPr>
            </a:p>
          </p:txBody>
        </p:sp>
        <p:grpSp>
          <p:nvGrpSpPr>
            <p:cNvPr id="31" name="object 37">
              <a:extLst>
                <a:ext uri="{FF2B5EF4-FFF2-40B4-BE49-F238E27FC236}">
                  <a16:creationId xmlns:a16="http://schemas.microsoft.com/office/drawing/2014/main" id="{BC4E52AE-953F-7244-B1AD-957B5D006F0C}"/>
                </a:ext>
              </a:extLst>
            </p:cNvPr>
            <p:cNvGrpSpPr/>
            <p:nvPr/>
          </p:nvGrpSpPr>
          <p:grpSpPr>
            <a:xfrm>
              <a:off x="13392356" y="9238577"/>
              <a:ext cx="487045" cy="487045"/>
              <a:chOff x="13392356" y="9238577"/>
              <a:chExt cx="487045" cy="487045"/>
            </a:xfrm>
          </p:grpSpPr>
          <p:sp>
            <p:nvSpPr>
              <p:cNvPr id="32" name="object 38">
                <a:extLst>
                  <a:ext uri="{FF2B5EF4-FFF2-40B4-BE49-F238E27FC236}">
                    <a16:creationId xmlns:a16="http://schemas.microsoft.com/office/drawing/2014/main" id="{554C8C04-8E99-9346-B109-BFD38421E621}"/>
                  </a:ext>
                </a:extLst>
              </p:cNvPr>
              <p:cNvSpPr/>
              <p:nvPr/>
            </p:nvSpPr>
            <p:spPr>
              <a:xfrm>
                <a:off x="13392356" y="9238577"/>
                <a:ext cx="487045" cy="48704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5">
                    <a:moveTo>
                      <a:pt x="486498" y="0"/>
                    </a:moveTo>
                    <a:lnTo>
                      <a:pt x="0" y="0"/>
                    </a:lnTo>
                    <a:lnTo>
                      <a:pt x="0" y="486508"/>
                    </a:lnTo>
                    <a:lnTo>
                      <a:pt x="486498" y="486508"/>
                    </a:lnTo>
                    <a:lnTo>
                      <a:pt x="486498" y="0"/>
                    </a:lnTo>
                    <a:close/>
                  </a:path>
                </a:pathLst>
              </a:custGeom>
              <a:solidFill>
                <a:srgbClr val="3FAE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9">
                <a:extLst>
                  <a:ext uri="{FF2B5EF4-FFF2-40B4-BE49-F238E27FC236}">
                    <a16:creationId xmlns:a16="http://schemas.microsoft.com/office/drawing/2014/main" id="{AF64D51A-6EFC-3E48-8B71-3A4B47C330CF}"/>
                  </a:ext>
                </a:extLst>
              </p:cNvPr>
              <p:cNvSpPr/>
              <p:nvPr/>
            </p:nvSpPr>
            <p:spPr>
              <a:xfrm>
                <a:off x="13489063" y="9447218"/>
                <a:ext cx="293370" cy="178435"/>
              </a:xfrm>
              <a:custGeom>
                <a:avLst/>
                <a:gdLst/>
                <a:ahLst/>
                <a:cxnLst/>
                <a:rect l="l" t="t" r="r" b="b"/>
                <a:pathLst>
                  <a:path w="293369" h="178434">
                    <a:moveTo>
                      <a:pt x="99517" y="58267"/>
                    </a:moveTo>
                    <a:lnTo>
                      <a:pt x="98945" y="57670"/>
                    </a:lnTo>
                    <a:lnTo>
                      <a:pt x="98209" y="57670"/>
                    </a:lnTo>
                    <a:lnTo>
                      <a:pt x="79844" y="57670"/>
                    </a:lnTo>
                    <a:lnTo>
                      <a:pt x="79260" y="58267"/>
                    </a:lnTo>
                    <a:lnTo>
                      <a:pt x="79260" y="103276"/>
                    </a:lnTo>
                    <a:lnTo>
                      <a:pt x="79844" y="103873"/>
                    </a:lnTo>
                    <a:lnTo>
                      <a:pt x="98945" y="103873"/>
                    </a:lnTo>
                    <a:lnTo>
                      <a:pt x="99517" y="103276"/>
                    </a:lnTo>
                    <a:lnTo>
                      <a:pt x="99517" y="58267"/>
                    </a:lnTo>
                    <a:close/>
                  </a:path>
                  <a:path w="293369" h="178434">
                    <a:moveTo>
                      <a:pt x="285927" y="11303"/>
                    </a:moveTo>
                    <a:lnTo>
                      <a:pt x="261543" y="0"/>
                    </a:lnTo>
                    <a:lnTo>
                      <a:pt x="253225" y="1054"/>
                    </a:lnTo>
                    <a:lnTo>
                      <a:pt x="246037" y="3619"/>
                    </a:lnTo>
                    <a:lnTo>
                      <a:pt x="240322" y="6731"/>
                    </a:lnTo>
                    <a:lnTo>
                      <a:pt x="236474" y="9474"/>
                    </a:lnTo>
                    <a:lnTo>
                      <a:pt x="232676" y="6794"/>
                    </a:lnTo>
                    <a:lnTo>
                      <a:pt x="226974" y="3670"/>
                    </a:lnTo>
                    <a:lnTo>
                      <a:pt x="219748" y="1079"/>
                    </a:lnTo>
                    <a:lnTo>
                      <a:pt x="211353" y="0"/>
                    </a:lnTo>
                    <a:lnTo>
                      <a:pt x="202920" y="0"/>
                    </a:lnTo>
                    <a:lnTo>
                      <a:pt x="195059" y="3340"/>
                    </a:lnTo>
                    <a:lnTo>
                      <a:pt x="187540" y="10388"/>
                    </a:lnTo>
                    <a:lnTo>
                      <a:pt x="187248" y="11049"/>
                    </a:lnTo>
                    <a:lnTo>
                      <a:pt x="187248" y="14097"/>
                    </a:lnTo>
                    <a:lnTo>
                      <a:pt x="187515" y="14820"/>
                    </a:lnTo>
                    <a:lnTo>
                      <a:pt x="188722" y="15773"/>
                    </a:lnTo>
                    <a:lnTo>
                      <a:pt x="189369" y="15963"/>
                    </a:lnTo>
                    <a:lnTo>
                      <a:pt x="191223" y="15443"/>
                    </a:lnTo>
                    <a:lnTo>
                      <a:pt x="193649" y="13703"/>
                    </a:lnTo>
                    <a:lnTo>
                      <a:pt x="197802" y="12293"/>
                    </a:lnTo>
                    <a:lnTo>
                      <a:pt x="203758" y="12293"/>
                    </a:lnTo>
                    <a:lnTo>
                      <a:pt x="209384" y="12725"/>
                    </a:lnTo>
                    <a:lnTo>
                      <a:pt x="216649" y="14478"/>
                    </a:lnTo>
                    <a:lnTo>
                      <a:pt x="224942" y="18288"/>
                    </a:lnTo>
                    <a:lnTo>
                      <a:pt x="233946" y="25069"/>
                    </a:lnTo>
                    <a:lnTo>
                      <a:pt x="234607" y="25755"/>
                    </a:lnTo>
                    <a:lnTo>
                      <a:pt x="235508" y="26123"/>
                    </a:lnTo>
                    <a:lnTo>
                      <a:pt x="237388" y="26123"/>
                    </a:lnTo>
                    <a:lnTo>
                      <a:pt x="238340" y="25742"/>
                    </a:lnTo>
                    <a:lnTo>
                      <a:pt x="239153" y="24866"/>
                    </a:lnTo>
                    <a:lnTo>
                      <a:pt x="247942" y="18288"/>
                    </a:lnTo>
                    <a:lnTo>
                      <a:pt x="256260" y="14490"/>
                    </a:lnTo>
                    <a:lnTo>
                      <a:pt x="263512" y="12725"/>
                    </a:lnTo>
                    <a:lnTo>
                      <a:pt x="269138" y="12293"/>
                    </a:lnTo>
                    <a:lnTo>
                      <a:pt x="275120" y="12293"/>
                    </a:lnTo>
                    <a:lnTo>
                      <a:pt x="279260" y="13703"/>
                    </a:lnTo>
                    <a:lnTo>
                      <a:pt x="281724" y="15455"/>
                    </a:lnTo>
                    <a:lnTo>
                      <a:pt x="283400" y="15938"/>
                    </a:lnTo>
                    <a:lnTo>
                      <a:pt x="285178" y="15443"/>
                    </a:lnTo>
                    <a:lnTo>
                      <a:pt x="285927" y="14490"/>
                    </a:lnTo>
                    <a:lnTo>
                      <a:pt x="285927" y="11303"/>
                    </a:lnTo>
                    <a:close/>
                  </a:path>
                  <a:path w="293369" h="178434">
                    <a:moveTo>
                      <a:pt x="293065" y="158432"/>
                    </a:moveTo>
                    <a:lnTo>
                      <a:pt x="292442" y="157848"/>
                    </a:lnTo>
                    <a:lnTo>
                      <a:pt x="291731" y="157848"/>
                    </a:lnTo>
                    <a:lnTo>
                      <a:pt x="596" y="157848"/>
                    </a:lnTo>
                    <a:lnTo>
                      <a:pt x="0" y="158432"/>
                    </a:lnTo>
                    <a:lnTo>
                      <a:pt x="0" y="177673"/>
                    </a:lnTo>
                    <a:lnTo>
                      <a:pt x="596" y="178282"/>
                    </a:lnTo>
                    <a:lnTo>
                      <a:pt x="292442" y="178282"/>
                    </a:lnTo>
                    <a:lnTo>
                      <a:pt x="293065" y="177673"/>
                    </a:lnTo>
                    <a:lnTo>
                      <a:pt x="293065" y="158432"/>
                    </a:lnTo>
                    <a:close/>
                  </a:path>
                  <a:path w="293369" h="178434">
                    <a:moveTo>
                      <a:pt x="293065" y="123202"/>
                    </a:moveTo>
                    <a:lnTo>
                      <a:pt x="292442" y="122567"/>
                    </a:lnTo>
                    <a:lnTo>
                      <a:pt x="291731" y="122567"/>
                    </a:lnTo>
                    <a:lnTo>
                      <a:pt x="596" y="122567"/>
                    </a:lnTo>
                    <a:lnTo>
                      <a:pt x="0" y="123202"/>
                    </a:lnTo>
                    <a:lnTo>
                      <a:pt x="0" y="142417"/>
                    </a:lnTo>
                    <a:lnTo>
                      <a:pt x="596" y="143002"/>
                    </a:lnTo>
                    <a:lnTo>
                      <a:pt x="292442" y="143002"/>
                    </a:lnTo>
                    <a:lnTo>
                      <a:pt x="293065" y="142417"/>
                    </a:lnTo>
                    <a:lnTo>
                      <a:pt x="293065" y="12320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4" name="object 40">
                <a:extLst>
                  <a:ext uri="{FF2B5EF4-FFF2-40B4-BE49-F238E27FC236}">
                    <a16:creationId xmlns:a16="http://schemas.microsoft.com/office/drawing/2014/main" id="{50E1E1B9-911A-CB49-9E71-CFC03DB7E58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3499195" y="9338190"/>
                <a:ext cx="269287" cy="155210"/>
              </a:xfrm>
              <a:prstGeom prst="rect">
                <a:avLst/>
              </a:prstGeom>
            </p:spPr>
          </p:pic>
        </p:grpSp>
      </p:grpSp>
      <p:sp>
        <p:nvSpPr>
          <p:cNvPr id="48" name="object 28">
            <a:extLst>
              <a:ext uri="{FF2B5EF4-FFF2-40B4-BE49-F238E27FC236}">
                <a16:creationId xmlns:a16="http://schemas.microsoft.com/office/drawing/2014/main" id="{121F77EC-F329-AF4D-8BED-09AB5FB1D2AC}"/>
              </a:ext>
            </a:extLst>
          </p:cNvPr>
          <p:cNvSpPr txBox="1"/>
          <p:nvPr userDrawn="1"/>
        </p:nvSpPr>
        <p:spPr>
          <a:xfrm>
            <a:off x="14075481" y="8103475"/>
            <a:ext cx="357251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5" dirty="0">
                <a:solidFill>
                  <a:srgbClr val="F36E27"/>
                </a:solidFill>
                <a:latin typeface="Calibre-Medium"/>
                <a:cs typeface="Calibre-Medium"/>
              </a:rPr>
              <a:t>9</a:t>
            </a:r>
            <a:r>
              <a:rPr sz="1650" spc="75" dirty="0">
                <a:solidFill>
                  <a:srgbClr val="F36E27"/>
                </a:solidFill>
                <a:latin typeface="Calibre-Medium"/>
                <a:cs typeface="Calibre-Medium"/>
              </a:rPr>
              <a:t> </a:t>
            </a:r>
            <a:r>
              <a:rPr sz="1650" spc="-5" dirty="0">
                <a:solidFill>
                  <a:srgbClr val="F36E27"/>
                </a:solidFill>
                <a:latin typeface="Calibre-Medium"/>
                <a:cs typeface="Calibre-Medium"/>
              </a:rPr>
              <a:t>—</a:t>
            </a:r>
            <a:r>
              <a:rPr sz="1650" spc="75" dirty="0">
                <a:solidFill>
                  <a:srgbClr val="F36E27"/>
                </a:solidFill>
                <a:latin typeface="Calibre-Medium"/>
                <a:cs typeface="Calibre-Medium"/>
              </a:rPr>
              <a:t> </a:t>
            </a:r>
            <a:r>
              <a:rPr sz="1650" spc="15" dirty="0">
                <a:solidFill>
                  <a:srgbClr val="F36E27"/>
                </a:solidFill>
                <a:latin typeface="Calibre-Medium"/>
                <a:cs typeface="Calibre-Medium"/>
              </a:rPr>
              <a:t>Industry,</a:t>
            </a:r>
            <a:r>
              <a:rPr sz="1650" spc="80" dirty="0">
                <a:solidFill>
                  <a:srgbClr val="F36E27"/>
                </a:solidFill>
                <a:latin typeface="Calibre-Medium"/>
                <a:cs typeface="Calibre-Medium"/>
              </a:rPr>
              <a:t> </a:t>
            </a:r>
            <a:r>
              <a:rPr sz="1650" spc="15" dirty="0">
                <a:solidFill>
                  <a:srgbClr val="F36E27"/>
                </a:solidFill>
                <a:latin typeface="Calibre-Medium"/>
                <a:cs typeface="Calibre-Medium"/>
              </a:rPr>
              <a:t>Innovation</a:t>
            </a:r>
            <a:r>
              <a:rPr sz="1650" spc="75" dirty="0">
                <a:solidFill>
                  <a:srgbClr val="F36E27"/>
                </a:solidFill>
                <a:latin typeface="Calibre-Medium"/>
                <a:cs typeface="Calibre-Medium"/>
              </a:rPr>
              <a:t> </a:t>
            </a:r>
            <a:r>
              <a:rPr sz="1650" spc="-5" dirty="0">
                <a:solidFill>
                  <a:srgbClr val="F36E27"/>
                </a:solidFill>
                <a:latin typeface="Calibre-Medium"/>
                <a:cs typeface="Calibre-Medium"/>
              </a:rPr>
              <a:t>&amp;</a:t>
            </a:r>
            <a:r>
              <a:rPr sz="1650" spc="80" dirty="0">
                <a:solidFill>
                  <a:srgbClr val="F36E27"/>
                </a:solidFill>
                <a:latin typeface="Calibre-Medium"/>
                <a:cs typeface="Calibre-Medium"/>
              </a:rPr>
              <a:t> </a:t>
            </a:r>
            <a:r>
              <a:rPr sz="1650" spc="15" dirty="0">
                <a:solidFill>
                  <a:srgbClr val="F36E27"/>
                </a:solidFill>
                <a:latin typeface="Calibre-Medium"/>
                <a:cs typeface="Calibre-Medium"/>
              </a:rPr>
              <a:t>Infrastructure</a:t>
            </a:r>
            <a:endParaRPr sz="1650" dirty="0">
              <a:latin typeface="Calibre-Medium"/>
              <a:cs typeface="Calibre-Medium"/>
            </a:endParaRPr>
          </a:p>
        </p:txBody>
      </p:sp>
    </p:spTree>
    <p:extLst>
      <p:ext uri="{BB962C8B-B14F-4D97-AF65-F5344CB8AC3E}">
        <p14:creationId xmlns:p14="http://schemas.microsoft.com/office/powerpoint/2010/main" val="29998152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ort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9BF6BB-AC7B-A445-AEA0-ACA29807038F}"/>
              </a:ext>
            </a:extLst>
          </p:cNvPr>
          <p:cNvSpPr txBox="1"/>
          <p:nvPr userDrawn="1"/>
        </p:nvSpPr>
        <p:spPr>
          <a:xfrm>
            <a:off x="992609" y="1324046"/>
            <a:ext cx="782265" cy="8728003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6125"/>
              </a:lnSpc>
            </a:pPr>
            <a:r>
              <a:rPr lang="en-US" sz="4900" spc="15" dirty="0">
                <a:solidFill>
                  <a:srgbClr val="282471"/>
                </a:solidFill>
                <a:latin typeface="Calibre-Light"/>
                <a:cs typeface="Calibre-Light"/>
              </a:rPr>
              <a:t>Opportunity</a:t>
            </a:r>
            <a:endParaRPr sz="4900" dirty="0">
              <a:latin typeface="Calibre-Light"/>
              <a:cs typeface="Calibre-Light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0A0B10-E66A-024D-95B3-00AE785D0C47}"/>
              </a:ext>
            </a:extLst>
          </p:cNvPr>
          <p:cNvGrpSpPr/>
          <p:nvPr userDrawn="1"/>
        </p:nvGrpSpPr>
        <p:grpSpPr>
          <a:xfrm>
            <a:off x="8648952" y="1509824"/>
            <a:ext cx="6663690" cy="8702001"/>
            <a:chOff x="8648952" y="1509824"/>
            <a:chExt cx="6663690" cy="8702001"/>
          </a:xfrm>
        </p:grpSpPr>
        <p:grpSp>
          <p:nvGrpSpPr>
            <p:cNvPr id="49" name="object 4">
              <a:extLst>
                <a:ext uri="{FF2B5EF4-FFF2-40B4-BE49-F238E27FC236}">
                  <a16:creationId xmlns:a16="http://schemas.microsoft.com/office/drawing/2014/main" id="{F0671D7E-6C9F-8043-BF7C-B565FD15F5DB}"/>
                </a:ext>
              </a:extLst>
            </p:cNvPr>
            <p:cNvGrpSpPr/>
            <p:nvPr/>
          </p:nvGrpSpPr>
          <p:grpSpPr>
            <a:xfrm>
              <a:off x="8648952" y="1509824"/>
              <a:ext cx="6663690" cy="8702001"/>
              <a:chOff x="8648952" y="1509824"/>
              <a:chExt cx="6663690" cy="8702001"/>
            </a:xfrm>
          </p:grpSpPr>
          <p:pic>
            <p:nvPicPr>
              <p:cNvPr id="55" name="object 5">
                <a:extLst>
                  <a:ext uri="{FF2B5EF4-FFF2-40B4-BE49-F238E27FC236}">
                    <a16:creationId xmlns:a16="http://schemas.microsoft.com/office/drawing/2014/main" id="{EE6AFAD8-1B32-F447-A6E0-8C3298D3F10C}"/>
                  </a:ext>
                </a:extLst>
              </p:cNvPr>
              <p:cNvPicPr/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036200" y="1509824"/>
                <a:ext cx="1882980" cy="1882980"/>
              </a:xfrm>
              <a:prstGeom prst="rect">
                <a:avLst/>
              </a:prstGeom>
              <a:noFill/>
            </p:spPr>
          </p:pic>
          <p:sp>
            <p:nvSpPr>
              <p:cNvPr id="56" name="object 6">
                <a:extLst>
                  <a:ext uri="{FF2B5EF4-FFF2-40B4-BE49-F238E27FC236}">
                    <a16:creationId xmlns:a16="http://schemas.microsoft.com/office/drawing/2014/main" id="{744B7C73-EA81-404F-BC04-A1C7A5D2B3D8}"/>
                  </a:ext>
                </a:extLst>
              </p:cNvPr>
              <p:cNvSpPr/>
              <p:nvPr/>
            </p:nvSpPr>
            <p:spPr>
              <a:xfrm>
                <a:off x="11195426" y="2886768"/>
                <a:ext cx="1570990" cy="1656714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656714">
                    <a:moveTo>
                      <a:pt x="0" y="0"/>
                    </a:moveTo>
                    <a:lnTo>
                      <a:pt x="785190" y="1656462"/>
                    </a:lnTo>
                    <a:lnTo>
                      <a:pt x="802572" y="1619793"/>
                    </a:lnTo>
                    <a:lnTo>
                      <a:pt x="785190" y="1619793"/>
                    </a:lnTo>
                    <a:lnTo>
                      <a:pt x="93766" y="161136"/>
                    </a:lnTo>
                    <a:lnTo>
                      <a:pt x="114938" y="161136"/>
                    </a:lnTo>
                    <a:lnTo>
                      <a:pt x="108183" y="153787"/>
                    </a:lnTo>
                    <a:lnTo>
                      <a:pt x="78229" y="117599"/>
                    </a:lnTo>
                    <a:lnTo>
                      <a:pt x="50166" y="79856"/>
                    </a:lnTo>
                    <a:lnTo>
                      <a:pt x="24065" y="40632"/>
                    </a:lnTo>
                    <a:lnTo>
                      <a:pt x="0" y="0"/>
                    </a:lnTo>
                    <a:close/>
                  </a:path>
                  <a:path w="1570990" h="1656714">
                    <a:moveTo>
                      <a:pt x="1494009" y="161146"/>
                    </a:moveTo>
                    <a:lnTo>
                      <a:pt x="1476614" y="161146"/>
                    </a:lnTo>
                    <a:lnTo>
                      <a:pt x="785190" y="1619793"/>
                    </a:lnTo>
                    <a:lnTo>
                      <a:pt x="802572" y="1619793"/>
                    </a:lnTo>
                    <a:lnTo>
                      <a:pt x="1494009" y="161146"/>
                    </a:lnTo>
                    <a:close/>
                  </a:path>
                  <a:path w="1570990" h="1656714">
                    <a:moveTo>
                      <a:pt x="114938" y="161136"/>
                    </a:moveTo>
                    <a:lnTo>
                      <a:pt x="93766" y="161136"/>
                    </a:lnTo>
                    <a:lnTo>
                      <a:pt x="126912" y="197411"/>
                    </a:lnTo>
                    <a:lnTo>
                      <a:pt x="161824" y="231731"/>
                    </a:lnTo>
                    <a:lnTo>
                      <a:pt x="198421" y="264052"/>
                    </a:lnTo>
                    <a:lnTo>
                      <a:pt x="236608" y="294320"/>
                    </a:lnTo>
                    <a:lnTo>
                      <a:pt x="276293" y="322479"/>
                    </a:lnTo>
                    <a:lnTo>
                      <a:pt x="317384" y="348477"/>
                    </a:lnTo>
                    <a:lnTo>
                      <a:pt x="359788" y="372257"/>
                    </a:lnTo>
                    <a:lnTo>
                      <a:pt x="403412" y="393766"/>
                    </a:lnTo>
                    <a:lnTo>
                      <a:pt x="448163" y="412949"/>
                    </a:lnTo>
                    <a:lnTo>
                      <a:pt x="493948" y="429751"/>
                    </a:lnTo>
                    <a:lnTo>
                      <a:pt x="540675" y="444118"/>
                    </a:lnTo>
                    <a:lnTo>
                      <a:pt x="588251" y="455995"/>
                    </a:lnTo>
                    <a:lnTo>
                      <a:pt x="636584" y="465328"/>
                    </a:lnTo>
                    <a:lnTo>
                      <a:pt x="685579" y="472061"/>
                    </a:lnTo>
                    <a:lnTo>
                      <a:pt x="735146" y="476142"/>
                    </a:lnTo>
                    <a:lnTo>
                      <a:pt x="785190" y="477514"/>
                    </a:lnTo>
                    <a:lnTo>
                      <a:pt x="835236" y="476142"/>
                    </a:lnTo>
                    <a:lnTo>
                      <a:pt x="884804" y="472061"/>
                    </a:lnTo>
                    <a:lnTo>
                      <a:pt x="933802" y="465328"/>
                    </a:lnTo>
                    <a:lnTo>
                      <a:pt x="952032" y="461807"/>
                    </a:lnTo>
                    <a:lnTo>
                      <a:pt x="785190" y="461807"/>
                    </a:lnTo>
                    <a:lnTo>
                      <a:pt x="734877" y="460422"/>
                    </a:lnTo>
                    <a:lnTo>
                      <a:pt x="685292" y="456313"/>
                    </a:lnTo>
                    <a:lnTo>
                      <a:pt x="636506" y="449555"/>
                    </a:lnTo>
                    <a:lnTo>
                      <a:pt x="588594" y="440219"/>
                    </a:lnTo>
                    <a:lnTo>
                      <a:pt x="541628" y="428380"/>
                    </a:lnTo>
                    <a:lnTo>
                      <a:pt x="495680" y="414110"/>
                    </a:lnTo>
                    <a:lnTo>
                      <a:pt x="450822" y="397483"/>
                    </a:lnTo>
                    <a:lnTo>
                      <a:pt x="407129" y="378571"/>
                    </a:lnTo>
                    <a:lnTo>
                      <a:pt x="364671" y="357447"/>
                    </a:lnTo>
                    <a:lnTo>
                      <a:pt x="323522" y="334184"/>
                    </a:lnTo>
                    <a:lnTo>
                      <a:pt x="283755" y="308856"/>
                    </a:lnTo>
                    <a:lnTo>
                      <a:pt x="245442" y="281535"/>
                    </a:lnTo>
                    <a:lnTo>
                      <a:pt x="208655" y="252295"/>
                    </a:lnTo>
                    <a:lnTo>
                      <a:pt x="173468" y="221208"/>
                    </a:lnTo>
                    <a:lnTo>
                      <a:pt x="139953" y="188348"/>
                    </a:lnTo>
                    <a:lnTo>
                      <a:pt x="114938" y="161136"/>
                    </a:lnTo>
                    <a:close/>
                  </a:path>
                  <a:path w="1570990" h="1656714">
                    <a:moveTo>
                      <a:pt x="1570391" y="10"/>
                    </a:moveTo>
                    <a:lnTo>
                      <a:pt x="1546324" y="40642"/>
                    </a:lnTo>
                    <a:lnTo>
                      <a:pt x="1520222" y="79866"/>
                    </a:lnTo>
                    <a:lnTo>
                      <a:pt x="1492158" y="117609"/>
                    </a:lnTo>
                    <a:lnTo>
                      <a:pt x="1462203" y="153797"/>
                    </a:lnTo>
                    <a:lnTo>
                      <a:pt x="1430432" y="188357"/>
                    </a:lnTo>
                    <a:lnTo>
                      <a:pt x="1396916" y="221217"/>
                    </a:lnTo>
                    <a:lnTo>
                      <a:pt x="1361728" y="252303"/>
                    </a:lnTo>
                    <a:lnTo>
                      <a:pt x="1324941" y="281542"/>
                    </a:lnTo>
                    <a:lnTo>
                      <a:pt x="1286627" y="308862"/>
                    </a:lnTo>
                    <a:lnTo>
                      <a:pt x="1246859" y="334190"/>
                    </a:lnTo>
                    <a:lnTo>
                      <a:pt x="1205710" y="357451"/>
                    </a:lnTo>
                    <a:lnTo>
                      <a:pt x="1163253" y="378574"/>
                    </a:lnTo>
                    <a:lnTo>
                      <a:pt x="1119559" y="397486"/>
                    </a:lnTo>
                    <a:lnTo>
                      <a:pt x="1074701" y="414113"/>
                    </a:lnTo>
                    <a:lnTo>
                      <a:pt x="1028753" y="428382"/>
                    </a:lnTo>
                    <a:lnTo>
                      <a:pt x="981786" y="440220"/>
                    </a:lnTo>
                    <a:lnTo>
                      <a:pt x="933874" y="449555"/>
                    </a:lnTo>
                    <a:lnTo>
                      <a:pt x="885089" y="456313"/>
                    </a:lnTo>
                    <a:lnTo>
                      <a:pt x="835504" y="460422"/>
                    </a:lnTo>
                    <a:lnTo>
                      <a:pt x="785190" y="461807"/>
                    </a:lnTo>
                    <a:lnTo>
                      <a:pt x="952032" y="461807"/>
                    </a:lnTo>
                    <a:lnTo>
                      <a:pt x="1029712" y="444118"/>
                    </a:lnTo>
                    <a:lnTo>
                      <a:pt x="1076440" y="429751"/>
                    </a:lnTo>
                    <a:lnTo>
                      <a:pt x="1122227" y="412948"/>
                    </a:lnTo>
                    <a:lnTo>
                      <a:pt x="1166978" y="393765"/>
                    </a:lnTo>
                    <a:lnTo>
                      <a:pt x="1210603" y="372256"/>
                    </a:lnTo>
                    <a:lnTo>
                      <a:pt x="1253008" y="348474"/>
                    </a:lnTo>
                    <a:lnTo>
                      <a:pt x="1294099" y="322476"/>
                    </a:lnTo>
                    <a:lnTo>
                      <a:pt x="1333786" y="294315"/>
                    </a:lnTo>
                    <a:lnTo>
                      <a:pt x="1371974" y="264046"/>
                    </a:lnTo>
                    <a:lnTo>
                      <a:pt x="1408572" y="231724"/>
                    </a:lnTo>
                    <a:lnTo>
                      <a:pt x="1443485" y="197402"/>
                    </a:lnTo>
                    <a:lnTo>
                      <a:pt x="1476614" y="161146"/>
                    </a:lnTo>
                    <a:lnTo>
                      <a:pt x="1494014" y="161136"/>
                    </a:lnTo>
                    <a:lnTo>
                      <a:pt x="1570391" y="10"/>
                    </a:lnTo>
                    <a:close/>
                  </a:path>
                </a:pathLst>
              </a:custGeom>
              <a:solidFill>
                <a:srgbClr val="F881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7" name="object 7">
                <a:extLst>
                  <a:ext uri="{FF2B5EF4-FFF2-40B4-BE49-F238E27FC236}">
                    <a16:creationId xmlns:a16="http://schemas.microsoft.com/office/drawing/2014/main" id="{5470E52F-34A6-9842-B6C7-47733607081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951225" y="6153319"/>
                <a:ext cx="4058506" cy="4058506"/>
              </a:xfrm>
              <a:prstGeom prst="rect">
                <a:avLst/>
              </a:prstGeom>
            </p:spPr>
          </p:pic>
          <p:sp>
            <p:nvSpPr>
              <p:cNvPr id="58" name="object 8">
                <a:extLst>
                  <a:ext uri="{FF2B5EF4-FFF2-40B4-BE49-F238E27FC236}">
                    <a16:creationId xmlns:a16="http://schemas.microsoft.com/office/drawing/2014/main" id="{0E0E5E8E-DCC3-D741-B9D6-C2CB65189389}"/>
                  </a:ext>
                </a:extLst>
              </p:cNvPr>
              <p:cNvSpPr/>
              <p:nvPr/>
            </p:nvSpPr>
            <p:spPr>
              <a:xfrm>
                <a:off x="8648952" y="1544488"/>
                <a:ext cx="6663690" cy="6654800"/>
              </a:xfrm>
              <a:custGeom>
                <a:avLst/>
                <a:gdLst/>
                <a:ahLst/>
                <a:cxnLst/>
                <a:rect l="l" t="t" r="r" b="b"/>
                <a:pathLst>
                  <a:path w="6663690" h="6654800">
                    <a:moveTo>
                      <a:pt x="3640747" y="6642100"/>
                    </a:moveTo>
                    <a:lnTo>
                      <a:pt x="3022593" y="6642100"/>
                    </a:lnTo>
                    <a:lnTo>
                      <a:pt x="3073770" y="6654800"/>
                    </a:lnTo>
                    <a:lnTo>
                      <a:pt x="3589570" y="6654800"/>
                    </a:lnTo>
                    <a:lnTo>
                      <a:pt x="3640747" y="6642100"/>
                    </a:lnTo>
                    <a:close/>
                  </a:path>
                  <a:path w="6663690" h="6654800">
                    <a:moveTo>
                      <a:pt x="2901262" y="6616700"/>
                    </a:moveTo>
                    <a:lnTo>
                      <a:pt x="2819370" y="6616700"/>
                    </a:lnTo>
                    <a:lnTo>
                      <a:pt x="2920677" y="6642100"/>
                    </a:lnTo>
                    <a:lnTo>
                      <a:pt x="3090704" y="6642100"/>
                    </a:lnTo>
                    <a:lnTo>
                      <a:pt x="3043052" y="6629400"/>
                    </a:lnTo>
                    <a:lnTo>
                      <a:pt x="2948326" y="6629400"/>
                    </a:lnTo>
                    <a:lnTo>
                      <a:pt x="2901262" y="6616700"/>
                    </a:lnTo>
                    <a:close/>
                  </a:path>
                  <a:path w="6663690" h="6654800">
                    <a:moveTo>
                      <a:pt x="3843973" y="6616700"/>
                    </a:moveTo>
                    <a:lnTo>
                      <a:pt x="3762075" y="6616700"/>
                    </a:lnTo>
                    <a:lnTo>
                      <a:pt x="3715011" y="6629400"/>
                    </a:lnTo>
                    <a:lnTo>
                      <a:pt x="3620285" y="6629400"/>
                    </a:lnTo>
                    <a:lnTo>
                      <a:pt x="3572633" y="6642100"/>
                    </a:lnTo>
                    <a:lnTo>
                      <a:pt x="3742665" y="6642100"/>
                    </a:lnTo>
                    <a:lnTo>
                      <a:pt x="3843973" y="6616700"/>
                    </a:lnTo>
                    <a:close/>
                  </a:path>
                  <a:path w="6663690" h="6654800">
                    <a:moveTo>
                      <a:pt x="2807756" y="50800"/>
                    </a:moveTo>
                    <a:lnTo>
                      <a:pt x="2718706" y="50800"/>
                    </a:lnTo>
                    <a:lnTo>
                      <a:pt x="2274555" y="165100"/>
                    </a:lnTo>
                    <a:lnTo>
                      <a:pt x="2226181" y="190500"/>
                    </a:lnTo>
                    <a:lnTo>
                      <a:pt x="2130067" y="215900"/>
                    </a:lnTo>
                    <a:lnTo>
                      <a:pt x="2082336" y="241300"/>
                    </a:lnTo>
                    <a:lnTo>
                      <a:pt x="2034828" y="254000"/>
                    </a:lnTo>
                    <a:lnTo>
                      <a:pt x="1940393" y="304800"/>
                    </a:lnTo>
                    <a:lnTo>
                      <a:pt x="1893768" y="317500"/>
                    </a:lnTo>
                    <a:lnTo>
                      <a:pt x="1756303" y="393700"/>
                    </a:lnTo>
                    <a:lnTo>
                      <a:pt x="1622536" y="469900"/>
                    </a:lnTo>
                    <a:lnTo>
                      <a:pt x="1492570" y="546100"/>
                    </a:lnTo>
                    <a:lnTo>
                      <a:pt x="1450111" y="584200"/>
                    </a:lnTo>
                    <a:lnTo>
                      <a:pt x="1366509" y="635000"/>
                    </a:lnTo>
                    <a:lnTo>
                      <a:pt x="1325373" y="673100"/>
                    </a:lnTo>
                    <a:lnTo>
                      <a:pt x="1284687" y="698500"/>
                    </a:lnTo>
                    <a:lnTo>
                      <a:pt x="1244454" y="736600"/>
                    </a:lnTo>
                    <a:lnTo>
                      <a:pt x="1204678" y="762000"/>
                    </a:lnTo>
                    <a:lnTo>
                      <a:pt x="1165362" y="800100"/>
                    </a:lnTo>
                    <a:lnTo>
                      <a:pt x="1126510" y="825500"/>
                    </a:lnTo>
                    <a:lnTo>
                      <a:pt x="1088127" y="863600"/>
                    </a:lnTo>
                    <a:lnTo>
                      <a:pt x="1050215" y="901700"/>
                    </a:lnTo>
                    <a:lnTo>
                      <a:pt x="1012779" y="939800"/>
                    </a:lnTo>
                    <a:lnTo>
                      <a:pt x="975823" y="977900"/>
                    </a:lnTo>
                    <a:lnTo>
                      <a:pt x="939423" y="1016000"/>
                    </a:lnTo>
                    <a:lnTo>
                      <a:pt x="903656" y="1054100"/>
                    </a:lnTo>
                    <a:lnTo>
                      <a:pt x="868526" y="1092200"/>
                    </a:lnTo>
                    <a:lnTo>
                      <a:pt x="834035" y="1130300"/>
                    </a:lnTo>
                    <a:lnTo>
                      <a:pt x="800185" y="1168400"/>
                    </a:lnTo>
                    <a:lnTo>
                      <a:pt x="766980" y="1206500"/>
                    </a:lnTo>
                    <a:lnTo>
                      <a:pt x="734420" y="1244600"/>
                    </a:lnTo>
                    <a:lnTo>
                      <a:pt x="702510" y="1282700"/>
                    </a:lnTo>
                    <a:lnTo>
                      <a:pt x="671252" y="1320800"/>
                    </a:lnTo>
                    <a:lnTo>
                      <a:pt x="640648" y="1358900"/>
                    </a:lnTo>
                    <a:lnTo>
                      <a:pt x="610700" y="1409700"/>
                    </a:lnTo>
                    <a:lnTo>
                      <a:pt x="581412" y="1447800"/>
                    </a:lnTo>
                    <a:lnTo>
                      <a:pt x="552786" y="1485900"/>
                    </a:lnTo>
                    <a:lnTo>
                      <a:pt x="524824" y="1536700"/>
                    </a:lnTo>
                    <a:lnTo>
                      <a:pt x="497529" y="1574800"/>
                    </a:lnTo>
                    <a:lnTo>
                      <a:pt x="470904" y="1625600"/>
                    </a:lnTo>
                    <a:lnTo>
                      <a:pt x="444951" y="1663700"/>
                    </a:lnTo>
                    <a:lnTo>
                      <a:pt x="419672" y="1714500"/>
                    </a:lnTo>
                    <a:lnTo>
                      <a:pt x="395070" y="1752600"/>
                    </a:lnTo>
                    <a:lnTo>
                      <a:pt x="371148" y="1803400"/>
                    </a:lnTo>
                    <a:lnTo>
                      <a:pt x="347909" y="1841500"/>
                    </a:lnTo>
                    <a:lnTo>
                      <a:pt x="325354" y="1892300"/>
                    </a:lnTo>
                    <a:lnTo>
                      <a:pt x="303487" y="1943100"/>
                    </a:lnTo>
                    <a:lnTo>
                      <a:pt x="282309" y="1981200"/>
                    </a:lnTo>
                    <a:lnTo>
                      <a:pt x="261824" y="2032000"/>
                    </a:lnTo>
                    <a:lnTo>
                      <a:pt x="242158" y="2082800"/>
                    </a:lnTo>
                    <a:lnTo>
                      <a:pt x="223253" y="2133600"/>
                    </a:lnTo>
                    <a:lnTo>
                      <a:pt x="205110" y="2171700"/>
                    </a:lnTo>
                    <a:lnTo>
                      <a:pt x="187730" y="2222500"/>
                    </a:lnTo>
                    <a:lnTo>
                      <a:pt x="171113" y="2273300"/>
                    </a:lnTo>
                    <a:lnTo>
                      <a:pt x="155260" y="2324100"/>
                    </a:lnTo>
                    <a:lnTo>
                      <a:pt x="140172" y="2374900"/>
                    </a:lnTo>
                    <a:lnTo>
                      <a:pt x="125851" y="2413000"/>
                    </a:lnTo>
                    <a:lnTo>
                      <a:pt x="112296" y="2463800"/>
                    </a:lnTo>
                    <a:lnTo>
                      <a:pt x="99509" y="2514600"/>
                    </a:lnTo>
                    <a:lnTo>
                      <a:pt x="87490" y="2565400"/>
                    </a:lnTo>
                    <a:lnTo>
                      <a:pt x="76241" y="2616200"/>
                    </a:lnTo>
                    <a:lnTo>
                      <a:pt x="65762" y="2667000"/>
                    </a:lnTo>
                    <a:lnTo>
                      <a:pt x="56054" y="2717800"/>
                    </a:lnTo>
                    <a:lnTo>
                      <a:pt x="47118" y="2768600"/>
                    </a:lnTo>
                    <a:lnTo>
                      <a:pt x="38954" y="2819400"/>
                    </a:lnTo>
                    <a:lnTo>
                      <a:pt x="31564" y="2870200"/>
                    </a:lnTo>
                    <a:lnTo>
                      <a:pt x="24948" y="2921000"/>
                    </a:lnTo>
                    <a:lnTo>
                      <a:pt x="19108" y="2971800"/>
                    </a:lnTo>
                    <a:lnTo>
                      <a:pt x="14043" y="3022600"/>
                    </a:lnTo>
                    <a:lnTo>
                      <a:pt x="9756" y="3073400"/>
                    </a:lnTo>
                    <a:lnTo>
                      <a:pt x="6246" y="3124200"/>
                    </a:lnTo>
                    <a:lnTo>
                      <a:pt x="3514" y="3175000"/>
                    </a:lnTo>
                    <a:lnTo>
                      <a:pt x="1562" y="3225800"/>
                    </a:lnTo>
                    <a:lnTo>
                      <a:pt x="390" y="3276600"/>
                    </a:lnTo>
                    <a:lnTo>
                      <a:pt x="0" y="3327400"/>
                    </a:lnTo>
                    <a:lnTo>
                      <a:pt x="390" y="3378200"/>
                    </a:lnTo>
                    <a:lnTo>
                      <a:pt x="1562" y="3429000"/>
                    </a:lnTo>
                    <a:lnTo>
                      <a:pt x="3514" y="3479800"/>
                    </a:lnTo>
                    <a:lnTo>
                      <a:pt x="6246" y="3530600"/>
                    </a:lnTo>
                    <a:lnTo>
                      <a:pt x="9756" y="3581400"/>
                    </a:lnTo>
                    <a:lnTo>
                      <a:pt x="14043" y="3644900"/>
                    </a:lnTo>
                    <a:lnTo>
                      <a:pt x="19108" y="3695700"/>
                    </a:lnTo>
                    <a:lnTo>
                      <a:pt x="24948" y="3746500"/>
                    </a:lnTo>
                    <a:lnTo>
                      <a:pt x="31564" y="3797300"/>
                    </a:lnTo>
                    <a:lnTo>
                      <a:pt x="38954" y="3848100"/>
                    </a:lnTo>
                    <a:lnTo>
                      <a:pt x="47118" y="3886200"/>
                    </a:lnTo>
                    <a:lnTo>
                      <a:pt x="56054" y="3937000"/>
                    </a:lnTo>
                    <a:lnTo>
                      <a:pt x="65762" y="3987800"/>
                    </a:lnTo>
                    <a:lnTo>
                      <a:pt x="76241" y="4038600"/>
                    </a:lnTo>
                    <a:lnTo>
                      <a:pt x="87490" y="4089400"/>
                    </a:lnTo>
                    <a:lnTo>
                      <a:pt x="99509" y="4140200"/>
                    </a:lnTo>
                    <a:lnTo>
                      <a:pt x="112296" y="4191000"/>
                    </a:lnTo>
                    <a:lnTo>
                      <a:pt x="125851" y="4241800"/>
                    </a:lnTo>
                    <a:lnTo>
                      <a:pt x="140172" y="4292600"/>
                    </a:lnTo>
                    <a:lnTo>
                      <a:pt x="155260" y="4343400"/>
                    </a:lnTo>
                    <a:lnTo>
                      <a:pt x="171113" y="4381500"/>
                    </a:lnTo>
                    <a:lnTo>
                      <a:pt x="187730" y="4432300"/>
                    </a:lnTo>
                    <a:lnTo>
                      <a:pt x="205110" y="4483100"/>
                    </a:lnTo>
                    <a:lnTo>
                      <a:pt x="223253" y="4533900"/>
                    </a:lnTo>
                    <a:lnTo>
                      <a:pt x="242158" y="4584700"/>
                    </a:lnTo>
                    <a:lnTo>
                      <a:pt x="261824" y="4622800"/>
                    </a:lnTo>
                    <a:lnTo>
                      <a:pt x="282309" y="4673600"/>
                    </a:lnTo>
                    <a:lnTo>
                      <a:pt x="303487" y="4724400"/>
                    </a:lnTo>
                    <a:lnTo>
                      <a:pt x="325354" y="4762500"/>
                    </a:lnTo>
                    <a:lnTo>
                      <a:pt x="347909" y="4813300"/>
                    </a:lnTo>
                    <a:lnTo>
                      <a:pt x="371148" y="4864100"/>
                    </a:lnTo>
                    <a:lnTo>
                      <a:pt x="395070" y="4902200"/>
                    </a:lnTo>
                    <a:lnTo>
                      <a:pt x="419672" y="4953000"/>
                    </a:lnTo>
                    <a:lnTo>
                      <a:pt x="444951" y="4991100"/>
                    </a:lnTo>
                    <a:lnTo>
                      <a:pt x="470904" y="5041900"/>
                    </a:lnTo>
                    <a:lnTo>
                      <a:pt x="497529" y="5080000"/>
                    </a:lnTo>
                    <a:lnTo>
                      <a:pt x="524824" y="5130800"/>
                    </a:lnTo>
                    <a:lnTo>
                      <a:pt x="552786" y="5168900"/>
                    </a:lnTo>
                    <a:lnTo>
                      <a:pt x="581412" y="5207000"/>
                    </a:lnTo>
                    <a:lnTo>
                      <a:pt x="610700" y="5257800"/>
                    </a:lnTo>
                    <a:lnTo>
                      <a:pt x="640648" y="5295900"/>
                    </a:lnTo>
                    <a:lnTo>
                      <a:pt x="671252" y="5334000"/>
                    </a:lnTo>
                    <a:lnTo>
                      <a:pt x="702510" y="5372100"/>
                    </a:lnTo>
                    <a:lnTo>
                      <a:pt x="734420" y="5422900"/>
                    </a:lnTo>
                    <a:lnTo>
                      <a:pt x="766980" y="5461000"/>
                    </a:lnTo>
                    <a:lnTo>
                      <a:pt x="800185" y="5499100"/>
                    </a:lnTo>
                    <a:lnTo>
                      <a:pt x="834035" y="5537200"/>
                    </a:lnTo>
                    <a:lnTo>
                      <a:pt x="868526" y="5575300"/>
                    </a:lnTo>
                    <a:lnTo>
                      <a:pt x="903656" y="5613400"/>
                    </a:lnTo>
                    <a:lnTo>
                      <a:pt x="939423" y="5651500"/>
                    </a:lnTo>
                    <a:lnTo>
                      <a:pt x="975823" y="5689600"/>
                    </a:lnTo>
                    <a:lnTo>
                      <a:pt x="1012779" y="5727700"/>
                    </a:lnTo>
                    <a:lnTo>
                      <a:pt x="1050215" y="5753100"/>
                    </a:lnTo>
                    <a:lnTo>
                      <a:pt x="1088127" y="5791200"/>
                    </a:lnTo>
                    <a:lnTo>
                      <a:pt x="1126510" y="5829300"/>
                    </a:lnTo>
                    <a:lnTo>
                      <a:pt x="1165362" y="5854700"/>
                    </a:lnTo>
                    <a:lnTo>
                      <a:pt x="1204678" y="5892800"/>
                    </a:lnTo>
                    <a:lnTo>
                      <a:pt x="1244454" y="5930900"/>
                    </a:lnTo>
                    <a:lnTo>
                      <a:pt x="1284687" y="5956300"/>
                    </a:lnTo>
                    <a:lnTo>
                      <a:pt x="1325373" y="5994400"/>
                    </a:lnTo>
                    <a:lnTo>
                      <a:pt x="1408089" y="6045200"/>
                    </a:lnTo>
                    <a:lnTo>
                      <a:pt x="1450111" y="6083300"/>
                    </a:lnTo>
                    <a:lnTo>
                      <a:pt x="1492570" y="6108700"/>
                    </a:lnTo>
                    <a:lnTo>
                      <a:pt x="1622536" y="6184900"/>
                    </a:lnTo>
                    <a:lnTo>
                      <a:pt x="1756303" y="6261100"/>
                    </a:lnTo>
                    <a:lnTo>
                      <a:pt x="1940393" y="6362700"/>
                    </a:lnTo>
                    <a:lnTo>
                      <a:pt x="1987414" y="6375400"/>
                    </a:lnTo>
                    <a:lnTo>
                      <a:pt x="2034828" y="6400800"/>
                    </a:lnTo>
                    <a:lnTo>
                      <a:pt x="2082336" y="6413500"/>
                    </a:lnTo>
                    <a:lnTo>
                      <a:pt x="2130067" y="6438900"/>
                    </a:lnTo>
                    <a:lnTo>
                      <a:pt x="2178017" y="6451600"/>
                    </a:lnTo>
                    <a:lnTo>
                      <a:pt x="2226181" y="6477000"/>
                    </a:lnTo>
                    <a:lnTo>
                      <a:pt x="2371919" y="6515100"/>
                    </a:lnTo>
                    <a:lnTo>
                      <a:pt x="2420899" y="6540500"/>
                    </a:lnTo>
                    <a:lnTo>
                      <a:pt x="2568987" y="6578600"/>
                    </a:lnTo>
                    <a:lnTo>
                      <a:pt x="2618717" y="6578600"/>
                    </a:lnTo>
                    <a:lnTo>
                      <a:pt x="2768956" y="6616700"/>
                    </a:lnTo>
                    <a:lnTo>
                      <a:pt x="2854404" y="6616700"/>
                    </a:lnTo>
                    <a:lnTo>
                      <a:pt x="2761323" y="6591300"/>
                    </a:lnTo>
                    <a:lnTo>
                      <a:pt x="2715110" y="6591300"/>
                    </a:lnTo>
                    <a:lnTo>
                      <a:pt x="2577835" y="6553200"/>
                    </a:lnTo>
                    <a:lnTo>
                      <a:pt x="2532548" y="6553200"/>
                    </a:lnTo>
                    <a:lnTo>
                      <a:pt x="2309856" y="6489700"/>
                    </a:lnTo>
                    <a:lnTo>
                      <a:pt x="2266100" y="6464300"/>
                    </a:lnTo>
                    <a:lnTo>
                      <a:pt x="2136481" y="6426200"/>
                    </a:lnTo>
                    <a:lnTo>
                      <a:pt x="2093841" y="6400800"/>
                    </a:lnTo>
                    <a:lnTo>
                      <a:pt x="2009436" y="6375400"/>
                    </a:lnTo>
                    <a:lnTo>
                      <a:pt x="1967681" y="6350000"/>
                    </a:lnTo>
                    <a:lnTo>
                      <a:pt x="1926232" y="6337300"/>
                    </a:lnTo>
                    <a:lnTo>
                      <a:pt x="1885092" y="6311900"/>
                    </a:lnTo>
                    <a:lnTo>
                      <a:pt x="1844266" y="6299200"/>
                    </a:lnTo>
                    <a:lnTo>
                      <a:pt x="1763577" y="6248400"/>
                    </a:lnTo>
                    <a:lnTo>
                      <a:pt x="1723723" y="6235700"/>
                    </a:lnTo>
                    <a:lnTo>
                      <a:pt x="1606178" y="6159500"/>
                    </a:lnTo>
                    <a:lnTo>
                      <a:pt x="1491761" y="6083300"/>
                    </a:lnTo>
                    <a:lnTo>
                      <a:pt x="1417284" y="6032500"/>
                    </a:lnTo>
                    <a:lnTo>
                      <a:pt x="1344290" y="5981700"/>
                    </a:lnTo>
                    <a:lnTo>
                      <a:pt x="1272819" y="5930900"/>
                    </a:lnTo>
                    <a:lnTo>
                      <a:pt x="1237667" y="5905500"/>
                    </a:lnTo>
                    <a:lnTo>
                      <a:pt x="1202909" y="5867400"/>
                    </a:lnTo>
                    <a:lnTo>
                      <a:pt x="1134596" y="5816600"/>
                    </a:lnTo>
                    <a:lnTo>
                      <a:pt x="1101051" y="5778500"/>
                    </a:lnTo>
                    <a:lnTo>
                      <a:pt x="1035206" y="5727700"/>
                    </a:lnTo>
                    <a:lnTo>
                      <a:pt x="1002916" y="5689600"/>
                    </a:lnTo>
                    <a:lnTo>
                      <a:pt x="971054" y="5664200"/>
                    </a:lnTo>
                    <a:lnTo>
                      <a:pt x="939625" y="5626100"/>
                    </a:lnTo>
                    <a:lnTo>
                      <a:pt x="908633" y="5588000"/>
                    </a:lnTo>
                    <a:lnTo>
                      <a:pt x="878083" y="5562600"/>
                    </a:lnTo>
                    <a:lnTo>
                      <a:pt x="847980" y="5524500"/>
                    </a:lnTo>
                    <a:lnTo>
                      <a:pt x="818328" y="5486400"/>
                    </a:lnTo>
                    <a:lnTo>
                      <a:pt x="789133" y="5461000"/>
                    </a:lnTo>
                    <a:lnTo>
                      <a:pt x="760399" y="5422900"/>
                    </a:lnTo>
                    <a:lnTo>
                      <a:pt x="732130" y="5384800"/>
                    </a:lnTo>
                    <a:lnTo>
                      <a:pt x="704332" y="5346700"/>
                    </a:lnTo>
                    <a:lnTo>
                      <a:pt x="677009" y="5321300"/>
                    </a:lnTo>
                    <a:lnTo>
                      <a:pt x="650166" y="5283200"/>
                    </a:lnTo>
                    <a:lnTo>
                      <a:pt x="623808" y="5245100"/>
                    </a:lnTo>
                    <a:lnTo>
                      <a:pt x="597939" y="5207000"/>
                    </a:lnTo>
                    <a:lnTo>
                      <a:pt x="572565" y="5168900"/>
                    </a:lnTo>
                    <a:lnTo>
                      <a:pt x="547689" y="5130800"/>
                    </a:lnTo>
                    <a:lnTo>
                      <a:pt x="523317" y="5092700"/>
                    </a:lnTo>
                    <a:lnTo>
                      <a:pt x="499453" y="5054600"/>
                    </a:lnTo>
                    <a:lnTo>
                      <a:pt x="476102" y="5016500"/>
                    </a:lnTo>
                    <a:lnTo>
                      <a:pt x="453269" y="4978400"/>
                    </a:lnTo>
                    <a:lnTo>
                      <a:pt x="430959" y="4940300"/>
                    </a:lnTo>
                    <a:lnTo>
                      <a:pt x="409176" y="4902200"/>
                    </a:lnTo>
                    <a:lnTo>
                      <a:pt x="387925" y="4851400"/>
                    </a:lnTo>
                    <a:lnTo>
                      <a:pt x="367210" y="4813300"/>
                    </a:lnTo>
                    <a:lnTo>
                      <a:pt x="347037" y="4775200"/>
                    </a:lnTo>
                    <a:lnTo>
                      <a:pt x="327410" y="4737100"/>
                    </a:lnTo>
                    <a:lnTo>
                      <a:pt x="308335" y="4699000"/>
                    </a:lnTo>
                    <a:lnTo>
                      <a:pt x="289814" y="4648200"/>
                    </a:lnTo>
                    <a:lnTo>
                      <a:pt x="271854" y="4610100"/>
                    </a:lnTo>
                    <a:lnTo>
                      <a:pt x="254460" y="4572000"/>
                    </a:lnTo>
                    <a:lnTo>
                      <a:pt x="237635" y="4521200"/>
                    </a:lnTo>
                    <a:lnTo>
                      <a:pt x="221385" y="4483100"/>
                    </a:lnTo>
                    <a:lnTo>
                      <a:pt x="205714" y="4432300"/>
                    </a:lnTo>
                    <a:lnTo>
                      <a:pt x="190627" y="4394200"/>
                    </a:lnTo>
                    <a:lnTo>
                      <a:pt x="176129" y="4356100"/>
                    </a:lnTo>
                    <a:lnTo>
                      <a:pt x="162224" y="4305300"/>
                    </a:lnTo>
                    <a:lnTo>
                      <a:pt x="148917" y="4267200"/>
                    </a:lnTo>
                    <a:lnTo>
                      <a:pt x="136214" y="4216400"/>
                    </a:lnTo>
                    <a:lnTo>
                      <a:pt x="124118" y="4178300"/>
                    </a:lnTo>
                    <a:lnTo>
                      <a:pt x="112635" y="4127500"/>
                    </a:lnTo>
                    <a:lnTo>
                      <a:pt x="101769" y="4089400"/>
                    </a:lnTo>
                    <a:lnTo>
                      <a:pt x="91525" y="4038600"/>
                    </a:lnTo>
                    <a:lnTo>
                      <a:pt x="81907" y="3987800"/>
                    </a:lnTo>
                    <a:lnTo>
                      <a:pt x="72921" y="3949700"/>
                    </a:lnTo>
                    <a:lnTo>
                      <a:pt x="64570" y="3898900"/>
                    </a:lnTo>
                    <a:lnTo>
                      <a:pt x="56861" y="3848100"/>
                    </a:lnTo>
                    <a:lnTo>
                      <a:pt x="49797" y="3810000"/>
                    </a:lnTo>
                    <a:lnTo>
                      <a:pt x="43384" y="3759200"/>
                    </a:lnTo>
                    <a:lnTo>
                      <a:pt x="37625" y="3708400"/>
                    </a:lnTo>
                    <a:lnTo>
                      <a:pt x="32527" y="3670300"/>
                    </a:lnTo>
                    <a:lnTo>
                      <a:pt x="28092" y="3619500"/>
                    </a:lnTo>
                    <a:lnTo>
                      <a:pt x="24327" y="3568700"/>
                    </a:lnTo>
                    <a:lnTo>
                      <a:pt x="21236" y="3517900"/>
                    </a:lnTo>
                    <a:lnTo>
                      <a:pt x="18824" y="3479800"/>
                    </a:lnTo>
                    <a:lnTo>
                      <a:pt x="17095" y="3429000"/>
                    </a:lnTo>
                    <a:lnTo>
                      <a:pt x="16054" y="3378200"/>
                    </a:lnTo>
                    <a:lnTo>
                      <a:pt x="15706" y="3327400"/>
                    </a:lnTo>
                    <a:lnTo>
                      <a:pt x="16054" y="3276600"/>
                    </a:lnTo>
                    <a:lnTo>
                      <a:pt x="17095" y="3238500"/>
                    </a:lnTo>
                    <a:lnTo>
                      <a:pt x="18824" y="3187700"/>
                    </a:lnTo>
                    <a:lnTo>
                      <a:pt x="21236" y="3136900"/>
                    </a:lnTo>
                    <a:lnTo>
                      <a:pt x="24327" y="3086100"/>
                    </a:lnTo>
                    <a:lnTo>
                      <a:pt x="28092" y="3035300"/>
                    </a:lnTo>
                    <a:lnTo>
                      <a:pt x="32527" y="2997200"/>
                    </a:lnTo>
                    <a:lnTo>
                      <a:pt x="37625" y="2946400"/>
                    </a:lnTo>
                    <a:lnTo>
                      <a:pt x="43384" y="2895600"/>
                    </a:lnTo>
                    <a:lnTo>
                      <a:pt x="49797" y="2857500"/>
                    </a:lnTo>
                    <a:lnTo>
                      <a:pt x="56861" y="2806700"/>
                    </a:lnTo>
                    <a:lnTo>
                      <a:pt x="64570" y="2755900"/>
                    </a:lnTo>
                    <a:lnTo>
                      <a:pt x="72921" y="2717800"/>
                    </a:lnTo>
                    <a:lnTo>
                      <a:pt x="81907" y="2667000"/>
                    </a:lnTo>
                    <a:lnTo>
                      <a:pt x="91525" y="2616200"/>
                    </a:lnTo>
                    <a:lnTo>
                      <a:pt x="101769" y="2578100"/>
                    </a:lnTo>
                    <a:lnTo>
                      <a:pt x="112635" y="2527300"/>
                    </a:lnTo>
                    <a:lnTo>
                      <a:pt x="124118" y="2489200"/>
                    </a:lnTo>
                    <a:lnTo>
                      <a:pt x="136214" y="2438400"/>
                    </a:lnTo>
                    <a:lnTo>
                      <a:pt x="148917" y="2400300"/>
                    </a:lnTo>
                    <a:lnTo>
                      <a:pt x="162224" y="2349500"/>
                    </a:lnTo>
                    <a:lnTo>
                      <a:pt x="176129" y="2311400"/>
                    </a:lnTo>
                    <a:lnTo>
                      <a:pt x="190627" y="2260600"/>
                    </a:lnTo>
                    <a:lnTo>
                      <a:pt x="205714" y="2222500"/>
                    </a:lnTo>
                    <a:lnTo>
                      <a:pt x="221385" y="2171700"/>
                    </a:lnTo>
                    <a:lnTo>
                      <a:pt x="237635" y="2133600"/>
                    </a:lnTo>
                    <a:lnTo>
                      <a:pt x="254460" y="2095500"/>
                    </a:lnTo>
                    <a:lnTo>
                      <a:pt x="271854" y="2044700"/>
                    </a:lnTo>
                    <a:lnTo>
                      <a:pt x="289814" y="2006600"/>
                    </a:lnTo>
                    <a:lnTo>
                      <a:pt x="308335" y="1968500"/>
                    </a:lnTo>
                    <a:lnTo>
                      <a:pt x="327410" y="1917700"/>
                    </a:lnTo>
                    <a:lnTo>
                      <a:pt x="347037" y="1879600"/>
                    </a:lnTo>
                    <a:lnTo>
                      <a:pt x="367210" y="1841500"/>
                    </a:lnTo>
                    <a:lnTo>
                      <a:pt x="387925" y="1803400"/>
                    </a:lnTo>
                    <a:lnTo>
                      <a:pt x="409176" y="1765300"/>
                    </a:lnTo>
                    <a:lnTo>
                      <a:pt x="430959" y="1727200"/>
                    </a:lnTo>
                    <a:lnTo>
                      <a:pt x="453269" y="1676400"/>
                    </a:lnTo>
                    <a:lnTo>
                      <a:pt x="476102" y="1638300"/>
                    </a:lnTo>
                    <a:lnTo>
                      <a:pt x="499453" y="1600200"/>
                    </a:lnTo>
                    <a:lnTo>
                      <a:pt x="523317" y="1562100"/>
                    </a:lnTo>
                    <a:lnTo>
                      <a:pt x="547689" y="1524000"/>
                    </a:lnTo>
                    <a:lnTo>
                      <a:pt x="572565" y="1485900"/>
                    </a:lnTo>
                    <a:lnTo>
                      <a:pt x="597939" y="1447800"/>
                    </a:lnTo>
                    <a:lnTo>
                      <a:pt x="623808" y="1409700"/>
                    </a:lnTo>
                    <a:lnTo>
                      <a:pt x="650166" y="1384300"/>
                    </a:lnTo>
                    <a:lnTo>
                      <a:pt x="677009" y="1346200"/>
                    </a:lnTo>
                    <a:lnTo>
                      <a:pt x="704332" y="1308100"/>
                    </a:lnTo>
                    <a:lnTo>
                      <a:pt x="732130" y="1270000"/>
                    </a:lnTo>
                    <a:lnTo>
                      <a:pt x="760399" y="1231900"/>
                    </a:lnTo>
                    <a:lnTo>
                      <a:pt x="789133" y="1206500"/>
                    </a:lnTo>
                    <a:lnTo>
                      <a:pt x="818328" y="1168400"/>
                    </a:lnTo>
                    <a:lnTo>
                      <a:pt x="847980" y="1130300"/>
                    </a:lnTo>
                    <a:lnTo>
                      <a:pt x="878083" y="1104900"/>
                    </a:lnTo>
                    <a:lnTo>
                      <a:pt x="908633" y="1066800"/>
                    </a:lnTo>
                    <a:lnTo>
                      <a:pt x="939625" y="1028700"/>
                    </a:lnTo>
                    <a:lnTo>
                      <a:pt x="971054" y="1003300"/>
                    </a:lnTo>
                    <a:lnTo>
                      <a:pt x="1002916" y="965200"/>
                    </a:lnTo>
                    <a:lnTo>
                      <a:pt x="1035206" y="939800"/>
                    </a:lnTo>
                    <a:lnTo>
                      <a:pt x="1067919" y="901700"/>
                    </a:lnTo>
                    <a:lnTo>
                      <a:pt x="1134596" y="850900"/>
                    </a:lnTo>
                    <a:lnTo>
                      <a:pt x="1168550" y="812800"/>
                    </a:lnTo>
                    <a:lnTo>
                      <a:pt x="1237667" y="762000"/>
                    </a:lnTo>
                    <a:lnTo>
                      <a:pt x="1272819" y="723900"/>
                    </a:lnTo>
                    <a:lnTo>
                      <a:pt x="1344290" y="673100"/>
                    </a:lnTo>
                    <a:lnTo>
                      <a:pt x="1417284" y="622300"/>
                    </a:lnTo>
                    <a:lnTo>
                      <a:pt x="1529545" y="546100"/>
                    </a:lnTo>
                    <a:lnTo>
                      <a:pt x="1645019" y="469900"/>
                    </a:lnTo>
                    <a:lnTo>
                      <a:pt x="1684202" y="457200"/>
                    </a:lnTo>
                    <a:lnTo>
                      <a:pt x="1803760" y="381000"/>
                    </a:lnTo>
                    <a:lnTo>
                      <a:pt x="1844266" y="368300"/>
                    </a:lnTo>
                    <a:lnTo>
                      <a:pt x="1885092" y="342900"/>
                    </a:lnTo>
                    <a:lnTo>
                      <a:pt x="1926232" y="330200"/>
                    </a:lnTo>
                    <a:lnTo>
                      <a:pt x="1967681" y="304800"/>
                    </a:lnTo>
                    <a:lnTo>
                      <a:pt x="2009436" y="292100"/>
                    </a:lnTo>
                    <a:lnTo>
                      <a:pt x="2051491" y="266700"/>
                    </a:lnTo>
                    <a:lnTo>
                      <a:pt x="2136481" y="241300"/>
                    </a:lnTo>
                    <a:lnTo>
                      <a:pt x="2179408" y="215900"/>
                    </a:lnTo>
                    <a:lnTo>
                      <a:pt x="2669121" y="76200"/>
                    </a:lnTo>
                    <a:lnTo>
                      <a:pt x="2715110" y="76200"/>
                    </a:lnTo>
                    <a:lnTo>
                      <a:pt x="2807756" y="50800"/>
                    </a:lnTo>
                    <a:close/>
                  </a:path>
                  <a:path w="6663690" h="6654800">
                    <a:moveTo>
                      <a:pt x="3944637" y="50800"/>
                    </a:moveTo>
                    <a:lnTo>
                      <a:pt x="3855582" y="50800"/>
                    </a:lnTo>
                    <a:lnTo>
                      <a:pt x="3948229" y="76200"/>
                    </a:lnTo>
                    <a:lnTo>
                      <a:pt x="3994218" y="76200"/>
                    </a:lnTo>
                    <a:lnTo>
                      <a:pt x="4483933" y="215900"/>
                    </a:lnTo>
                    <a:lnTo>
                      <a:pt x="4526860" y="241300"/>
                    </a:lnTo>
                    <a:lnTo>
                      <a:pt x="4611851" y="266700"/>
                    </a:lnTo>
                    <a:lnTo>
                      <a:pt x="4653906" y="292100"/>
                    </a:lnTo>
                    <a:lnTo>
                      <a:pt x="4695660" y="304800"/>
                    </a:lnTo>
                    <a:lnTo>
                      <a:pt x="4737110" y="330200"/>
                    </a:lnTo>
                    <a:lnTo>
                      <a:pt x="4778250" y="342900"/>
                    </a:lnTo>
                    <a:lnTo>
                      <a:pt x="4819076" y="368300"/>
                    </a:lnTo>
                    <a:lnTo>
                      <a:pt x="4859583" y="381000"/>
                    </a:lnTo>
                    <a:lnTo>
                      <a:pt x="4979141" y="457200"/>
                    </a:lnTo>
                    <a:lnTo>
                      <a:pt x="5018324" y="469900"/>
                    </a:lnTo>
                    <a:lnTo>
                      <a:pt x="5133798" y="546100"/>
                    </a:lnTo>
                    <a:lnTo>
                      <a:pt x="5246060" y="622300"/>
                    </a:lnTo>
                    <a:lnTo>
                      <a:pt x="5319053" y="673100"/>
                    </a:lnTo>
                    <a:lnTo>
                      <a:pt x="5390524" y="723900"/>
                    </a:lnTo>
                    <a:lnTo>
                      <a:pt x="5425677" y="762000"/>
                    </a:lnTo>
                    <a:lnTo>
                      <a:pt x="5494794" y="812800"/>
                    </a:lnTo>
                    <a:lnTo>
                      <a:pt x="5528748" y="850900"/>
                    </a:lnTo>
                    <a:lnTo>
                      <a:pt x="5595425" y="901700"/>
                    </a:lnTo>
                    <a:lnTo>
                      <a:pt x="5628138" y="939800"/>
                    </a:lnTo>
                    <a:lnTo>
                      <a:pt x="5660428" y="965200"/>
                    </a:lnTo>
                    <a:lnTo>
                      <a:pt x="5692290" y="1003300"/>
                    </a:lnTo>
                    <a:lnTo>
                      <a:pt x="5723720" y="1028700"/>
                    </a:lnTo>
                    <a:lnTo>
                      <a:pt x="5754712" y="1066800"/>
                    </a:lnTo>
                    <a:lnTo>
                      <a:pt x="5785262" y="1104900"/>
                    </a:lnTo>
                    <a:lnTo>
                      <a:pt x="5815365" y="1130300"/>
                    </a:lnTo>
                    <a:lnTo>
                      <a:pt x="5845017" y="1168400"/>
                    </a:lnTo>
                    <a:lnTo>
                      <a:pt x="5874212" y="1206500"/>
                    </a:lnTo>
                    <a:lnTo>
                      <a:pt x="5902946" y="1231900"/>
                    </a:lnTo>
                    <a:lnTo>
                      <a:pt x="5931215" y="1270000"/>
                    </a:lnTo>
                    <a:lnTo>
                      <a:pt x="5959013" y="1308100"/>
                    </a:lnTo>
                    <a:lnTo>
                      <a:pt x="5986336" y="1346200"/>
                    </a:lnTo>
                    <a:lnTo>
                      <a:pt x="6013179" y="1384300"/>
                    </a:lnTo>
                    <a:lnTo>
                      <a:pt x="6039537" y="1409700"/>
                    </a:lnTo>
                    <a:lnTo>
                      <a:pt x="6065406" y="1447800"/>
                    </a:lnTo>
                    <a:lnTo>
                      <a:pt x="6090781" y="1485900"/>
                    </a:lnTo>
                    <a:lnTo>
                      <a:pt x="6115656" y="1524000"/>
                    </a:lnTo>
                    <a:lnTo>
                      <a:pt x="6140028" y="1562100"/>
                    </a:lnTo>
                    <a:lnTo>
                      <a:pt x="6163892" y="1600200"/>
                    </a:lnTo>
                    <a:lnTo>
                      <a:pt x="6187243" y="1638300"/>
                    </a:lnTo>
                    <a:lnTo>
                      <a:pt x="6210076" y="1676400"/>
                    </a:lnTo>
                    <a:lnTo>
                      <a:pt x="6232387" y="1727200"/>
                    </a:lnTo>
                    <a:lnTo>
                      <a:pt x="6254170" y="1765300"/>
                    </a:lnTo>
                    <a:lnTo>
                      <a:pt x="6275421" y="1803400"/>
                    </a:lnTo>
                    <a:lnTo>
                      <a:pt x="6296135" y="1841500"/>
                    </a:lnTo>
                    <a:lnTo>
                      <a:pt x="6316308" y="1879600"/>
                    </a:lnTo>
                    <a:lnTo>
                      <a:pt x="6335935" y="1917700"/>
                    </a:lnTo>
                    <a:lnTo>
                      <a:pt x="6355011" y="1968500"/>
                    </a:lnTo>
                    <a:lnTo>
                      <a:pt x="6373531" y="2006600"/>
                    </a:lnTo>
                    <a:lnTo>
                      <a:pt x="6391491" y="2044700"/>
                    </a:lnTo>
                    <a:lnTo>
                      <a:pt x="6408886" y="2095500"/>
                    </a:lnTo>
                    <a:lnTo>
                      <a:pt x="6425711" y="2133600"/>
                    </a:lnTo>
                    <a:lnTo>
                      <a:pt x="6441961" y="2171700"/>
                    </a:lnTo>
                    <a:lnTo>
                      <a:pt x="6457632" y="2222500"/>
                    </a:lnTo>
                    <a:lnTo>
                      <a:pt x="6472719" y="2260600"/>
                    </a:lnTo>
                    <a:lnTo>
                      <a:pt x="6487217" y="2311400"/>
                    </a:lnTo>
                    <a:lnTo>
                      <a:pt x="6501122" y="2349500"/>
                    </a:lnTo>
                    <a:lnTo>
                      <a:pt x="6514428" y="2400300"/>
                    </a:lnTo>
                    <a:lnTo>
                      <a:pt x="6527132" y="2438400"/>
                    </a:lnTo>
                    <a:lnTo>
                      <a:pt x="6539228" y="2489200"/>
                    </a:lnTo>
                    <a:lnTo>
                      <a:pt x="6550711" y="2527300"/>
                    </a:lnTo>
                    <a:lnTo>
                      <a:pt x="6561577" y="2578100"/>
                    </a:lnTo>
                    <a:lnTo>
                      <a:pt x="6571821" y="2616200"/>
                    </a:lnTo>
                    <a:lnTo>
                      <a:pt x="6581439" y="2667000"/>
                    </a:lnTo>
                    <a:lnTo>
                      <a:pt x="6590425" y="2717800"/>
                    </a:lnTo>
                    <a:lnTo>
                      <a:pt x="6598775" y="2755900"/>
                    </a:lnTo>
                    <a:lnTo>
                      <a:pt x="6606485" y="2806700"/>
                    </a:lnTo>
                    <a:lnTo>
                      <a:pt x="6613548" y="2857500"/>
                    </a:lnTo>
                    <a:lnTo>
                      <a:pt x="6619962" y="2895600"/>
                    </a:lnTo>
                    <a:lnTo>
                      <a:pt x="6625721" y="2946400"/>
                    </a:lnTo>
                    <a:lnTo>
                      <a:pt x="6630819" y="2997200"/>
                    </a:lnTo>
                    <a:lnTo>
                      <a:pt x="6635254" y="3035300"/>
                    </a:lnTo>
                    <a:lnTo>
                      <a:pt x="6639019" y="3086100"/>
                    </a:lnTo>
                    <a:lnTo>
                      <a:pt x="6642110" y="3136900"/>
                    </a:lnTo>
                    <a:lnTo>
                      <a:pt x="6644522" y="3187700"/>
                    </a:lnTo>
                    <a:lnTo>
                      <a:pt x="6646251" y="3238500"/>
                    </a:lnTo>
                    <a:lnTo>
                      <a:pt x="6647292" y="3276600"/>
                    </a:lnTo>
                    <a:lnTo>
                      <a:pt x="6647640" y="3327400"/>
                    </a:lnTo>
                    <a:lnTo>
                      <a:pt x="6647292" y="3378200"/>
                    </a:lnTo>
                    <a:lnTo>
                      <a:pt x="6646251" y="3429000"/>
                    </a:lnTo>
                    <a:lnTo>
                      <a:pt x="6644522" y="3479800"/>
                    </a:lnTo>
                    <a:lnTo>
                      <a:pt x="6642110" y="3517900"/>
                    </a:lnTo>
                    <a:lnTo>
                      <a:pt x="6639019" y="3568700"/>
                    </a:lnTo>
                    <a:lnTo>
                      <a:pt x="6635254" y="3619500"/>
                    </a:lnTo>
                    <a:lnTo>
                      <a:pt x="6630819" y="3670300"/>
                    </a:lnTo>
                    <a:lnTo>
                      <a:pt x="6625721" y="3708400"/>
                    </a:lnTo>
                    <a:lnTo>
                      <a:pt x="6619962" y="3759200"/>
                    </a:lnTo>
                    <a:lnTo>
                      <a:pt x="6613548" y="3810000"/>
                    </a:lnTo>
                    <a:lnTo>
                      <a:pt x="6606485" y="3848100"/>
                    </a:lnTo>
                    <a:lnTo>
                      <a:pt x="6598775" y="3898900"/>
                    </a:lnTo>
                    <a:lnTo>
                      <a:pt x="6590425" y="3949700"/>
                    </a:lnTo>
                    <a:lnTo>
                      <a:pt x="6581439" y="3987800"/>
                    </a:lnTo>
                    <a:lnTo>
                      <a:pt x="6571821" y="4038600"/>
                    </a:lnTo>
                    <a:lnTo>
                      <a:pt x="6561577" y="4089400"/>
                    </a:lnTo>
                    <a:lnTo>
                      <a:pt x="6550711" y="4127500"/>
                    </a:lnTo>
                    <a:lnTo>
                      <a:pt x="6539228" y="4178300"/>
                    </a:lnTo>
                    <a:lnTo>
                      <a:pt x="6527132" y="4216400"/>
                    </a:lnTo>
                    <a:lnTo>
                      <a:pt x="6514428" y="4267200"/>
                    </a:lnTo>
                    <a:lnTo>
                      <a:pt x="6501122" y="4305300"/>
                    </a:lnTo>
                    <a:lnTo>
                      <a:pt x="6487217" y="4356100"/>
                    </a:lnTo>
                    <a:lnTo>
                      <a:pt x="6472719" y="4394200"/>
                    </a:lnTo>
                    <a:lnTo>
                      <a:pt x="6457632" y="4432300"/>
                    </a:lnTo>
                    <a:lnTo>
                      <a:pt x="6441961" y="4483100"/>
                    </a:lnTo>
                    <a:lnTo>
                      <a:pt x="6425711" y="4521200"/>
                    </a:lnTo>
                    <a:lnTo>
                      <a:pt x="6408886" y="4572000"/>
                    </a:lnTo>
                    <a:lnTo>
                      <a:pt x="6391491" y="4610100"/>
                    </a:lnTo>
                    <a:lnTo>
                      <a:pt x="6373531" y="4648200"/>
                    </a:lnTo>
                    <a:lnTo>
                      <a:pt x="6355011" y="4699000"/>
                    </a:lnTo>
                    <a:lnTo>
                      <a:pt x="6335935" y="4737100"/>
                    </a:lnTo>
                    <a:lnTo>
                      <a:pt x="6316308" y="4775200"/>
                    </a:lnTo>
                    <a:lnTo>
                      <a:pt x="6296135" y="4813300"/>
                    </a:lnTo>
                    <a:lnTo>
                      <a:pt x="6275421" y="4851400"/>
                    </a:lnTo>
                    <a:lnTo>
                      <a:pt x="6254170" y="4902200"/>
                    </a:lnTo>
                    <a:lnTo>
                      <a:pt x="6232387" y="4940300"/>
                    </a:lnTo>
                    <a:lnTo>
                      <a:pt x="6210076" y="4978400"/>
                    </a:lnTo>
                    <a:lnTo>
                      <a:pt x="6187243" y="5016500"/>
                    </a:lnTo>
                    <a:lnTo>
                      <a:pt x="6163892" y="5054600"/>
                    </a:lnTo>
                    <a:lnTo>
                      <a:pt x="6140028" y="5092700"/>
                    </a:lnTo>
                    <a:lnTo>
                      <a:pt x="6115656" y="5130800"/>
                    </a:lnTo>
                    <a:lnTo>
                      <a:pt x="6090781" y="5168900"/>
                    </a:lnTo>
                    <a:lnTo>
                      <a:pt x="6065406" y="5207000"/>
                    </a:lnTo>
                    <a:lnTo>
                      <a:pt x="6039537" y="5245100"/>
                    </a:lnTo>
                    <a:lnTo>
                      <a:pt x="6013179" y="5283200"/>
                    </a:lnTo>
                    <a:lnTo>
                      <a:pt x="5986336" y="5321300"/>
                    </a:lnTo>
                    <a:lnTo>
                      <a:pt x="5959013" y="5346700"/>
                    </a:lnTo>
                    <a:lnTo>
                      <a:pt x="5931215" y="5384800"/>
                    </a:lnTo>
                    <a:lnTo>
                      <a:pt x="5902946" y="5422900"/>
                    </a:lnTo>
                    <a:lnTo>
                      <a:pt x="5874212" y="5461000"/>
                    </a:lnTo>
                    <a:lnTo>
                      <a:pt x="5845017" y="5486400"/>
                    </a:lnTo>
                    <a:lnTo>
                      <a:pt x="5815365" y="5524500"/>
                    </a:lnTo>
                    <a:lnTo>
                      <a:pt x="5785262" y="5562600"/>
                    </a:lnTo>
                    <a:lnTo>
                      <a:pt x="5754712" y="5588000"/>
                    </a:lnTo>
                    <a:lnTo>
                      <a:pt x="5723720" y="5626100"/>
                    </a:lnTo>
                    <a:lnTo>
                      <a:pt x="5692290" y="5664200"/>
                    </a:lnTo>
                    <a:lnTo>
                      <a:pt x="5660428" y="5689600"/>
                    </a:lnTo>
                    <a:lnTo>
                      <a:pt x="5628138" y="5727700"/>
                    </a:lnTo>
                    <a:lnTo>
                      <a:pt x="5562293" y="5778500"/>
                    </a:lnTo>
                    <a:lnTo>
                      <a:pt x="5528748" y="5816600"/>
                    </a:lnTo>
                    <a:lnTo>
                      <a:pt x="5460435" y="5867400"/>
                    </a:lnTo>
                    <a:lnTo>
                      <a:pt x="5425677" y="5905500"/>
                    </a:lnTo>
                    <a:lnTo>
                      <a:pt x="5390524" y="5930900"/>
                    </a:lnTo>
                    <a:lnTo>
                      <a:pt x="5319053" y="5981700"/>
                    </a:lnTo>
                    <a:lnTo>
                      <a:pt x="5246060" y="6032500"/>
                    </a:lnTo>
                    <a:lnTo>
                      <a:pt x="5171582" y="6083300"/>
                    </a:lnTo>
                    <a:lnTo>
                      <a:pt x="5057165" y="6159500"/>
                    </a:lnTo>
                    <a:lnTo>
                      <a:pt x="4939620" y="6235700"/>
                    </a:lnTo>
                    <a:lnTo>
                      <a:pt x="4899766" y="6248400"/>
                    </a:lnTo>
                    <a:lnTo>
                      <a:pt x="4819076" y="6299200"/>
                    </a:lnTo>
                    <a:lnTo>
                      <a:pt x="4778250" y="6311900"/>
                    </a:lnTo>
                    <a:lnTo>
                      <a:pt x="4737110" y="6337300"/>
                    </a:lnTo>
                    <a:lnTo>
                      <a:pt x="4695660" y="6350000"/>
                    </a:lnTo>
                    <a:lnTo>
                      <a:pt x="4653906" y="6375400"/>
                    </a:lnTo>
                    <a:lnTo>
                      <a:pt x="4569501" y="6400800"/>
                    </a:lnTo>
                    <a:lnTo>
                      <a:pt x="4526860" y="6426200"/>
                    </a:lnTo>
                    <a:lnTo>
                      <a:pt x="4397240" y="6464300"/>
                    </a:lnTo>
                    <a:lnTo>
                      <a:pt x="4353484" y="6489700"/>
                    </a:lnTo>
                    <a:lnTo>
                      <a:pt x="4130792" y="6553200"/>
                    </a:lnTo>
                    <a:lnTo>
                      <a:pt x="4085504" y="6553200"/>
                    </a:lnTo>
                    <a:lnTo>
                      <a:pt x="3948229" y="6591300"/>
                    </a:lnTo>
                    <a:lnTo>
                      <a:pt x="3902015" y="6591300"/>
                    </a:lnTo>
                    <a:lnTo>
                      <a:pt x="3808934" y="6616700"/>
                    </a:lnTo>
                    <a:lnTo>
                      <a:pt x="3894387" y="6616700"/>
                    </a:lnTo>
                    <a:lnTo>
                      <a:pt x="4044626" y="6578600"/>
                    </a:lnTo>
                    <a:lnTo>
                      <a:pt x="4094356" y="6578600"/>
                    </a:lnTo>
                    <a:lnTo>
                      <a:pt x="4242443" y="6540500"/>
                    </a:lnTo>
                    <a:lnTo>
                      <a:pt x="4291423" y="6515100"/>
                    </a:lnTo>
                    <a:lnTo>
                      <a:pt x="4437159" y="6477000"/>
                    </a:lnTo>
                    <a:lnTo>
                      <a:pt x="4485322" y="6451600"/>
                    </a:lnTo>
                    <a:lnTo>
                      <a:pt x="4533271" y="6438900"/>
                    </a:lnTo>
                    <a:lnTo>
                      <a:pt x="4581001" y="6413500"/>
                    </a:lnTo>
                    <a:lnTo>
                      <a:pt x="4628508" y="6400800"/>
                    </a:lnTo>
                    <a:lnTo>
                      <a:pt x="4675922" y="6375400"/>
                    </a:lnTo>
                    <a:lnTo>
                      <a:pt x="4722944" y="6362700"/>
                    </a:lnTo>
                    <a:lnTo>
                      <a:pt x="4907036" y="6261100"/>
                    </a:lnTo>
                    <a:lnTo>
                      <a:pt x="5040802" y="6184900"/>
                    </a:lnTo>
                    <a:lnTo>
                      <a:pt x="5170766" y="6108700"/>
                    </a:lnTo>
                    <a:lnTo>
                      <a:pt x="5213224" y="6083300"/>
                    </a:lnTo>
                    <a:lnTo>
                      <a:pt x="5255246" y="6045200"/>
                    </a:lnTo>
                    <a:lnTo>
                      <a:pt x="5337960" y="5994400"/>
                    </a:lnTo>
                    <a:lnTo>
                      <a:pt x="5378646" y="5956300"/>
                    </a:lnTo>
                    <a:lnTo>
                      <a:pt x="5418878" y="5930900"/>
                    </a:lnTo>
                    <a:lnTo>
                      <a:pt x="5458655" y="5892800"/>
                    </a:lnTo>
                    <a:lnTo>
                      <a:pt x="5497971" y="5854700"/>
                    </a:lnTo>
                    <a:lnTo>
                      <a:pt x="5536822" y="5829300"/>
                    </a:lnTo>
                    <a:lnTo>
                      <a:pt x="5575206" y="5791200"/>
                    </a:lnTo>
                    <a:lnTo>
                      <a:pt x="5613118" y="5753100"/>
                    </a:lnTo>
                    <a:lnTo>
                      <a:pt x="5650555" y="5727700"/>
                    </a:lnTo>
                    <a:lnTo>
                      <a:pt x="5687512" y="5689600"/>
                    </a:lnTo>
                    <a:lnTo>
                      <a:pt x="5723914" y="5651500"/>
                    </a:lnTo>
                    <a:lnTo>
                      <a:pt x="5759681" y="5613400"/>
                    </a:lnTo>
                    <a:lnTo>
                      <a:pt x="5794812" y="5575300"/>
                    </a:lnTo>
                    <a:lnTo>
                      <a:pt x="5829305" y="5537200"/>
                    </a:lnTo>
                    <a:lnTo>
                      <a:pt x="5863155" y="5499100"/>
                    </a:lnTo>
                    <a:lnTo>
                      <a:pt x="5896362" y="5461000"/>
                    </a:lnTo>
                    <a:lnTo>
                      <a:pt x="5928922" y="5422900"/>
                    </a:lnTo>
                    <a:lnTo>
                      <a:pt x="5960832" y="5372100"/>
                    </a:lnTo>
                    <a:lnTo>
                      <a:pt x="5992091" y="5334000"/>
                    </a:lnTo>
                    <a:lnTo>
                      <a:pt x="6022696" y="5295900"/>
                    </a:lnTo>
                    <a:lnTo>
                      <a:pt x="6052644" y="5257800"/>
                    </a:lnTo>
                    <a:lnTo>
                      <a:pt x="6081932" y="5207000"/>
                    </a:lnTo>
                    <a:lnTo>
                      <a:pt x="6110559" y="5168900"/>
                    </a:lnTo>
                    <a:lnTo>
                      <a:pt x="6138521" y="5130800"/>
                    </a:lnTo>
                    <a:lnTo>
                      <a:pt x="6165816" y="5080000"/>
                    </a:lnTo>
                    <a:lnTo>
                      <a:pt x="6192441" y="5041900"/>
                    </a:lnTo>
                    <a:lnTo>
                      <a:pt x="6218395" y="4991100"/>
                    </a:lnTo>
                    <a:lnTo>
                      <a:pt x="6243674" y="4953000"/>
                    </a:lnTo>
                    <a:lnTo>
                      <a:pt x="6268275" y="4902200"/>
                    </a:lnTo>
                    <a:lnTo>
                      <a:pt x="6292197" y="4864100"/>
                    </a:lnTo>
                    <a:lnTo>
                      <a:pt x="6315437" y="4813300"/>
                    </a:lnTo>
                    <a:lnTo>
                      <a:pt x="6337992" y="4762500"/>
                    </a:lnTo>
                    <a:lnTo>
                      <a:pt x="6359859" y="4724400"/>
                    </a:lnTo>
                    <a:lnTo>
                      <a:pt x="6381037" y="4673600"/>
                    </a:lnTo>
                    <a:lnTo>
                      <a:pt x="6401522" y="4622800"/>
                    </a:lnTo>
                    <a:lnTo>
                      <a:pt x="6421187" y="4584700"/>
                    </a:lnTo>
                    <a:lnTo>
                      <a:pt x="6440091" y="4533900"/>
                    </a:lnTo>
                    <a:lnTo>
                      <a:pt x="6458233" y="4483100"/>
                    </a:lnTo>
                    <a:lnTo>
                      <a:pt x="6475613" y="4432300"/>
                    </a:lnTo>
                    <a:lnTo>
                      <a:pt x="6492229" y="4381500"/>
                    </a:lnTo>
                    <a:lnTo>
                      <a:pt x="6508082" y="4343400"/>
                    </a:lnTo>
                    <a:lnTo>
                      <a:pt x="6523169" y="4292600"/>
                    </a:lnTo>
                    <a:lnTo>
                      <a:pt x="6537491" y="4241800"/>
                    </a:lnTo>
                    <a:lnTo>
                      <a:pt x="6551045" y="4191000"/>
                    </a:lnTo>
                    <a:lnTo>
                      <a:pt x="6563832" y="4140200"/>
                    </a:lnTo>
                    <a:lnTo>
                      <a:pt x="6575851" y="4089400"/>
                    </a:lnTo>
                    <a:lnTo>
                      <a:pt x="6587101" y="4038600"/>
                    </a:lnTo>
                    <a:lnTo>
                      <a:pt x="6597580" y="3987800"/>
                    </a:lnTo>
                    <a:lnTo>
                      <a:pt x="6607288" y="3937000"/>
                    </a:lnTo>
                    <a:lnTo>
                      <a:pt x="6616225" y="3886200"/>
                    </a:lnTo>
                    <a:lnTo>
                      <a:pt x="6624389" y="3848100"/>
                    </a:lnTo>
                    <a:lnTo>
                      <a:pt x="6631779" y="3797300"/>
                    </a:lnTo>
                    <a:lnTo>
                      <a:pt x="6638396" y="3746500"/>
                    </a:lnTo>
                    <a:lnTo>
                      <a:pt x="6644236" y="3695700"/>
                    </a:lnTo>
                    <a:lnTo>
                      <a:pt x="6649301" y="3644900"/>
                    </a:lnTo>
                    <a:lnTo>
                      <a:pt x="6653589" y="3581400"/>
                    </a:lnTo>
                    <a:lnTo>
                      <a:pt x="6657100" y="3530600"/>
                    </a:lnTo>
                    <a:lnTo>
                      <a:pt x="6659831" y="3479800"/>
                    </a:lnTo>
                    <a:lnTo>
                      <a:pt x="6661784" y="3429000"/>
                    </a:lnTo>
                    <a:lnTo>
                      <a:pt x="6662956" y="3378200"/>
                    </a:lnTo>
                    <a:lnTo>
                      <a:pt x="6663346" y="3327400"/>
                    </a:lnTo>
                    <a:lnTo>
                      <a:pt x="6662956" y="3276600"/>
                    </a:lnTo>
                    <a:lnTo>
                      <a:pt x="6661784" y="3225800"/>
                    </a:lnTo>
                    <a:lnTo>
                      <a:pt x="6659831" y="3175000"/>
                    </a:lnTo>
                    <a:lnTo>
                      <a:pt x="6657100" y="3124200"/>
                    </a:lnTo>
                    <a:lnTo>
                      <a:pt x="6653589" y="3073400"/>
                    </a:lnTo>
                    <a:lnTo>
                      <a:pt x="6649301" y="3022600"/>
                    </a:lnTo>
                    <a:lnTo>
                      <a:pt x="6644236" y="2971800"/>
                    </a:lnTo>
                    <a:lnTo>
                      <a:pt x="6638396" y="2921000"/>
                    </a:lnTo>
                    <a:lnTo>
                      <a:pt x="6631779" y="2870200"/>
                    </a:lnTo>
                    <a:lnTo>
                      <a:pt x="6624389" y="2819400"/>
                    </a:lnTo>
                    <a:lnTo>
                      <a:pt x="6616225" y="2768600"/>
                    </a:lnTo>
                    <a:lnTo>
                      <a:pt x="6607288" y="2717800"/>
                    </a:lnTo>
                    <a:lnTo>
                      <a:pt x="6597580" y="2667000"/>
                    </a:lnTo>
                    <a:lnTo>
                      <a:pt x="6587101" y="2616200"/>
                    </a:lnTo>
                    <a:lnTo>
                      <a:pt x="6575851" y="2565400"/>
                    </a:lnTo>
                    <a:lnTo>
                      <a:pt x="6563832" y="2514600"/>
                    </a:lnTo>
                    <a:lnTo>
                      <a:pt x="6551045" y="2463800"/>
                    </a:lnTo>
                    <a:lnTo>
                      <a:pt x="6537491" y="2413000"/>
                    </a:lnTo>
                    <a:lnTo>
                      <a:pt x="6523169" y="2374900"/>
                    </a:lnTo>
                    <a:lnTo>
                      <a:pt x="6508082" y="2324100"/>
                    </a:lnTo>
                    <a:lnTo>
                      <a:pt x="6492229" y="2273300"/>
                    </a:lnTo>
                    <a:lnTo>
                      <a:pt x="6475613" y="2222500"/>
                    </a:lnTo>
                    <a:lnTo>
                      <a:pt x="6458233" y="2171700"/>
                    </a:lnTo>
                    <a:lnTo>
                      <a:pt x="6440091" y="2133600"/>
                    </a:lnTo>
                    <a:lnTo>
                      <a:pt x="6421187" y="2082800"/>
                    </a:lnTo>
                    <a:lnTo>
                      <a:pt x="6401522" y="2032000"/>
                    </a:lnTo>
                    <a:lnTo>
                      <a:pt x="6381037" y="1981200"/>
                    </a:lnTo>
                    <a:lnTo>
                      <a:pt x="6359859" y="1943100"/>
                    </a:lnTo>
                    <a:lnTo>
                      <a:pt x="6337992" y="1892300"/>
                    </a:lnTo>
                    <a:lnTo>
                      <a:pt x="6315437" y="1841500"/>
                    </a:lnTo>
                    <a:lnTo>
                      <a:pt x="6292197" y="1803400"/>
                    </a:lnTo>
                    <a:lnTo>
                      <a:pt x="6268275" y="1752600"/>
                    </a:lnTo>
                    <a:lnTo>
                      <a:pt x="6243674" y="1714500"/>
                    </a:lnTo>
                    <a:lnTo>
                      <a:pt x="6218395" y="1663700"/>
                    </a:lnTo>
                    <a:lnTo>
                      <a:pt x="6192441" y="1625600"/>
                    </a:lnTo>
                    <a:lnTo>
                      <a:pt x="6165816" y="1574800"/>
                    </a:lnTo>
                    <a:lnTo>
                      <a:pt x="6138521" y="1536700"/>
                    </a:lnTo>
                    <a:lnTo>
                      <a:pt x="6110559" y="1485900"/>
                    </a:lnTo>
                    <a:lnTo>
                      <a:pt x="6081932" y="1447800"/>
                    </a:lnTo>
                    <a:lnTo>
                      <a:pt x="6052644" y="1409700"/>
                    </a:lnTo>
                    <a:lnTo>
                      <a:pt x="6022696" y="1358900"/>
                    </a:lnTo>
                    <a:lnTo>
                      <a:pt x="5992091" y="1320800"/>
                    </a:lnTo>
                    <a:lnTo>
                      <a:pt x="5960832" y="1282700"/>
                    </a:lnTo>
                    <a:lnTo>
                      <a:pt x="5928922" y="1244600"/>
                    </a:lnTo>
                    <a:lnTo>
                      <a:pt x="5896362" y="1206500"/>
                    </a:lnTo>
                    <a:lnTo>
                      <a:pt x="5863155" y="1168400"/>
                    </a:lnTo>
                    <a:lnTo>
                      <a:pt x="5829305" y="1130300"/>
                    </a:lnTo>
                    <a:lnTo>
                      <a:pt x="5794812" y="1092200"/>
                    </a:lnTo>
                    <a:lnTo>
                      <a:pt x="5759681" y="1054100"/>
                    </a:lnTo>
                    <a:lnTo>
                      <a:pt x="5723914" y="1016000"/>
                    </a:lnTo>
                    <a:lnTo>
                      <a:pt x="5687512" y="977900"/>
                    </a:lnTo>
                    <a:lnTo>
                      <a:pt x="5650555" y="939800"/>
                    </a:lnTo>
                    <a:lnTo>
                      <a:pt x="5613118" y="901700"/>
                    </a:lnTo>
                    <a:lnTo>
                      <a:pt x="5575206" y="863600"/>
                    </a:lnTo>
                    <a:lnTo>
                      <a:pt x="5536822" y="825500"/>
                    </a:lnTo>
                    <a:lnTo>
                      <a:pt x="5497971" y="800100"/>
                    </a:lnTo>
                    <a:lnTo>
                      <a:pt x="5458655" y="762000"/>
                    </a:lnTo>
                    <a:lnTo>
                      <a:pt x="5418878" y="736600"/>
                    </a:lnTo>
                    <a:lnTo>
                      <a:pt x="5378646" y="698500"/>
                    </a:lnTo>
                    <a:lnTo>
                      <a:pt x="5337960" y="673100"/>
                    </a:lnTo>
                    <a:lnTo>
                      <a:pt x="5296825" y="635000"/>
                    </a:lnTo>
                    <a:lnTo>
                      <a:pt x="5213224" y="584200"/>
                    </a:lnTo>
                    <a:lnTo>
                      <a:pt x="5170766" y="546100"/>
                    </a:lnTo>
                    <a:lnTo>
                      <a:pt x="5040802" y="469900"/>
                    </a:lnTo>
                    <a:lnTo>
                      <a:pt x="4907036" y="393700"/>
                    </a:lnTo>
                    <a:lnTo>
                      <a:pt x="4769570" y="317500"/>
                    </a:lnTo>
                    <a:lnTo>
                      <a:pt x="4722944" y="304800"/>
                    </a:lnTo>
                    <a:lnTo>
                      <a:pt x="4628508" y="254000"/>
                    </a:lnTo>
                    <a:lnTo>
                      <a:pt x="4581001" y="241300"/>
                    </a:lnTo>
                    <a:lnTo>
                      <a:pt x="4533271" y="215900"/>
                    </a:lnTo>
                    <a:lnTo>
                      <a:pt x="4437159" y="190500"/>
                    </a:lnTo>
                    <a:lnTo>
                      <a:pt x="4388785" y="165100"/>
                    </a:lnTo>
                    <a:lnTo>
                      <a:pt x="3944637" y="50800"/>
                    </a:lnTo>
                    <a:close/>
                  </a:path>
                  <a:path w="6663690" h="6654800">
                    <a:moveTo>
                      <a:pt x="2995591" y="25400"/>
                    </a:moveTo>
                    <a:lnTo>
                      <a:pt x="2869946" y="25400"/>
                    </a:lnTo>
                    <a:lnTo>
                      <a:pt x="2768956" y="50800"/>
                    </a:lnTo>
                    <a:lnTo>
                      <a:pt x="2854404" y="50800"/>
                    </a:lnTo>
                    <a:lnTo>
                      <a:pt x="2901262" y="38100"/>
                    </a:lnTo>
                    <a:lnTo>
                      <a:pt x="2948326" y="38100"/>
                    </a:lnTo>
                    <a:lnTo>
                      <a:pt x="2995591" y="25400"/>
                    </a:lnTo>
                    <a:close/>
                  </a:path>
                  <a:path w="6663690" h="6654800">
                    <a:moveTo>
                      <a:pt x="3793397" y="25400"/>
                    </a:moveTo>
                    <a:lnTo>
                      <a:pt x="3667746" y="25400"/>
                    </a:lnTo>
                    <a:lnTo>
                      <a:pt x="3715011" y="38100"/>
                    </a:lnTo>
                    <a:lnTo>
                      <a:pt x="3762075" y="38100"/>
                    </a:lnTo>
                    <a:lnTo>
                      <a:pt x="3808934" y="50800"/>
                    </a:lnTo>
                    <a:lnTo>
                      <a:pt x="3894387" y="50800"/>
                    </a:lnTo>
                    <a:lnTo>
                      <a:pt x="3793397" y="25400"/>
                    </a:lnTo>
                    <a:close/>
                  </a:path>
                  <a:path w="6663690" h="6654800">
                    <a:moveTo>
                      <a:pt x="3186563" y="12700"/>
                    </a:moveTo>
                    <a:lnTo>
                      <a:pt x="2971561" y="12700"/>
                    </a:lnTo>
                    <a:lnTo>
                      <a:pt x="2920677" y="25400"/>
                    </a:lnTo>
                    <a:lnTo>
                      <a:pt x="3138542" y="25400"/>
                    </a:lnTo>
                    <a:lnTo>
                      <a:pt x="3186563" y="12700"/>
                    </a:lnTo>
                    <a:close/>
                  </a:path>
                  <a:path w="6663690" h="6654800">
                    <a:moveTo>
                      <a:pt x="3691780" y="12700"/>
                    </a:moveTo>
                    <a:lnTo>
                      <a:pt x="3476774" y="12700"/>
                    </a:lnTo>
                    <a:lnTo>
                      <a:pt x="3524794" y="25400"/>
                    </a:lnTo>
                    <a:lnTo>
                      <a:pt x="3742665" y="25400"/>
                    </a:lnTo>
                    <a:lnTo>
                      <a:pt x="3691780" y="12700"/>
                    </a:lnTo>
                    <a:close/>
                  </a:path>
                  <a:path w="6663690" h="6654800">
                    <a:moveTo>
                      <a:pt x="3538253" y="0"/>
                    </a:moveTo>
                    <a:lnTo>
                      <a:pt x="3125086" y="0"/>
                    </a:lnTo>
                    <a:lnTo>
                      <a:pt x="3073770" y="12700"/>
                    </a:lnTo>
                    <a:lnTo>
                      <a:pt x="3589570" y="12700"/>
                    </a:lnTo>
                    <a:lnTo>
                      <a:pt x="3538253" y="0"/>
                    </a:lnTo>
                    <a:close/>
                  </a:path>
                </a:pathLst>
              </a:custGeom>
              <a:solidFill>
                <a:srgbClr val="ED715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9">
                <a:extLst>
                  <a:ext uri="{FF2B5EF4-FFF2-40B4-BE49-F238E27FC236}">
                    <a16:creationId xmlns:a16="http://schemas.microsoft.com/office/drawing/2014/main" id="{F3C9722C-5B1A-1B46-96B1-6899CBE26946}"/>
                  </a:ext>
                </a:extLst>
              </p:cNvPr>
              <p:cNvSpPr/>
              <p:nvPr/>
            </p:nvSpPr>
            <p:spPr>
              <a:xfrm>
                <a:off x="11980621" y="6155503"/>
                <a:ext cx="0" cy="264795"/>
              </a:xfrm>
              <a:custGeom>
                <a:avLst/>
                <a:gdLst/>
                <a:ahLst/>
                <a:cxnLst/>
                <a:rect l="l" t="t" r="r" b="b"/>
                <a:pathLst>
                  <a:path h="264795">
                    <a:moveTo>
                      <a:pt x="0" y="0"/>
                    </a:moveTo>
                    <a:lnTo>
                      <a:pt x="0" y="264243"/>
                    </a:lnTo>
                  </a:path>
                </a:pathLst>
              </a:custGeom>
              <a:ln w="15706">
                <a:solidFill>
                  <a:srgbClr val="F8819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10">
                <a:extLst>
                  <a:ext uri="{FF2B5EF4-FFF2-40B4-BE49-F238E27FC236}">
                    <a16:creationId xmlns:a16="http://schemas.microsoft.com/office/drawing/2014/main" id="{6AFE0396-B106-2845-87E9-D394E6AE3B2C}"/>
                  </a:ext>
                </a:extLst>
              </p:cNvPr>
              <p:cNvSpPr/>
              <p:nvPr/>
            </p:nvSpPr>
            <p:spPr>
              <a:xfrm>
                <a:off x="13116266" y="7533386"/>
                <a:ext cx="9525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4765">
                    <a:moveTo>
                      <a:pt x="9360" y="24449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11">
                <a:extLst>
                  <a:ext uri="{FF2B5EF4-FFF2-40B4-BE49-F238E27FC236}">
                    <a16:creationId xmlns:a16="http://schemas.microsoft.com/office/drawing/2014/main" id="{ED11CA54-E688-4A4F-8153-47E5B5FEED6D}"/>
                  </a:ext>
                </a:extLst>
              </p:cNvPr>
              <p:cNvSpPr/>
              <p:nvPr/>
            </p:nvSpPr>
            <p:spPr>
              <a:xfrm>
                <a:off x="11999220" y="4616925"/>
                <a:ext cx="1099185" cy="2868295"/>
              </a:xfrm>
              <a:custGeom>
                <a:avLst/>
                <a:gdLst/>
                <a:ahLst/>
                <a:cxnLst/>
                <a:rect l="l" t="t" r="r" b="b"/>
                <a:pathLst>
                  <a:path w="1099184" h="2868295">
                    <a:moveTo>
                      <a:pt x="1098584" y="2868258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12">
                <a:extLst>
                  <a:ext uri="{FF2B5EF4-FFF2-40B4-BE49-F238E27FC236}">
                    <a16:creationId xmlns:a16="http://schemas.microsoft.com/office/drawing/2014/main" id="{8EC417C5-BDC0-0144-9AD4-3ABBC5B50FE2}"/>
                  </a:ext>
                </a:extLst>
              </p:cNvPr>
              <p:cNvSpPr/>
              <p:nvPr/>
            </p:nvSpPr>
            <p:spPr>
              <a:xfrm>
                <a:off x="11980615" y="4568378"/>
                <a:ext cx="9525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4764">
                    <a:moveTo>
                      <a:pt x="9371" y="24449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13">
                <a:extLst>
                  <a:ext uri="{FF2B5EF4-FFF2-40B4-BE49-F238E27FC236}">
                    <a16:creationId xmlns:a16="http://schemas.microsoft.com/office/drawing/2014/main" id="{12C8DBB4-488C-5B49-8BA7-90B337671E3C}"/>
                  </a:ext>
                </a:extLst>
              </p:cNvPr>
              <p:cNvSpPr/>
              <p:nvPr/>
            </p:nvSpPr>
            <p:spPr>
              <a:xfrm>
                <a:off x="12505220" y="6640916"/>
                <a:ext cx="698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25400">
                    <a:moveTo>
                      <a:pt x="6418" y="25381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14">
                <a:extLst>
                  <a:ext uri="{FF2B5EF4-FFF2-40B4-BE49-F238E27FC236}">
                    <a16:creationId xmlns:a16="http://schemas.microsoft.com/office/drawing/2014/main" id="{8E1C5C03-BE77-4843-976F-E4AAAD7973E7}"/>
                  </a:ext>
                </a:extLst>
              </p:cNvPr>
              <p:cNvSpPr/>
              <p:nvPr/>
            </p:nvSpPr>
            <p:spPr>
              <a:xfrm>
                <a:off x="11993358" y="4618722"/>
                <a:ext cx="499745" cy="197231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1972309">
                    <a:moveTo>
                      <a:pt x="499220" y="1972264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15">
                <a:extLst>
                  <a:ext uri="{FF2B5EF4-FFF2-40B4-BE49-F238E27FC236}">
                    <a16:creationId xmlns:a16="http://schemas.microsoft.com/office/drawing/2014/main" id="{8415C8FD-CB91-7E4D-8CD0-6883D9A6F011}"/>
                  </a:ext>
                </a:extLst>
              </p:cNvPr>
              <p:cNvSpPr/>
              <p:nvPr/>
            </p:nvSpPr>
            <p:spPr>
              <a:xfrm>
                <a:off x="11980624" y="4568376"/>
                <a:ext cx="698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25400">
                    <a:moveTo>
                      <a:pt x="6418" y="25381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16">
                <a:extLst>
                  <a:ext uri="{FF2B5EF4-FFF2-40B4-BE49-F238E27FC236}">
                    <a16:creationId xmlns:a16="http://schemas.microsoft.com/office/drawing/2014/main" id="{751DB7CF-18B3-1749-BA15-EE1445E56EDF}"/>
                  </a:ext>
                </a:extLst>
              </p:cNvPr>
              <p:cNvSpPr/>
              <p:nvPr/>
            </p:nvSpPr>
            <p:spPr>
              <a:xfrm>
                <a:off x="12448779" y="7890753"/>
                <a:ext cx="3810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26034">
                    <a:moveTo>
                      <a:pt x="3664" y="25925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17">
                <a:extLst>
                  <a:ext uri="{FF2B5EF4-FFF2-40B4-BE49-F238E27FC236}">
                    <a16:creationId xmlns:a16="http://schemas.microsoft.com/office/drawing/2014/main" id="{9DC1DA9A-4C9E-E04A-A1F0-64086921689C}"/>
                  </a:ext>
                </a:extLst>
              </p:cNvPr>
              <p:cNvSpPr/>
              <p:nvPr/>
            </p:nvSpPr>
            <p:spPr>
              <a:xfrm>
                <a:off x="11987958" y="4620457"/>
                <a:ext cx="454025" cy="3218180"/>
              </a:xfrm>
              <a:custGeom>
                <a:avLst/>
                <a:gdLst/>
                <a:ahLst/>
                <a:cxnLst/>
                <a:rect l="l" t="t" r="r" b="b"/>
                <a:pathLst>
                  <a:path w="454025" h="3218179">
                    <a:moveTo>
                      <a:pt x="453462" y="3217975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18">
                <a:extLst>
                  <a:ext uri="{FF2B5EF4-FFF2-40B4-BE49-F238E27FC236}">
                    <a16:creationId xmlns:a16="http://schemas.microsoft.com/office/drawing/2014/main" id="{4542E6BA-1739-D546-9C40-94DEFFC68E97}"/>
                  </a:ext>
                </a:extLst>
              </p:cNvPr>
              <p:cNvSpPr/>
              <p:nvPr/>
            </p:nvSpPr>
            <p:spPr>
              <a:xfrm>
                <a:off x="11980616" y="4568372"/>
                <a:ext cx="3810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26035">
                    <a:moveTo>
                      <a:pt x="3664" y="25925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19">
                <a:extLst>
                  <a:ext uri="{FF2B5EF4-FFF2-40B4-BE49-F238E27FC236}">
                    <a16:creationId xmlns:a16="http://schemas.microsoft.com/office/drawing/2014/main" id="{304F5870-4375-DA47-B900-E7B7A25E5405}"/>
                  </a:ext>
                </a:extLst>
              </p:cNvPr>
              <p:cNvSpPr/>
              <p:nvPr/>
            </p:nvSpPr>
            <p:spPr>
              <a:xfrm>
                <a:off x="13464439" y="7146853"/>
                <a:ext cx="13335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22859">
                    <a:moveTo>
                      <a:pt x="13057" y="22690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20">
                <a:extLst>
                  <a:ext uri="{FF2B5EF4-FFF2-40B4-BE49-F238E27FC236}">
                    <a16:creationId xmlns:a16="http://schemas.microsoft.com/office/drawing/2014/main" id="{2F96CC94-B588-A345-B0D9-65EF1CFB6942}"/>
                  </a:ext>
                </a:extLst>
              </p:cNvPr>
              <p:cNvSpPr/>
              <p:nvPr/>
            </p:nvSpPr>
            <p:spPr>
              <a:xfrm>
                <a:off x="12006579" y="4613483"/>
                <a:ext cx="1432560" cy="2488565"/>
              </a:xfrm>
              <a:custGeom>
                <a:avLst/>
                <a:gdLst/>
                <a:ahLst/>
                <a:cxnLst/>
                <a:rect l="l" t="t" r="r" b="b"/>
                <a:pathLst>
                  <a:path w="1432559" h="2488565">
                    <a:moveTo>
                      <a:pt x="1432050" y="2488531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21">
                <a:extLst>
                  <a:ext uri="{FF2B5EF4-FFF2-40B4-BE49-F238E27FC236}">
                    <a16:creationId xmlns:a16="http://schemas.microsoft.com/office/drawing/2014/main" id="{C5A68700-CE18-F14D-A482-2FABB92178BA}"/>
                  </a:ext>
                </a:extLst>
              </p:cNvPr>
              <p:cNvSpPr/>
              <p:nvPr/>
            </p:nvSpPr>
            <p:spPr>
              <a:xfrm>
                <a:off x="11980621" y="4568377"/>
                <a:ext cx="13335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22860">
                    <a:moveTo>
                      <a:pt x="13057" y="22690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22">
                <a:extLst>
                  <a:ext uri="{FF2B5EF4-FFF2-40B4-BE49-F238E27FC236}">
                    <a16:creationId xmlns:a16="http://schemas.microsoft.com/office/drawing/2014/main" id="{19D04603-74AB-F74C-AABE-3A4571FE6D3D}"/>
                  </a:ext>
                </a:extLst>
              </p:cNvPr>
              <p:cNvSpPr/>
              <p:nvPr/>
            </p:nvSpPr>
            <p:spPr>
              <a:xfrm>
                <a:off x="10835612" y="7533386"/>
                <a:ext cx="9525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4765">
                    <a:moveTo>
                      <a:pt x="0" y="24449"/>
                    </a:moveTo>
                    <a:lnTo>
                      <a:pt x="9371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23">
                <a:extLst>
                  <a:ext uri="{FF2B5EF4-FFF2-40B4-BE49-F238E27FC236}">
                    <a16:creationId xmlns:a16="http://schemas.microsoft.com/office/drawing/2014/main" id="{FABE6BB7-BD94-B745-BC61-855AF97ED087}"/>
                  </a:ext>
                </a:extLst>
              </p:cNvPr>
              <p:cNvSpPr/>
              <p:nvPr/>
            </p:nvSpPr>
            <p:spPr>
              <a:xfrm>
                <a:off x="10863446" y="4616925"/>
                <a:ext cx="1099185" cy="2868295"/>
              </a:xfrm>
              <a:custGeom>
                <a:avLst/>
                <a:gdLst/>
                <a:ahLst/>
                <a:cxnLst/>
                <a:rect l="l" t="t" r="r" b="b"/>
                <a:pathLst>
                  <a:path w="1099184" h="2868295">
                    <a:moveTo>
                      <a:pt x="0" y="2868258"/>
                    </a:moveTo>
                    <a:lnTo>
                      <a:pt x="1098584" y="0"/>
                    </a:lnTo>
                  </a:path>
                </a:pathLst>
              </a:custGeom>
              <a:ln w="5235">
                <a:solidFill>
                  <a:srgbClr val="FB392A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24">
                <a:extLst>
                  <a:ext uri="{FF2B5EF4-FFF2-40B4-BE49-F238E27FC236}">
                    <a16:creationId xmlns:a16="http://schemas.microsoft.com/office/drawing/2014/main" id="{8873208C-1B6F-5F49-A042-57A40711D4BD}"/>
                  </a:ext>
                </a:extLst>
              </p:cNvPr>
              <p:cNvSpPr/>
              <p:nvPr/>
            </p:nvSpPr>
            <p:spPr>
              <a:xfrm>
                <a:off x="11971264" y="4568378"/>
                <a:ext cx="9525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4764">
                    <a:moveTo>
                      <a:pt x="0" y="24449"/>
                    </a:moveTo>
                    <a:lnTo>
                      <a:pt x="936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25">
                <a:extLst>
                  <a:ext uri="{FF2B5EF4-FFF2-40B4-BE49-F238E27FC236}">
                    <a16:creationId xmlns:a16="http://schemas.microsoft.com/office/drawing/2014/main" id="{9C68128C-C176-CA44-B9F7-2055A7B95510}"/>
                  </a:ext>
                </a:extLst>
              </p:cNvPr>
              <p:cNvSpPr/>
              <p:nvPr/>
            </p:nvSpPr>
            <p:spPr>
              <a:xfrm>
                <a:off x="11449611" y="6640916"/>
                <a:ext cx="698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25400">
                    <a:moveTo>
                      <a:pt x="0" y="25381"/>
                    </a:moveTo>
                    <a:lnTo>
                      <a:pt x="6418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26">
                <a:extLst>
                  <a:ext uri="{FF2B5EF4-FFF2-40B4-BE49-F238E27FC236}">
                    <a16:creationId xmlns:a16="http://schemas.microsoft.com/office/drawing/2014/main" id="{51CA98D4-AFE3-934D-991A-87BBDC6FED44}"/>
                  </a:ext>
                </a:extLst>
              </p:cNvPr>
              <p:cNvSpPr/>
              <p:nvPr/>
            </p:nvSpPr>
            <p:spPr>
              <a:xfrm>
                <a:off x="11468672" y="4618722"/>
                <a:ext cx="499745" cy="197231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1972309">
                    <a:moveTo>
                      <a:pt x="0" y="1972264"/>
                    </a:moveTo>
                    <a:lnTo>
                      <a:pt x="499209" y="0"/>
                    </a:lnTo>
                  </a:path>
                </a:pathLst>
              </a:custGeom>
              <a:ln w="5235">
                <a:solidFill>
                  <a:srgbClr val="FB392A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27">
                <a:extLst>
                  <a:ext uri="{FF2B5EF4-FFF2-40B4-BE49-F238E27FC236}">
                    <a16:creationId xmlns:a16="http://schemas.microsoft.com/office/drawing/2014/main" id="{0599E3D9-3170-B64C-824E-766E80486CDB}"/>
                  </a:ext>
                </a:extLst>
              </p:cNvPr>
              <p:cNvSpPr/>
              <p:nvPr/>
            </p:nvSpPr>
            <p:spPr>
              <a:xfrm>
                <a:off x="11974198" y="4568376"/>
                <a:ext cx="698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25400">
                    <a:moveTo>
                      <a:pt x="0" y="25381"/>
                    </a:moveTo>
                    <a:lnTo>
                      <a:pt x="6418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28">
                <a:extLst>
                  <a:ext uri="{FF2B5EF4-FFF2-40B4-BE49-F238E27FC236}">
                    <a16:creationId xmlns:a16="http://schemas.microsoft.com/office/drawing/2014/main" id="{468B05AC-D8A2-C44D-B444-15011C0C401F}"/>
                  </a:ext>
                </a:extLst>
              </p:cNvPr>
              <p:cNvSpPr/>
              <p:nvPr/>
            </p:nvSpPr>
            <p:spPr>
              <a:xfrm>
                <a:off x="11508807" y="7890753"/>
                <a:ext cx="3810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26034">
                    <a:moveTo>
                      <a:pt x="0" y="25925"/>
                    </a:moveTo>
                    <a:lnTo>
                      <a:pt x="3654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29">
                <a:extLst>
                  <a:ext uri="{FF2B5EF4-FFF2-40B4-BE49-F238E27FC236}">
                    <a16:creationId xmlns:a16="http://schemas.microsoft.com/office/drawing/2014/main" id="{606185C1-5BA9-1744-99AE-A5AA8D2A5782}"/>
                  </a:ext>
                </a:extLst>
              </p:cNvPr>
              <p:cNvSpPr/>
              <p:nvPr/>
            </p:nvSpPr>
            <p:spPr>
              <a:xfrm>
                <a:off x="11519829" y="4620457"/>
                <a:ext cx="454025" cy="3218180"/>
              </a:xfrm>
              <a:custGeom>
                <a:avLst/>
                <a:gdLst/>
                <a:ahLst/>
                <a:cxnLst/>
                <a:rect l="l" t="t" r="r" b="b"/>
                <a:pathLst>
                  <a:path w="454025" h="3218179">
                    <a:moveTo>
                      <a:pt x="0" y="3217975"/>
                    </a:moveTo>
                    <a:lnTo>
                      <a:pt x="453452" y="0"/>
                    </a:lnTo>
                  </a:path>
                </a:pathLst>
              </a:custGeom>
              <a:ln w="5235">
                <a:solidFill>
                  <a:srgbClr val="FB392A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30">
                <a:extLst>
                  <a:ext uri="{FF2B5EF4-FFF2-40B4-BE49-F238E27FC236}">
                    <a16:creationId xmlns:a16="http://schemas.microsoft.com/office/drawing/2014/main" id="{9E8C16DE-79B7-9947-AD41-31DEFE5B8908}"/>
                  </a:ext>
                </a:extLst>
              </p:cNvPr>
              <p:cNvSpPr/>
              <p:nvPr/>
            </p:nvSpPr>
            <p:spPr>
              <a:xfrm>
                <a:off x="11976969" y="4568372"/>
                <a:ext cx="3810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26035">
                    <a:moveTo>
                      <a:pt x="0" y="25925"/>
                    </a:moveTo>
                    <a:lnTo>
                      <a:pt x="3654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31">
                <a:extLst>
                  <a:ext uri="{FF2B5EF4-FFF2-40B4-BE49-F238E27FC236}">
                    <a16:creationId xmlns:a16="http://schemas.microsoft.com/office/drawing/2014/main" id="{25FBCAE3-FF8C-9C46-98C2-9AD1D3C3C724}"/>
                  </a:ext>
                </a:extLst>
              </p:cNvPr>
              <p:cNvSpPr/>
              <p:nvPr/>
            </p:nvSpPr>
            <p:spPr>
              <a:xfrm>
                <a:off x="10483753" y="7146853"/>
                <a:ext cx="13335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22859">
                    <a:moveTo>
                      <a:pt x="0" y="22690"/>
                    </a:moveTo>
                    <a:lnTo>
                      <a:pt x="13057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32">
                <a:extLst>
                  <a:ext uri="{FF2B5EF4-FFF2-40B4-BE49-F238E27FC236}">
                    <a16:creationId xmlns:a16="http://schemas.microsoft.com/office/drawing/2014/main" id="{25CDECA4-4285-AE4A-A757-026FA81FB545}"/>
                  </a:ext>
                </a:extLst>
              </p:cNvPr>
              <p:cNvSpPr/>
              <p:nvPr/>
            </p:nvSpPr>
            <p:spPr>
              <a:xfrm>
                <a:off x="10522610" y="4613483"/>
                <a:ext cx="1432560" cy="2488565"/>
              </a:xfrm>
              <a:custGeom>
                <a:avLst/>
                <a:gdLst/>
                <a:ahLst/>
                <a:cxnLst/>
                <a:rect l="l" t="t" r="r" b="b"/>
                <a:pathLst>
                  <a:path w="1432559" h="2488565">
                    <a:moveTo>
                      <a:pt x="0" y="2488531"/>
                    </a:moveTo>
                    <a:lnTo>
                      <a:pt x="1432061" y="0"/>
                    </a:lnTo>
                  </a:path>
                </a:pathLst>
              </a:custGeom>
              <a:ln w="5235">
                <a:solidFill>
                  <a:srgbClr val="FB392A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33">
                <a:extLst>
                  <a:ext uri="{FF2B5EF4-FFF2-40B4-BE49-F238E27FC236}">
                    <a16:creationId xmlns:a16="http://schemas.microsoft.com/office/drawing/2014/main" id="{39B6A4F8-B994-9147-B32D-C1D4D09B8DF0}"/>
                  </a:ext>
                </a:extLst>
              </p:cNvPr>
              <p:cNvSpPr/>
              <p:nvPr/>
            </p:nvSpPr>
            <p:spPr>
              <a:xfrm>
                <a:off x="11967573" y="4568377"/>
                <a:ext cx="13335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22860">
                    <a:moveTo>
                      <a:pt x="0" y="22690"/>
                    </a:moveTo>
                    <a:lnTo>
                      <a:pt x="13046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34">
                <a:extLst>
                  <a:ext uri="{FF2B5EF4-FFF2-40B4-BE49-F238E27FC236}">
                    <a16:creationId xmlns:a16="http://schemas.microsoft.com/office/drawing/2014/main" id="{7C6CD4B8-00EB-CA4E-87A6-996EB3400444}"/>
                  </a:ext>
                </a:extLst>
              </p:cNvPr>
              <p:cNvSpPr/>
              <p:nvPr/>
            </p:nvSpPr>
            <p:spPr>
              <a:xfrm>
                <a:off x="11616880" y="3775888"/>
                <a:ext cx="72771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727709" h="69850">
                    <a:moveTo>
                      <a:pt x="0" y="0"/>
                    </a:moveTo>
                    <a:lnTo>
                      <a:pt x="76855" y="27086"/>
                    </a:lnTo>
                    <a:lnTo>
                      <a:pt x="122700" y="39800"/>
                    </a:lnTo>
                    <a:lnTo>
                      <a:pt x="169408" y="50341"/>
                    </a:lnTo>
                    <a:lnTo>
                      <a:pt x="216922" y="58647"/>
                    </a:lnTo>
                    <a:lnTo>
                      <a:pt x="265186" y="64656"/>
                    </a:lnTo>
                    <a:lnTo>
                      <a:pt x="314145" y="68307"/>
                    </a:lnTo>
                    <a:lnTo>
                      <a:pt x="363743" y="69537"/>
                    </a:lnTo>
                    <a:lnTo>
                      <a:pt x="413342" y="68307"/>
                    </a:lnTo>
                    <a:lnTo>
                      <a:pt x="462301" y="64656"/>
                    </a:lnTo>
                    <a:lnTo>
                      <a:pt x="510565" y="58647"/>
                    </a:lnTo>
                    <a:lnTo>
                      <a:pt x="558079" y="50341"/>
                    </a:lnTo>
                    <a:lnTo>
                      <a:pt x="604787" y="39800"/>
                    </a:lnTo>
                    <a:lnTo>
                      <a:pt x="650632" y="27086"/>
                    </a:lnTo>
                    <a:lnTo>
                      <a:pt x="695559" y="12259"/>
                    </a:lnTo>
                    <a:lnTo>
                      <a:pt x="727466" y="8"/>
                    </a:lnTo>
                  </a:path>
                </a:pathLst>
              </a:custGeom>
              <a:ln w="15706">
                <a:solidFill>
                  <a:srgbClr val="F8819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0" name="object 35">
              <a:extLst>
                <a:ext uri="{FF2B5EF4-FFF2-40B4-BE49-F238E27FC236}">
                  <a16:creationId xmlns:a16="http://schemas.microsoft.com/office/drawing/2014/main" id="{7877CC4B-B18D-DA4B-90B2-11131AE1EF09}"/>
                </a:ext>
              </a:extLst>
            </p:cNvPr>
            <p:cNvSpPr txBox="1"/>
            <p:nvPr/>
          </p:nvSpPr>
          <p:spPr>
            <a:xfrm>
              <a:off x="11587529" y="8609562"/>
              <a:ext cx="786765" cy="4527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800" spc="-10" dirty="0">
                  <a:solidFill>
                    <a:srgbClr val="FFFFFF"/>
                  </a:solidFill>
                  <a:latin typeface="Calibre-Medium"/>
                  <a:cs typeface="Calibre-Medium"/>
                </a:rPr>
                <a:t>Ea</a:t>
              </a:r>
              <a:r>
                <a:rPr sz="2800" spc="35" dirty="0">
                  <a:solidFill>
                    <a:srgbClr val="FFFFFF"/>
                  </a:solidFill>
                  <a:latin typeface="Calibre-Medium"/>
                  <a:cs typeface="Calibre-Medium"/>
                </a:rPr>
                <a:t>r</a:t>
              </a:r>
              <a:r>
                <a:rPr sz="2800" spc="-40" dirty="0">
                  <a:solidFill>
                    <a:srgbClr val="FFFFFF"/>
                  </a:solidFill>
                  <a:latin typeface="Calibre-Medium"/>
                  <a:cs typeface="Calibre-Medium"/>
                </a:rPr>
                <a:t>t</a:t>
              </a:r>
              <a:r>
                <a:rPr sz="2800" dirty="0">
                  <a:solidFill>
                    <a:srgbClr val="FFFFFF"/>
                  </a:solidFill>
                  <a:latin typeface="Calibre-Medium"/>
                  <a:cs typeface="Calibre-Medium"/>
                </a:rPr>
                <a:t>h</a:t>
              </a:r>
              <a:endParaRPr sz="2800" dirty="0">
                <a:latin typeface="Calibre-Medium"/>
                <a:cs typeface="Calibre-Medium"/>
              </a:endParaRPr>
            </a:p>
          </p:txBody>
        </p:sp>
        <p:grpSp>
          <p:nvGrpSpPr>
            <p:cNvPr id="51" name="object 36">
              <a:extLst>
                <a:ext uri="{FF2B5EF4-FFF2-40B4-BE49-F238E27FC236}">
                  <a16:creationId xmlns:a16="http://schemas.microsoft.com/office/drawing/2014/main" id="{39896B3A-943D-0643-BC51-405C1F2B18AE}"/>
                </a:ext>
              </a:extLst>
            </p:cNvPr>
            <p:cNvGrpSpPr/>
            <p:nvPr/>
          </p:nvGrpSpPr>
          <p:grpSpPr>
            <a:xfrm>
              <a:off x="10223910" y="4520910"/>
              <a:ext cx="3513454" cy="3662679"/>
              <a:chOff x="10223910" y="4520910"/>
              <a:chExt cx="3513454" cy="3662679"/>
            </a:xfrm>
          </p:grpSpPr>
          <p:sp>
            <p:nvSpPr>
              <p:cNvPr id="52" name="object 37">
                <a:extLst>
                  <a:ext uri="{FF2B5EF4-FFF2-40B4-BE49-F238E27FC236}">
                    <a16:creationId xmlns:a16="http://schemas.microsoft.com/office/drawing/2014/main" id="{1270E439-B7B3-934F-83E7-35F61C4693DD}"/>
                  </a:ext>
                </a:extLst>
              </p:cNvPr>
              <p:cNvSpPr/>
              <p:nvPr/>
            </p:nvSpPr>
            <p:spPr>
              <a:xfrm>
                <a:off x="10223920" y="6164278"/>
                <a:ext cx="3513454" cy="2019300"/>
              </a:xfrm>
              <a:custGeom>
                <a:avLst/>
                <a:gdLst/>
                <a:ahLst/>
                <a:cxnLst/>
                <a:rect l="l" t="t" r="r" b="b"/>
                <a:pathLst>
                  <a:path w="3513455" h="2019300">
                    <a:moveTo>
                      <a:pt x="2008610" y="2006600"/>
                    </a:moveTo>
                    <a:lnTo>
                      <a:pt x="1504793" y="2006600"/>
                    </a:lnTo>
                    <a:lnTo>
                      <a:pt x="1554495" y="2019300"/>
                    </a:lnTo>
                    <a:lnTo>
                      <a:pt x="1958907" y="2019300"/>
                    </a:lnTo>
                    <a:lnTo>
                      <a:pt x="2008610" y="2006600"/>
                    </a:lnTo>
                    <a:close/>
                  </a:path>
                  <a:path w="3513455" h="2019300">
                    <a:moveTo>
                      <a:pt x="1451055" y="1981200"/>
                    </a:moveTo>
                    <a:lnTo>
                      <a:pt x="1357960" y="1981200"/>
                    </a:lnTo>
                    <a:lnTo>
                      <a:pt x="1455460" y="2006600"/>
                    </a:lnTo>
                    <a:lnTo>
                      <a:pt x="1603133" y="2006600"/>
                    </a:lnTo>
                    <a:lnTo>
                      <a:pt x="1552242" y="1993900"/>
                    </a:lnTo>
                    <a:lnTo>
                      <a:pt x="1501541" y="1993900"/>
                    </a:lnTo>
                    <a:lnTo>
                      <a:pt x="1451055" y="1981200"/>
                    </a:lnTo>
                    <a:close/>
                  </a:path>
                  <a:path w="3513455" h="2019300">
                    <a:moveTo>
                      <a:pt x="2155444" y="1981200"/>
                    </a:moveTo>
                    <a:lnTo>
                      <a:pt x="2062350" y="1981200"/>
                    </a:lnTo>
                    <a:lnTo>
                      <a:pt x="2011863" y="1993900"/>
                    </a:lnTo>
                    <a:lnTo>
                      <a:pt x="1961162" y="1993900"/>
                    </a:lnTo>
                    <a:lnTo>
                      <a:pt x="1910270" y="2006600"/>
                    </a:lnTo>
                    <a:lnTo>
                      <a:pt x="2057943" y="2006600"/>
                    </a:lnTo>
                    <a:lnTo>
                      <a:pt x="2155444" y="1981200"/>
                    </a:lnTo>
                    <a:close/>
                  </a:path>
                  <a:path w="3513455" h="2019300">
                    <a:moveTo>
                      <a:pt x="1501541" y="25400"/>
                    </a:moveTo>
                    <a:lnTo>
                      <a:pt x="1406510" y="25400"/>
                    </a:lnTo>
                    <a:lnTo>
                      <a:pt x="1030503" y="127000"/>
                    </a:lnTo>
                    <a:lnTo>
                      <a:pt x="985672" y="152400"/>
                    </a:lnTo>
                    <a:lnTo>
                      <a:pt x="941372" y="165100"/>
                    </a:lnTo>
                    <a:lnTo>
                      <a:pt x="897618" y="190500"/>
                    </a:lnTo>
                    <a:lnTo>
                      <a:pt x="854425" y="203200"/>
                    </a:lnTo>
                    <a:lnTo>
                      <a:pt x="811808" y="228600"/>
                    </a:lnTo>
                    <a:lnTo>
                      <a:pt x="728358" y="279400"/>
                    </a:lnTo>
                    <a:lnTo>
                      <a:pt x="647388" y="330200"/>
                    </a:lnTo>
                    <a:lnTo>
                      <a:pt x="607870" y="355600"/>
                    </a:lnTo>
                    <a:lnTo>
                      <a:pt x="569015" y="381000"/>
                    </a:lnTo>
                    <a:lnTo>
                      <a:pt x="530839" y="406400"/>
                    </a:lnTo>
                    <a:lnTo>
                      <a:pt x="493357" y="444500"/>
                    </a:lnTo>
                    <a:lnTo>
                      <a:pt x="456583" y="469900"/>
                    </a:lnTo>
                    <a:lnTo>
                      <a:pt x="420533" y="495300"/>
                    </a:lnTo>
                    <a:lnTo>
                      <a:pt x="385220" y="533400"/>
                    </a:lnTo>
                    <a:lnTo>
                      <a:pt x="350659" y="558800"/>
                    </a:lnTo>
                    <a:lnTo>
                      <a:pt x="316866" y="596900"/>
                    </a:lnTo>
                    <a:lnTo>
                      <a:pt x="283855" y="635000"/>
                    </a:lnTo>
                    <a:lnTo>
                      <a:pt x="251640" y="660400"/>
                    </a:lnTo>
                    <a:lnTo>
                      <a:pt x="220238" y="698500"/>
                    </a:lnTo>
                    <a:lnTo>
                      <a:pt x="189661" y="736600"/>
                    </a:lnTo>
                    <a:lnTo>
                      <a:pt x="159925" y="774700"/>
                    </a:lnTo>
                    <a:lnTo>
                      <a:pt x="131046" y="812800"/>
                    </a:lnTo>
                    <a:lnTo>
                      <a:pt x="103036" y="850900"/>
                    </a:lnTo>
                    <a:lnTo>
                      <a:pt x="75912" y="889000"/>
                    </a:lnTo>
                    <a:lnTo>
                      <a:pt x="49688" y="927100"/>
                    </a:lnTo>
                    <a:lnTo>
                      <a:pt x="24379" y="965200"/>
                    </a:lnTo>
                    <a:lnTo>
                      <a:pt x="0" y="1016000"/>
                    </a:lnTo>
                    <a:lnTo>
                      <a:pt x="24379" y="1054100"/>
                    </a:lnTo>
                    <a:lnTo>
                      <a:pt x="49688" y="1092200"/>
                    </a:lnTo>
                    <a:lnTo>
                      <a:pt x="75912" y="1130300"/>
                    </a:lnTo>
                    <a:lnTo>
                      <a:pt x="103036" y="1168400"/>
                    </a:lnTo>
                    <a:lnTo>
                      <a:pt x="131046" y="1206500"/>
                    </a:lnTo>
                    <a:lnTo>
                      <a:pt x="159925" y="1244600"/>
                    </a:lnTo>
                    <a:lnTo>
                      <a:pt x="189661" y="1282700"/>
                    </a:lnTo>
                    <a:lnTo>
                      <a:pt x="220238" y="1320800"/>
                    </a:lnTo>
                    <a:lnTo>
                      <a:pt x="251640" y="1358900"/>
                    </a:lnTo>
                    <a:lnTo>
                      <a:pt x="283855" y="1397000"/>
                    </a:lnTo>
                    <a:lnTo>
                      <a:pt x="316866" y="1422400"/>
                    </a:lnTo>
                    <a:lnTo>
                      <a:pt x="350659" y="1460500"/>
                    </a:lnTo>
                    <a:lnTo>
                      <a:pt x="385220" y="1485900"/>
                    </a:lnTo>
                    <a:lnTo>
                      <a:pt x="420533" y="1524000"/>
                    </a:lnTo>
                    <a:lnTo>
                      <a:pt x="456583" y="1549400"/>
                    </a:lnTo>
                    <a:lnTo>
                      <a:pt x="493357" y="1587500"/>
                    </a:lnTo>
                    <a:lnTo>
                      <a:pt x="530839" y="1612900"/>
                    </a:lnTo>
                    <a:lnTo>
                      <a:pt x="569015" y="1638300"/>
                    </a:lnTo>
                    <a:lnTo>
                      <a:pt x="607870" y="1663700"/>
                    </a:lnTo>
                    <a:lnTo>
                      <a:pt x="647388" y="1701800"/>
                    </a:lnTo>
                    <a:lnTo>
                      <a:pt x="687556" y="1727200"/>
                    </a:lnTo>
                    <a:lnTo>
                      <a:pt x="728358" y="1739900"/>
                    </a:lnTo>
                    <a:lnTo>
                      <a:pt x="811808" y="1790700"/>
                    </a:lnTo>
                    <a:lnTo>
                      <a:pt x="897618" y="1841500"/>
                    </a:lnTo>
                    <a:lnTo>
                      <a:pt x="941372" y="1854200"/>
                    </a:lnTo>
                    <a:lnTo>
                      <a:pt x="985672" y="1879600"/>
                    </a:lnTo>
                    <a:lnTo>
                      <a:pt x="1075851" y="1905000"/>
                    </a:lnTo>
                    <a:lnTo>
                      <a:pt x="1121701" y="1930400"/>
                    </a:lnTo>
                    <a:lnTo>
                      <a:pt x="1309822" y="1981200"/>
                    </a:lnTo>
                    <a:lnTo>
                      <a:pt x="1400808" y="1981200"/>
                    </a:lnTo>
                    <a:lnTo>
                      <a:pt x="1105739" y="1905000"/>
                    </a:lnTo>
                    <a:lnTo>
                      <a:pt x="1057860" y="1879600"/>
                    </a:lnTo>
                    <a:lnTo>
                      <a:pt x="1010418" y="1866900"/>
                    </a:lnTo>
                    <a:lnTo>
                      <a:pt x="963439" y="1841500"/>
                    </a:lnTo>
                    <a:lnTo>
                      <a:pt x="916945" y="1828800"/>
                    </a:lnTo>
                    <a:lnTo>
                      <a:pt x="825518" y="1778000"/>
                    </a:lnTo>
                    <a:lnTo>
                      <a:pt x="692237" y="1701800"/>
                    </a:lnTo>
                    <a:lnTo>
                      <a:pt x="648884" y="1676400"/>
                    </a:lnTo>
                    <a:lnTo>
                      <a:pt x="606295" y="1651000"/>
                    </a:lnTo>
                    <a:lnTo>
                      <a:pt x="564489" y="1612900"/>
                    </a:lnTo>
                    <a:lnTo>
                      <a:pt x="523485" y="1587500"/>
                    </a:lnTo>
                    <a:lnTo>
                      <a:pt x="483304" y="1562100"/>
                    </a:lnTo>
                    <a:lnTo>
                      <a:pt x="443966" y="1524000"/>
                    </a:lnTo>
                    <a:lnTo>
                      <a:pt x="405489" y="1485900"/>
                    </a:lnTo>
                    <a:lnTo>
                      <a:pt x="367894" y="1447800"/>
                    </a:lnTo>
                    <a:lnTo>
                      <a:pt x="331200" y="1422400"/>
                    </a:lnTo>
                    <a:lnTo>
                      <a:pt x="295428" y="1384300"/>
                    </a:lnTo>
                    <a:lnTo>
                      <a:pt x="260596" y="1346200"/>
                    </a:lnTo>
                    <a:lnTo>
                      <a:pt x="226724" y="1308100"/>
                    </a:lnTo>
                    <a:lnTo>
                      <a:pt x="193833" y="1270000"/>
                    </a:lnTo>
                    <a:lnTo>
                      <a:pt x="161942" y="1219200"/>
                    </a:lnTo>
                    <a:lnTo>
                      <a:pt x="131071" y="1181100"/>
                    </a:lnTo>
                    <a:lnTo>
                      <a:pt x="101239" y="1143000"/>
                    </a:lnTo>
                    <a:lnTo>
                      <a:pt x="72466" y="1104900"/>
                    </a:lnTo>
                    <a:lnTo>
                      <a:pt x="44772" y="1054100"/>
                    </a:lnTo>
                    <a:lnTo>
                      <a:pt x="18177" y="1016000"/>
                    </a:lnTo>
                    <a:lnTo>
                      <a:pt x="44772" y="965200"/>
                    </a:lnTo>
                    <a:lnTo>
                      <a:pt x="72466" y="927100"/>
                    </a:lnTo>
                    <a:lnTo>
                      <a:pt x="101239" y="876300"/>
                    </a:lnTo>
                    <a:lnTo>
                      <a:pt x="131071" y="838200"/>
                    </a:lnTo>
                    <a:lnTo>
                      <a:pt x="161942" y="800100"/>
                    </a:lnTo>
                    <a:lnTo>
                      <a:pt x="193833" y="762000"/>
                    </a:lnTo>
                    <a:lnTo>
                      <a:pt x="226724" y="723900"/>
                    </a:lnTo>
                    <a:lnTo>
                      <a:pt x="260596" y="685800"/>
                    </a:lnTo>
                    <a:lnTo>
                      <a:pt x="295428" y="647700"/>
                    </a:lnTo>
                    <a:lnTo>
                      <a:pt x="331200" y="609600"/>
                    </a:lnTo>
                    <a:lnTo>
                      <a:pt x="367894" y="571500"/>
                    </a:lnTo>
                    <a:lnTo>
                      <a:pt x="405489" y="533400"/>
                    </a:lnTo>
                    <a:lnTo>
                      <a:pt x="443966" y="495300"/>
                    </a:lnTo>
                    <a:lnTo>
                      <a:pt x="483304" y="469900"/>
                    </a:lnTo>
                    <a:lnTo>
                      <a:pt x="523485" y="431800"/>
                    </a:lnTo>
                    <a:lnTo>
                      <a:pt x="564489" y="406400"/>
                    </a:lnTo>
                    <a:lnTo>
                      <a:pt x="606295" y="368300"/>
                    </a:lnTo>
                    <a:lnTo>
                      <a:pt x="648884" y="342900"/>
                    </a:lnTo>
                    <a:lnTo>
                      <a:pt x="780633" y="266700"/>
                    </a:lnTo>
                    <a:lnTo>
                      <a:pt x="916945" y="190500"/>
                    </a:lnTo>
                    <a:lnTo>
                      <a:pt x="963439" y="177800"/>
                    </a:lnTo>
                    <a:lnTo>
                      <a:pt x="1010418" y="152400"/>
                    </a:lnTo>
                    <a:lnTo>
                      <a:pt x="1105739" y="127000"/>
                    </a:lnTo>
                    <a:lnTo>
                      <a:pt x="1154030" y="101600"/>
                    </a:lnTo>
                    <a:lnTo>
                      <a:pt x="1350825" y="50800"/>
                    </a:lnTo>
                    <a:lnTo>
                      <a:pt x="1400808" y="50800"/>
                    </a:lnTo>
                    <a:lnTo>
                      <a:pt x="1501541" y="25400"/>
                    </a:lnTo>
                    <a:close/>
                  </a:path>
                  <a:path w="3513455" h="2019300">
                    <a:moveTo>
                      <a:pt x="2106893" y="25400"/>
                    </a:moveTo>
                    <a:lnTo>
                      <a:pt x="2011863" y="25400"/>
                    </a:lnTo>
                    <a:lnTo>
                      <a:pt x="2112597" y="50800"/>
                    </a:lnTo>
                    <a:lnTo>
                      <a:pt x="2162580" y="50800"/>
                    </a:lnTo>
                    <a:lnTo>
                      <a:pt x="2359373" y="101600"/>
                    </a:lnTo>
                    <a:lnTo>
                      <a:pt x="2407664" y="127000"/>
                    </a:lnTo>
                    <a:lnTo>
                      <a:pt x="2502983" y="152400"/>
                    </a:lnTo>
                    <a:lnTo>
                      <a:pt x="2549963" y="177800"/>
                    </a:lnTo>
                    <a:lnTo>
                      <a:pt x="2596455" y="190500"/>
                    </a:lnTo>
                    <a:lnTo>
                      <a:pt x="2732767" y="266700"/>
                    </a:lnTo>
                    <a:lnTo>
                      <a:pt x="2864516" y="342900"/>
                    </a:lnTo>
                    <a:lnTo>
                      <a:pt x="2907106" y="368300"/>
                    </a:lnTo>
                    <a:lnTo>
                      <a:pt x="2948912" y="406400"/>
                    </a:lnTo>
                    <a:lnTo>
                      <a:pt x="2989916" y="431800"/>
                    </a:lnTo>
                    <a:lnTo>
                      <a:pt x="3030098" y="469900"/>
                    </a:lnTo>
                    <a:lnTo>
                      <a:pt x="3069437" y="495300"/>
                    </a:lnTo>
                    <a:lnTo>
                      <a:pt x="3107915" y="533400"/>
                    </a:lnTo>
                    <a:lnTo>
                      <a:pt x="3145510" y="571500"/>
                    </a:lnTo>
                    <a:lnTo>
                      <a:pt x="3182205" y="609600"/>
                    </a:lnTo>
                    <a:lnTo>
                      <a:pt x="3217978" y="647700"/>
                    </a:lnTo>
                    <a:lnTo>
                      <a:pt x="3252811" y="685800"/>
                    </a:lnTo>
                    <a:lnTo>
                      <a:pt x="3286683" y="723900"/>
                    </a:lnTo>
                    <a:lnTo>
                      <a:pt x="3319575" y="762000"/>
                    </a:lnTo>
                    <a:lnTo>
                      <a:pt x="3351466" y="800100"/>
                    </a:lnTo>
                    <a:lnTo>
                      <a:pt x="3382338" y="838200"/>
                    </a:lnTo>
                    <a:lnTo>
                      <a:pt x="3412171" y="876300"/>
                    </a:lnTo>
                    <a:lnTo>
                      <a:pt x="3440944" y="927100"/>
                    </a:lnTo>
                    <a:lnTo>
                      <a:pt x="3468638" y="965200"/>
                    </a:lnTo>
                    <a:lnTo>
                      <a:pt x="3495233" y="1016000"/>
                    </a:lnTo>
                    <a:lnTo>
                      <a:pt x="3468638" y="1054100"/>
                    </a:lnTo>
                    <a:lnTo>
                      <a:pt x="3440944" y="1104900"/>
                    </a:lnTo>
                    <a:lnTo>
                      <a:pt x="3412171" y="1143000"/>
                    </a:lnTo>
                    <a:lnTo>
                      <a:pt x="3382338" y="1181100"/>
                    </a:lnTo>
                    <a:lnTo>
                      <a:pt x="3351466" y="1219200"/>
                    </a:lnTo>
                    <a:lnTo>
                      <a:pt x="3319575" y="1270000"/>
                    </a:lnTo>
                    <a:lnTo>
                      <a:pt x="3286683" y="1308100"/>
                    </a:lnTo>
                    <a:lnTo>
                      <a:pt x="3252811" y="1346200"/>
                    </a:lnTo>
                    <a:lnTo>
                      <a:pt x="3217978" y="1384300"/>
                    </a:lnTo>
                    <a:lnTo>
                      <a:pt x="3182205" y="1422400"/>
                    </a:lnTo>
                    <a:lnTo>
                      <a:pt x="3145510" y="1447800"/>
                    </a:lnTo>
                    <a:lnTo>
                      <a:pt x="3107915" y="1485900"/>
                    </a:lnTo>
                    <a:lnTo>
                      <a:pt x="3069437" y="1524000"/>
                    </a:lnTo>
                    <a:lnTo>
                      <a:pt x="3030098" y="1562100"/>
                    </a:lnTo>
                    <a:lnTo>
                      <a:pt x="2989916" y="1587500"/>
                    </a:lnTo>
                    <a:lnTo>
                      <a:pt x="2948912" y="1612900"/>
                    </a:lnTo>
                    <a:lnTo>
                      <a:pt x="2907106" y="1651000"/>
                    </a:lnTo>
                    <a:lnTo>
                      <a:pt x="2864516" y="1676400"/>
                    </a:lnTo>
                    <a:lnTo>
                      <a:pt x="2821163" y="1701800"/>
                    </a:lnTo>
                    <a:lnTo>
                      <a:pt x="2687882" y="1778000"/>
                    </a:lnTo>
                    <a:lnTo>
                      <a:pt x="2596455" y="1828800"/>
                    </a:lnTo>
                    <a:lnTo>
                      <a:pt x="2549963" y="1841500"/>
                    </a:lnTo>
                    <a:lnTo>
                      <a:pt x="2502983" y="1866900"/>
                    </a:lnTo>
                    <a:lnTo>
                      <a:pt x="2455542" y="1879600"/>
                    </a:lnTo>
                    <a:lnTo>
                      <a:pt x="2407664" y="1905000"/>
                    </a:lnTo>
                    <a:lnTo>
                      <a:pt x="2112597" y="1981200"/>
                    </a:lnTo>
                    <a:lnTo>
                      <a:pt x="2203582" y="1981200"/>
                    </a:lnTo>
                    <a:lnTo>
                      <a:pt x="2391704" y="1930400"/>
                    </a:lnTo>
                    <a:lnTo>
                      <a:pt x="2437553" y="1905000"/>
                    </a:lnTo>
                    <a:lnTo>
                      <a:pt x="2527732" y="1879600"/>
                    </a:lnTo>
                    <a:lnTo>
                      <a:pt x="2572032" y="1854200"/>
                    </a:lnTo>
                    <a:lnTo>
                      <a:pt x="2615786" y="1841500"/>
                    </a:lnTo>
                    <a:lnTo>
                      <a:pt x="2701596" y="1790700"/>
                    </a:lnTo>
                    <a:lnTo>
                      <a:pt x="2785044" y="1739900"/>
                    </a:lnTo>
                    <a:lnTo>
                      <a:pt x="2825846" y="1727200"/>
                    </a:lnTo>
                    <a:lnTo>
                      <a:pt x="2866014" y="1701800"/>
                    </a:lnTo>
                    <a:lnTo>
                      <a:pt x="2905532" y="1663700"/>
                    </a:lnTo>
                    <a:lnTo>
                      <a:pt x="2944386" y="1638300"/>
                    </a:lnTo>
                    <a:lnTo>
                      <a:pt x="2982561" y="1612900"/>
                    </a:lnTo>
                    <a:lnTo>
                      <a:pt x="3020043" y="1587500"/>
                    </a:lnTo>
                    <a:lnTo>
                      <a:pt x="3056816" y="1549400"/>
                    </a:lnTo>
                    <a:lnTo>
                      <a:pt x="3092866" y="1524000"/>
                    </a:lnTo>
                    <a:lnTo>
                      <a:pt x="3128178" y="1485900"/>
                    </a:lnTo>
                    <a:lnTo>
                      <a:pt x="3162738" y="1460500"/>
                    </a:lnTo>
                    <a:lnTo>
                      <a:pt x="3196531" y="1422400"/>
                    </a:lnTo>
                    <a:lnTo>
                      <a:pt x="3229541" y="1397000"/>
                    </a:lnTo>
                    <a:lnTo>
                      <a:pt x="3261755" y="1358900"/>
                    </a:lnTo>
                    <a:lnTo>
                      <a:pt x="3293157" y="1320800"/>
                    </a:lnTo>
                    <a:lnTo>
                      <a:pt x="3323733" y="1282700"/>
                    </a:lnTo>
                    <a:lnTo>
                      <a:pt x="3353468" y="1244600"/>
                    </a:lnTo>
                    <a:lnTo>
                      <a:pt x="3382347" y="1206500"/>
                    </a:lnTo>
                    <a:lnTo>
                      <a:pt x="3410356" y="1168400"/>
                    </a:lnTo>
                    <a:lnTo>
                      <a:pt x="3437479" y="1130300"/>
                    </a:lnTo>
                    <a:lnTo>
                      <a:pt x="3463702" y="1092200"/>
                    </a:lnTo>
                    <a:lnTo>
                      <a:pt x="3489011" y="1054100"/>
                    </a:lnTo>
                    <a:lnTo>
                      <a:pt x="3513390" y="1016000"/>
                    </a:lnTo>
                    <a:lnTo>
                      <a:pt x="3489011" y="965200"/>
                    </a:lnTo>
                    <a:lnTo>
                      <a:pt x="3463702" y="927100"/>
                    </a:lnTo>
                    <a:lnTo>
                      <a:pt x="3437479" y="889000"/>
                    </a:lnTo>
                    <a:lnTo>
                      <a:pt x="3410356" y="850900"/>
                    </a:lnTo>
                    <a:lnTo>
                      <a:pt x="3382347" y="812800"/>
                    </a:lnTo>
                    <a:lnTo>
                      <a:pt x="3353468" y="774700"/>
                    </a:lnTo>
                    <a:lnTo>
                      <a:pt x="3323733" y="736600"/>
                    </a:lnTo>
                    <a:lnTo>
                      <a:pt x="3293157" y="698500"/>
                    </a:lnTo>
                    <a:lnTo>
                      <a:pt x="3261755" y="660400"/>
                    </a:lnTo>
                    <a:lnTo>
                      <a:pt x="3229541" y="635000"/>
                    </a:lnTo>
                    <a:lnTo>
                      <a:pt x="3196531" y="596900"/>
                    </a:lnTo>
                    <a:lnTo>
                      <a:pt x="3162738" y="558800"/>
                    </a:lnTo>
                    <a:lnTo>
                      <a:pt x="3128178" y="533400"/>
                    </a:lnTo>
                    <a:lnTo>
                      <a:pt x="3092866" y="495300"/>
                    </a:lnTo>
                    <a:lnTo>
                      <a:pt x="3056816" y="469900"/>
                    </a:lnTo>
                    <a:lnTo>
                      <a:pt x="3020043" y="444500"/>
                    </a:lnTo>
                    <a:lnTo>
                      <a:pt x="2982561" y="406400"/>
                    </a:lnTo>
                    <a:lnTo>
                      <a:pt x="2944386" y="381000"/>
                    </a:lnTo>
                    <a:lnTo>
                      <a:pt x="2905532" y="355600"/>
                    </a:lnTo>
                    <a:lnTo>
                      <a:pt x="2866014" y="330200"/>
                    </a:lnTo>
                    <a:lnTo>
                      <a:pt x="2785044" y="279400"/>
                    </a:lnTo>
                    <a:lnTo>
                      <a:pt x="2701596" y="228600"/>
                    </a:lnTo>
                    <a:lnTo>
                      <a:pt x="2658978" y="203200"/>
                    </a:lnTo>
                    <a:lnTo>
                      <a:pt x="2615786" y="190500"/>
                    </a:lnTo>
                    <a:lnTo>
                      <a:pt x="2572032" y="165100"/>
                    </a:lnTo>
                    <a:lnTo>
                      <a:pt x="2527732" y="152400"/>
                    </a:lnTo>
                    <a:lnTo>
                      <a:pt x="2482901" y="127000"/>
                    </a:lnTo>
                    <a:lnTo>
                      <a:pt x="2106893" y="25400"/>
                    </a:lnTo>
                    <a:close/>
                  </a:path>
                  <a:path w="3513455" h="2019300">
                    <a:moveTo>
                      <a:pt x="1654190" y="12700"/>
                    </a:moveTo>
                    <a:lnTo>
                      <a:pt x="1504793" y="12700"/>
                    </a:lnTo>
                    <a:lnTo>
                      <a:pt x="1455460" y="25400"/>
                    </a:lnTo>
                    <a:lnTo>
                      <a:pt x="1603133" y="25400"/>
                    </a:lnTo>
                    <a:lnTo>
                      <a:pt x="1654190" y="12700"/>
                    </a:lnTo>
                    <a:close/>
                  </a:path>
                  <a:path w="3513455" h="2019300">
                    <a:moveTo>
                      <a:pt x="2008610" y="12700"/>
                    </a:moveTo>
                    <a:lnTo>
                      <a:pt x="1859212" y="12700"/>
                    </a:lnTo>
                    <a:lnTo>
                      <a:pt x="1910270" y="25400"/>
                    </a:lnTo>
                    <a:lnTo>
                      <a:pt x="2057943" y="25400"/>
                    </a:lnTo>
                    <a:lnTo>
                      <a:pt x="2008610" y="12700"/>
                    </a:lnTo>
                    <a:close/>
                  </a:path>
                  <a:path w="3513455" h="2019300">
                    <a:moveTo>
                      <a:pt x="1908850" y="0"/>
                    </a:moveTo>
                    <a:lnTo>
                      <a:pt x="1604552" y="0"/>
                    </a:lnTo>
                    <a:lnTo>
                      <a:pt x="1554495" y="12700"/>
                    </a:lnTo>
                    <a:lnTo>
                      <a:pt x="1958907" y="12700"/>
                    </a:lnTo>
                    <a:lnTo>
                      <a:pt x="1908850" y="0"/>
                    </a:lnTo>
                    <a:close/>
                  </a:path>
                </a:pathLst>
              </a:custGeom>
              <a:solidFill>
                <a:srgbClr val="F881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38">
                <a:extLst>
                  <a:ext uri="{FF2B5EF4-FFF2-40B4-BE49-F238E27FC236}">
                    <a16:creationId xmlns:a16="http://schemas.microsoft.com/office/drawing/2014/main" id="{D12EDE98-68FE-0A4A-829C-2ACC066A794A}"/>
                  </a:ext>
                </a:extLst>
              </p:cNvPr>
              <p:cNvSpPr/>
              <p:nvPr/>
            </p:nvSpPr>
            <p:spPr>
              <a:xfrm>
                <a:off x="11080103" y="4531380"/>
                <a:ext cx="1801495" cy="2549525"/>
              </a:xfrm>
              <a:custGeom>
                <a:avLst/>
                <a:gdLst/>
                <a:ahLst/>
                <a:cxnLst/>
                <a:rect l="l" t="t" r="r" b="b"/>
                <a:pathLst>
                  <a:path w="1801495" h="2549525">
                    <a:moveTo>
                      <a:pt x="0" y="1834677"/>
                    </a:moveTo>
                    <a:lnTo>
                      <a:pt x="12194" y="1881429"/>
                    </a:lnTo>
                    <a:lnTo>
                      <a:pt x="26729" y="1927188"/>
                    </a:lnTo>
                    <a:lnTo>
                      <a:pt x="43538" y="1971884"/>
                    </a:lnTo>
                    <a:lnTo>
                      <a:pt x="62552" y="2015449"/>
                    </a:lnTo>
                    <a:lnTo>
                      <a:pt x="83703" y="2057814"/>
                    </a:lnTo>
                    <a:lnTo>
                      <a:pt x="106923" y="2098912"/>
                    </a:lnTo>
                    <a:lnTo>
                      <a:pt x="132142" y="2138672"/>
                    </a:lnTo>
                    <a:lnTo>
                      <a:pt x="159294" y="2177028"/>
                    </a:lnTo>
                    <a:lnTo>
                      <a:pt x="188309" y="2213910"/>
                    </a:lnTo>
                    <a:lnTo>
                      <a:pt x="219119" y="2249250"/>
                    </a:lnTo>
                    <a:lnTo>
                      <a:pt x="251656" y="2282979"/>
                    </a:lnTo>
                    <a:lnTo>
                      <a:pt x="285852" y="2315028"/>
                    </a:lnTo>
                    <a:lnTo>
                      <a:pt x="321639" y="2345330"/>
                    </a:lnTo>
                    <a:lnTo>
                      <a:pt x="358947" y="2373815"/>
                    </a:lnTo>
                    <a:lnTo>
                      <a:pt x="397710" y="2400416"/>
                    </a:lnTo>
                    <a:lnTo>
                      <a:pt x="437858" y="2425063"/>
                    </a:lnTo>
                    <a:lnTo>
                      <a:pt x="479323" y="2447687"/>
                    </a:lnTo>
                    <a:lnTo>
                      <a:pt x="522037" y="2468222"/>
                    </a:lnTo>
                    <a:lnTo>
                      <a:pt x="565932" y="2486597"/>
                    </a:lnTo>
                    <a:lnTo>
                      <a:pt x="610939" y="2502745"/>
                    </a:lnTo>
                    <a:lnTo>
                      <a:pt x="656990" y="2516596"/>
                    </a:lnTo>
                    <a:lnTo>
                      <a:pt x="704017" y="2528083"/>
                    </a:lnTo>
                    <a:lnTo>
                      <a:pt x="751951" y="2537136"/>
                    </a:lnTo>
                    <a:lnTo>
                      <a:pt x="800725" y="2543687"/>
                    </a:lnTo>
                    <a:lnTo>
                      <a:pt x="850270" y="2547669"/>
                    </a:lnTo>
                    <a:lnTo>
                      <a:pt x="900517" y="2549011"/>
                    </a:lnTo>
                    <a:lnTo>
                      <a:pt x="950765" y="2547669"/>
                    </a:lnTo>
                    <a:lnTo>
                      <a:pt x="1000310" y="2543687"/>
                    </a:lnTo>
                    <a:lnTo>
                      <a:pt x="1049084" y="2537136"/>
                    </a:lnTo>
                    <a:lnTo>
                      <a:pt x="1097019" y="2528083"/>
                    </a:lnTo>
                    <a:lnTo>
                      <a:pt x="1144046" y="2516596"/>
                    </a:lnTo>
                    <a:lnTo>
                      <a:pt x="1190097" y="2502745"/>
                    </a:lnTo>
                    <a:lnTo>
                      <a:pt x="1235104" y="2486597"/>
                    </a:lnTo>
                    <a:lnTo>
                      <a:pt x="1278999" y="2468222"/>
                    </a:lnTo>
                    <a:lnTo>
                      <a:pt x="1321713" y="2447687"/>
                    </a:lnTo>
                    <a:lnTo>
                      <a:pt x="1363178" y="2425063"/>
                    </a:lnTo>
                    <a:lnTo>
                      <a:pt x="1403325" y="2400416"/>
                    </a:lnTo>
                    <a:lnTo>
                      <a:pt x="1442087" y="2373815"/>
                    </a:lnTo>
                    <a:lnTo>
                      <a:pt x="1479396" y="2345330"/>
                    </a:lnTo>
                    <a:lnTo>
                      <a:pt x="1515182" y="2315028"/>
                    </a:lnTo>
                    <a:lnTo>
                      <a:pt x="1549378" y="2282979"/>
                    </a:lnTo>
                    <a:lnTo>
                      <a:pt x="1581915" y="2249250"/>
                    </a:lnTo>
                    <a:lnTo>
                      <a:pt x="1612725" y="2213910"/>
                    </a:lnTo>
                    <a:lnTo>
                      <a:pt x="1641740" y="2177028"/>
                    </a:lnTo>
                    <a:lnTo>
                      <a:pt x="1668892" y="2138672"/>
                    </a:lnTo>
                    <a:lnTo>
                      <a:pt x="1694112" y="2098912"/>
                    </a:lnTo>
                    <a:lnTo>
                      <a:pt x="1717332" y="2057814"/>
                    </a:lnTo>
                    <a:lnTo>
                      <a:pt x="1738484" y="2015449"/>
                    </a:lnTo>
                    <a:lnTo>
                      <a:pt x="1757500" y="1971884"/>
                    </a:lnTo>
                    <a:lnTo>
                      <a:pt x="1774310" y="1927188"/>
                    </a:lnTo>
                    <a:lnTo>
                      <a:pt x="1788848" y="1881429"/>
                    </a:lnTo>
                    <a:lnTo>
                      <a:pt x="1801044" y="1834677"/>
                    </a:lnTo>
                    <a:lnTo>
                      <a:pt x="900517" y="0"/>
                    </a:lnTo>
                    <a:lnTo>
                      <a:pt x="0" y="1834677"/>
                    </a:lnTo>
                    <a:close/>
                  </a:path>
                </a:pathLst>
              </a:custGeom>
              <a:ln w="15706">
                <a:solidFill>
                  <a:srgbClr val="F8819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39">
                <a:extLst>
                  <a:ext uri="{FF2B5EF4-FFF2-40B4-BE49-F238E27FC236}">
                    <a16:creationId xmlns:a16="http://schemas.microsoft.com/office/drawing/2014/main" id="{FAC2BDB4-40AA-1C4E-A990-57A87968F177}"/>
                  </a:ext>
                </a:extLst>
              </p:cNvPr>
              <p:cNvSpPr/>
              <p:nvPr/>
            </p:nvSpPr>
            <p:spPr>
              <a:xfrm>
                <a:off x="10223910" y="4520910"/>
                <a:ext cx="3513454" cy="3662679"/>
              </a:xfrm>
              <a:custGeom>
                <a:avLst/>
                <a:gdLst/>
                <a:ahLst/>
                <a:cxnLst/>
                <a:rect l="l" t="t" r="r" b="b"/>
                <a:pathLst>
                  <a:path w="3513455" h="3662679">
                    <a:moveTo>
                      <a:pt x="1756710" y="0"/>
                    </a:moveTo>
                    <a:lnTo>
                      <a:pt x="0" y="2648631"/>
                    </a:lnTo>
                    <a:lnTo>
                      <a:pt x="24390" y="2689652"/>
                    </a:lnTo>
                    <a:lnTo>
                      <a:pt x="49699" y="2730043"/>
                    </a:lnTo>
                    <a:lnTo>
                      <a:pt x="75923" y="2769790"/>
                    </a:lnTo>
                    <a:lnTo>
                      <a:pt x="103047" y="2808878"/>
                    </a:lnTo>
                    <a:lnTo>
                      <a:pt x="131056" y="2847293"/>
                    </a:lnTo>
                    <a:lnTo>
                      <a:pt x="159936" y="2885019"/>
                    </a:lnTo>
                    <a:lnTo>
                      <a:pt x="189671" y="2922042"/>
                    </a:lnTo>
                    <a:lnTo>
                      <a:pt x="220248" y="2958347"/>
                    </a:lnTo>
                    <a:lnTo>
                      <a:pt x="251651" y="2993920"/>
                    </a:lnTo>
                    <a:lnTo>
                      <a:pt x="283865" y="3028745"/>
                    </a:lnTo>
                    <a:lnTo>
                      <a:pt x="316876" y="3062807"/>
                    </a:lnTo>
                    <a:lnTo>
                      <a:pt x="350670" y="3096093"/>
                    </a:lnTo>
                    <a:lnTo>
                      <a:pt x="385230" y="3128587"/>
                    </a:lnTo>
                    <a:lnTo>
                      <a:pt x="420543" y="3160275"/>
                    </a:lnTo>
                    <a:lnTo>
                      <a:pt x="456594" y="3191141"/>
                    </a:lnTo>
                    <a:lnTo>
                      <a:pt x="493368" y="3221171"/>
                    </a:lnTo>
                    <a:lnTo>
                      <a:pt x="530850" y="3250351"/>
                    </a:lnTo>
                    <a:lnTo>
                      <a:pt x="569026" y="3278665"/>
                    </a:lnTo>
                    <a:lnTo>
                      <a:pt x="607880" y="3306098"/>
                    </a:lnTo>
                    <a:lnTo>
                      <a:pt x="647399" y="3332637"/>
                    </a:lnTo>
                    <a:lnTo>
                      <a:pt x="687566" y="3358266"/>
                    </a:lnTo>
                    <a:lnTo>
                      <a:pt x="728369" y="3382970"/>
                    </a:lnTo>
                    <a:lnTo>
                      <a:pt x="769791" y="3406735"/>
                    </a:lnTo>
                    <a:lnTo>
                      <a:pt x="811818" y="3429545"/>
                    </a:lnTo>
                    <a:lnTo>
                      <a:pt x="854436" y="3451387"/>
                    </a:lnTo>
                    <a:lnTo>
                      <a:pt x="897629" y="3472246"/>
                    </a:lnTo>
                    <a:lnTo>
                      <a:pt x="941382" y="3492106"/>
                    </a:lnTo>
                    <a:lnTo>
                      <a:pt x="985682" y="3510953"/>
                    </a:lnTo>
                    <a:lnTo>
                      <a:pt x="1030514" y="3528772"/>
                    </a:lnTo>
                    <a:lnTo>
                      <a:pt x="1075861" y="3545548"/>
                    </a:lnTo>
                    <a:lnTo>
                      <a:pt x="1121711" y="3561267"/>
                    </a:lnTo>
                    <a:lnTo>
                      <a:pt x="1168048" y="3575913"/>
                    </a:lnTo>
                    <a:lnTo>
                      <a:pt x="1214857" y="3589473"/>
                    </a:lnTo>
                    <a:lnTo>
                      <a:pt x="1262123" y="3601931"/>
                    </a:lnTo>
                    <a:lnTo>
                      <a:pt x="1309833" y="3613273"/>
                    </a:lnTo>
                    <a:lnTo>
                      <a:pt x="1357970" y="3623484"/>
                    </a:lnTo>
                    <a:lnTo>
                      <a:pt x="1406521" y="3632548"/>
                    </a:lnTo>
                    <a:lnTo>
                      <a:pt x="1455470" y="3640452"/>
                    </a:lnTo>
                    <a:lnTo>
                      <a:pt x="1504803" y="3647180"/>
                    </a:lnTo>
                    <a:lnTo>
                      <a:pt x="1554506" y="3652718"/>
                    </a:lnTo>
                    <a:lnTo>
                      <a:pt x="1604562" y="3657052"/>
                    </a:lnTo>
                    <a:lnTo>
                      <a:pt x="1654958" y="3660165"/>
                    </a:lnTo>
                    <a:lnTo>
                      <a:pt x="1705679" y="3662044"/>
                    </a:lnTo>
                    <a:lnTo>
                      <a:pt x="1756710" y="3662673"/>
                    </a:lnTo>
                    <a:lnTo>
                      <a:pt x="1807742" y="3662044"/>
                    </a:lnTo>
                    <a:lnTo>
                      <a:pt x="1858464" y="3660165"/>
                    </a:lnTo>
                    <a:lnTo>
                      <a:pt x="1908861" y="3657052"/>
                    </a:lnTo>
                    <a:lnTo>
                      <a:pt x="1958918" y="3652718"/>
                    </a:lnTo>
                    <a:lnTo>
                      <a:pt x="2008620" y="3647180"/>
                    </a:lnTo>
                    <a:lnTo>
                      <a:pt x="2010185" y="3646967"/>
                    </a:lnTo>
                    <a:lnTo>
                      <a:pt x="1756710" y="3646967"/>
                    </a:lnTo>
                    <a:lnTo>
                      <a:pt x="1705397" y="3646315"/>
                    </a:lnTo>
                    <a:lnTo>
                      <a:pt x="1654200" y="3644365"/>
                    </a:lnTo>
                    <a:lnTo>
                      <a:pt x="1603144" y="3641122"/>
                    </a:lnTo>
                    <a:lnTo>
                      <a:pt x="1552253" y="3636593"/>
                    </a:lnTo>
                    <a:lnTo>
                      <a:pt x="1501552" y="3630786"/>
                    </a:lnTo>
                    <a:lnTo>
                      <a:pt x="1451065" y="3623707"/>
                    </a:lnTo>
                    <a:lnTo>
                      <a:pt x="1400818" y="3615362"/>
                    </a:lnTo>
                    <a:lnTo>
                      <a:pt x="1350835" y="3605759"/>
                    </a:lnTo>
                    <a:lnTo>
                      <a:pt x="1301142" y="3594904"/>
                    </a:lnTo>
                    <a:lnTo>
                      <a:pt x="1251761" y="3582804"/>
                    </a:lnTo>
                    <a:lnTo>
                      <a:pt x="1202719" y="3569465"/>
                    </a:lnTo>
                    <a:lnTo>
                      <a:pt x="1154040" y="3554894"/>
                    </a:lnTo>
                    <a:lnTo>
                      <a:pt x="1105749" y="3539098"/>
                    </a:lnTo>
                    <a:lnTo>
                      <a:pt x="1057870" y="3522084"/>
                    </a:lnTo>
                    <a:lnTo>
                      <a:pt x="1010429" y="3503859"/>
                    </a:lnTo>
                    <a:lnTo>
                      <a:pt x="963449" y="3484428"/>
                    </a:lnTo>
                    <a:lnTo>
                      <a:pt x="916956" y="3463799"/>
                    </a:lnTo>
                    <a:lnTo>
                      <a:pt x="870974" y="3441979"/>
                    </a:lnTo>
                    <a:lnTo>
                      <a:pt x="825528" y="3418974"/>
                    </a:lnTo>
                    <a:lnTo>
                      <a:pt x="780643" y="3394791"/>
                    </a:lnTo>
                    <a:lnTo>
                      <a:pt x="736344" y="3369436"/>
                    </a:lnTo>
                    <a:lnTo>
                      <a:pt x="692275" y="3342689"/>
                    </a:lnTo>
                    <a:lnTo>
                      <a:pt x="648949" y="3314847"/>
                    </a:lnTo>
                    <a:lnTo>
                      <a:pt x="606385" y="3285930"/>
                    </a:lnTo>
                    <a:lnTo>
                      <a:pt x="564602" y="3255958"/>
                    </a:lnTo>
                    <a:lnTo>
                      <a:pt x="523621" y="3224952"/>
                    </a:lnTo>
                    <a:lnTo>
                      <a:pt x="483462" y="3192930"/>
                    </a:lnTo>
                    <a:lnTo>
                      <a:pt x="444143" y="3159913"/>
                    </a:lnTo>
                    <a:lnTo>
                      <a:pt x="405685" y="3125920"/>
                    </a:lnTo>
                    <a:lnTo>
                      <a:pt x="368108" y="3090972"/>
                    </a:lnTo>
                    <a:lnTo>
                      <a:pt x="331431" y="3055088"/>
                    </a:lnTo>
                    <a:lnTo>
                      <a:pt x="295673" y="3018289"/>
                    </a:lnTo>
                    <a:lnTo>
                      <a:pt x="260855" y="2980594"/>
                    </a:lnTo>
                    <a:lnTo>
                      <a:pt x="226996" y="2942022"/>
                    </a:lnTo>
                    <a:lnTo>
                      <a:pt x="194117" y="2902595"/>
                    </a:lnTo>
                    <a:lnTo>
                      <a:pt x="162236" y="2862331"/>
                    </a:lnTo>
                    <a:lnTo>
                      <a:pt x="131373" y="2821251"/>
                    </a:lnTo>
                    <a:lnTo>
                      <a:pt x="101549" y="2779375"/>
                    </a:lnTo>
                    <a:lnTo>
                      <a:pt x="72782" y="2736722"/>
                    </a:lnTo>
                    <a:lnTo>
                      <a:pt x="45093" y="2693312"/>
                    </a:lnTo>
                    <a:lnTo>
                      <a:pt x="18502" y="2649165"/>
                    </a:lnTo>
                    <a:lnTo>
                      <a:pt x="1756710" y="28417"/>
                    </a:lnTo>
                    <a:lnTo>
                      <a:pt x="1775559" y="28417"/>
                    </a:lnTo>
                    <a:lnTo>
                      <a:pt x="1756710" y="0"/>
                    </a:lnTo>
                    <a:close/>
                  </a:path>
                  <a:path w="3513455" h="3662679">
                    <a:moveTo>
                      <a:pt x="1775559" y="28417"/>
                    </a:moveTo>
                    <a:lnTo>
                      <a:pt x="1756710" y="28417"/>
                    </a:lnTo>
                    <a:lnTo>
                      <a:pt x="3494930" y="2649165"/>
                    </a:lnTo>
                    <a:lnTo>
                      <a:pt x="3468338" y="2693312"/>
                    </a:lnTo>
                    <a:lnTo>
                      <a:pt x="3440649" y="2736722"/>
                    </a:lnTo>
                    <a:lnTo>
                      <a:pt x="3411882" y="2779375"/>
                    </a:lnTo>
                    <a:lnTo>
                      <a:pt x="3382057" y="2821251"/>
                    </a:lnTo>
                    <a:lnTo>
                      <a:pt x="3351194" y="2862331"/>
                    </a:lnTo>
                    <a:lnTo>
                      <a:pt x="3319312" y="2902595"/>
                    </a:lnTo>
                    <a:lnTo>
                      <a:pt x="3286432" y="2942022"/>
                    </a:lnTo>
                    <a:lnTo>
                      <a:pt x="3252573" y="2980594"/>
                    </a:lnTo>
                    <a:lnTo>
                      <a:pt x="3217754" y="3018289"/>
                    </a:lnTo>
                    <a:lnTo>
                      <a:pt x="3181996" y="3055088"/>
                    </a:lnTo>
                    <a:lnTo>
                      <a:pt x="3145317" y="3090972"/>
                    </a:lnTo>
                    <a:lnTo>
                      <a:pt x="3107739" y="3125920"/>
                    </a:lnTo>
                    <a:lnTo>
                      <a:pt x="3069280" y="3159913"/>
                    </a:lnTo>
                    <a:lnTo>
                      <a:pt x="3029961" y="3192930"/>
                    </a:lnTo>
                    <a:lnTo>
                      <a:pt x="2989801" y="3224952"/>
                    </a:lnTo>
                    <a:lnTo>
                      <a:pt x="2948820" y="3255958"/>
                    </a:lnTo>
                    <a:lnTo>
                      <a:pt x="2907037" y="3285930"/>
                    </a:lnTo>
                    <a:lnTo>
                      <a:pt x="2864472" y="3314847"/>
                    </a:lnTo>
                    <a:lnTo>
                      <a:pt x="2821146" y="3342689"/>
                    </a:lnTo>
                    <a:lnTo>
                      <a:pt x="2777077" y="3369436"/>
                    </a:lnTo>
                    <a:lnTo>
                      <a:pt x="2732778" y="3394791"/>
                    </a:lnTo>
                    <a:lnTo>
                      <a:pt x="2687893" y="3418974"/>
                    </a:lnTo>
                    <a:lnTo>
                      <a:pt x="2642447" y="3441979"/>
                    </a:lnTo>
                    <a:lnTo>
                      <a:pt x="2596466" y="3463799"/>
                    </a:lnTo>
                    <a:lnTo>
                      <a:pt x="2549973" y="3484428"/>
                    </a:lnTo>
                    <a:lnTo>
                      <a:pt x="2502994" y="3503859"/>
                    </a:lnTo>
                    <a:lnTo>
                      <a:pt x="2455553" y="3522084"/>
                    </a:lnTo>
                    <a:lnTo>
                      <a:pt x="2407675" y="3539098"/>
                    </a:lnTo>
                    <a:lnTo>
                      <a:pt x="2359384" y="3554894"/>
                    </a:lnTo>
                    <a:lnTo>
                      <a:pt x="2310705" y="3569465"/>
                    </a:lnTo>
                    <a:lnTo>
                      <a:pt x="2261664" y="3582804"/>
                    </a:lnTo>
                    <a:lnTo>
                      <a:pt x="2212284" y="3594904"/>
                    </a:lnTo>
                    <a:lnTo>
                      <a:pt x="2162590" y="3605759"/>
                    </a:lnTo>
                    <a:lnTo>
                      <a:pt x="2112607" y="3615362"/>
                    </a:lnTo>
                    <a:lnTo>
                      <a:pt x="2062360" y="3623707"/>
                    </a:lnTo>
                    <a:lnTo>
                      <a:pt x="2011874" y="3630786"/>
                    </a:lnTo>
                    <a:lnTo>
                      <a:pt x="1961172" y="3636593"/>
                    </a:lnTo>
                    <a:lnTo>
                      <a:pt x="1910280" y="3641122"/>
                    </a:lnTo>
                    <a:lnTo>
                      <a:pt x="1859223" y="3644365"/>
                    </a:lnTo>
                    <a:lnTo>
                      <a:pt x="1808025" y="3646315"/>
                    </a:lnTo>
                    <a:lnTo>
                      <a:pt x="1756710" y="3646967"/>
                    </a:lnTo>
                    <a:lnTo>
                      <a:pt x="2010185" y="3646967"/>
                    </a:lnTo>
                    <a:lnTo>
                      <a:pt x="2057954" y="3640452"/>
                    </a:lnTo>
                    <a:lnTo>
                      <a:pt x="2106904" y="3632548"/>
                    </a:lnTo>
                    <a:lnTo>
                      <a:pt x="2155455" y="3623484"/>
                    </a:lnTo>
                    <a:lnTo>
                      <a:pt x="2203592" y="3613273"/>
                    </a:lnTo>
                    <a:lnTo>
                      <a:pt x="2251302" y="3601931"/>
                    </a:lnTo>
                    <a:lnTo>
                      <a:pt x="2298568" y="3589473"/>
                    </a:lnTo>
                    <a:lnTo>
                      <a:pt x="2345377" y="3575913"/>
                    </a:lnTo>
                    <a:lnTo>
                      <a:pt x="2391714" y="3561267"/>
                    </a:lnTo>
                    <a:lnTo>
                      <a:pt x="2437564" y="3545548"/>
                    </a:lnTo>
                    <a:lnTo>
                      <a:pt x="2482911" y="3528772"/>
                    </a:lnTo>
                    <a:lnTo>
                      <a:pt x="2527743" y="3510953"/>
                    </a:lnTo>
                    <a:lnTo>
                      <a:pt x="2572042" y="3492106"/>
                    </a:lnTo>
                    <a:lnTo>
                      <a:pt x="2615796" y="3472246"/>
                    </a:lnTo>
                    <a:lnTo>
                      <a:pt x="2658989" y="3451387"/>
                    </a:lnTo>
                    <a:lnTo>
                      <a:pt x="2701606" y="3429545"/>
                    </a:lnTo>
                    <a:lnTo>
                      <a:pt x="2743633" y="3406735"/>
                    </a:lnTo>
                    <a:lnTo>
                      <a:pt x="2785055" y="3382970"/>
                    </a:lnTo>
                    <a:lnTo>
                      <a:pt x="2825857" y="3358266"/>
                    </a:lnTo>
                    <a:lnTo>
                      <a:pt x="2866024" y="3332637"/>
                    </a:lnTo>
                    <a:lnTo>
                      <a:pt x="2905542" y="3306098"/>
                    </a:lnTo>
                    <a:lnTo>
                      <a:pt x="2944396" y="3278665"/>
                    </a:lnTo>
                    <a:lnTo>
                      <a:pt x="2982571" y="3250351"/>
                    </a:lnTo>
                    <a:lnTo>
                      <a:pt x="3020053" y="3221171"/>
                    </a:lnTo>
                    <a:lnTo>
                      <a:pt x="3056826" y="3191141"/>
                    </a:lnTo>
                    <a:lnTo>
                      <a:pt x="3092877" y="3160275"/>
                    </a:lnTo>
                    <a:lnTo>
                      <a:pt x="3128189" y="3128587"/>
                    </a:lnTo>
                    <a:lnTo>
                      <a:pt x="3162749" y="3096093"/>
                    </a:lnTo>
                    <a:lnTo>
                      <a:pt x="3196541" y="3062807"/>
                    </a:lnTo>
                    <a:lnTo>
                      <a:pt x="3229552" y="3028745"/>
                    </a:lnTo>
                    <a:lnTo>
                      <a:pt x="3261766" y="2993920"/>
                    </a:lnTo>
                    <a:lnTo>
                      <a:pt x="3293168" y="2958347"/>
                    </a:lnTo>
                    <a:lnTo>
                      <a:pt x="3323744" y="2922042"/>
                    </a:lnTo>
                    <a:lnTo>
                      <a:pt x="3353479" y="2885019"/>
                    </a:lnTo>
                    <a:lnTo>
                      <a:pt x="3382358" y="2847293"/>
                    </a:lnTo>
                    <a:lnTo>
                      <a:pt x="3410366" y="2808878"/>
                    </a:lnTo>
                    <a:lnTo>
                      <a:pt x="3437490" y="2769790"/>
                    </a:lnTo>
                    <a:lnTo>
                      <a:pt x="3463713" y="2730043"/>
                    </a:lnTo>
                    <a:lnTo>
                      <a:pt x="3489021" y="2689652"/>
                    </a:lnTo>
                    <a:lnTo>
                      <a:pt x="3513400" y="2648631"/>
                    </a:lnTo>
                    <a:lnTo>
                      <a:pt x="1775559" y="28417"/>
                    </a:lnTo>
                    <a:close/>
                  </a:path>
                </a:pathLst>
              </a:custGeom>
              <a:solidFill>
                <a:srgbClr val="F881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85" name="object 40">
            <a:extLst>
              <a:ext uri="{FF2B5EF4-FFF2-40B4-BE49-F238E27FC236}">
                <a16:creationId xmlns:a16="http://schemas.microsoft.com/office/drawing/2014/main" id="{D1A5BF4C-6DCC-0346-B8B1-C7EF233FA36A}"/>
              </a:ext>
            </a:extLst>
          </p:cNvPr>
          <p:cNvSpPr txBox="1"/>
          <p:nvPr userDrawn="1"/>
        </p:nvSpPr>
        <p:spPr>
          <a:xfrm>
            <a:off x="11967920" y="2976463"/>
            <a:ext cx="6748780" cy="1271905"/>
          </a:xfrm>
          <a:prstGeom prst="rect">
            <a:avLst/>
          </a:prstGeom>
        </p:spPr>
        <p:txBody>
          <a:bodyPr vert="horz" wrap="square" lIns="0" tIns="208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45"/>
              </a:spcBef>
              <a:tabLst>
                <a:tab pos="3648710" algn="l"/>
              </a:tabLst>
            </a:pPr>
            <a:r>
              <a:rPr sz="2800" u="sng" dirty="0">
                <a:solidFill>
                  <a:srgbClr val="282471"/>
                </a:solidFill>
                <a:uFill>
                  <a:solidFill>
                    <a:srgbClr val="282471"/>
                  </a:solidFill>
                </a:uFill>
                <a:latin typeface="Calibre Regular"/>
                <a:cs typeface="Calibre Regular"/>
              </a:rPr>
              <a:t> 	</a:t>
            </a:r>
            <a:r>
              <a:rPr sz="2800" spc="24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-15" dirty="0">
                <a:solidFill>
                  <a:srgbClr val="282471"/>
                </a:solidFill>
                <a:latin typeface="Calibre Regular"/>
                <a:cs typeface="Calibre Regular"/>
              </a:rPr>
              <a:t>Analysis</a:t>
            </a:r>
            <a:r>
              <a:rPr sz="2800" spc="30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-20" dirty="0">
                <a:solidFill>
                  <a:srgbClr val="282471"/>
                </a:solidFill>
                <a:latin typeface="Calibre Regular"/>
                <a:cs typeface="Calibre Regular"/>
              </a:rPr>
              <a:t>Framework</a:t>
            </a:r>
            <a:endParaRPr sz="2800" dirty="0">
              <a:latin typeface="Calibre Regular"/>
              <a:cs typeface="Calibre Regular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  <a:tabLst>
                <a:tab pos="3648710" algn="l"/>
              </a:tabLst>
            </a:pPr>
            <a:r>
              <a:rPr sz="2800" u="sng" dirty="0">
                <a:solidFill>
                  <a:srgbClr val="282471"/>
                </a:solidFill>
                <a:uFill>
                  <a:solidFill>
                    <a:srgbClr val="282471"/>
                  </a:solidFill>
                </a:uFill>
                <a:latin typeface="Calibre Regular"/>
                <a:cs typeface="Calibre Regular"/>
              </a:rPr>
              <a:t> 	</a:t>
            </a:r>
            <a:r>
              <a:rPr sz="2800" spc="24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-40" dirty="0">
                <a:solidFill>
                  <a:srgbClr val="282471"/>
                </a:solidFill>
                <a:latin typeface="Calibre Regular"/>
                <a:cs typeface="Calibre Regular"/>
              </a:rPr>
              <a:t>FAIR</a:t>
            </a:r>
            <a:r>
              <a:rPr sz="2800" spc="20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-10" dirty="0">
                <a:solidFill>
                  <a:srgbClr val="282471"/>
                </a:solidFill>
                <a:latin typeface="Calibre Regular"/>
                <a:cs typeface="Calibre Regular"/>
              </a:rPr>
              <a:t>Data</a:t>
            </a:r>
            <a:r>
              <a:rPr sz="2800" spc="2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-20" dirty="0">
                <a:solidFill>
                  <a:srgbClr val="282471"/>
                </a:solidFill>
                <a:latin typeface="Calibre Regular"/>
                <a:cs typeface="Calibre Regular"/>
              </a:rPr>
              <a:t>Framework</a:t>
            </a:r>
            <a:endParaRPr sz="2800" dirty="0">
              <a:latin typeface="Calibre Regular"/>
              <a:cs typeface="Calibre Regular"/>
            </a:endParaRPr>
          </a:p>
        </p:txBody>
      </p:sp>
      <p:sp>
        <p:nvSpPr>
          <p:cNvPr id="86" name="object 41">
            <a:extLst>
              <a:ext uri="{FF2B5EF4-FFF2-40B4-BE49-F238E27FC236}">
                <a16:creationId xmlns:a16="http://schemas.microsoft.com/office/drawing/2014/main" id="{CBBF0432-0835-8D46-86B3-703EA19AB834}"/>
              </a:ext>
            </a:extLst>
          </p:cNvPr>
          <p:cNvSpPr txBox="1"/>
          <p:nvPr userDrawn="1"/>
        </p:nvSpPr>
        <p:spPr>
          <a:xfrm>
            <a:off x="11967920" y="1235075"/>
            <a:ext cx="6983730" cy="1483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48710" algn="l"/>
              </a:tabLst>
            </a:pPr>
            <a:r>
              <a:rPr sz="2800" u="sng" dirty="0">
                <a:solidFill>
                  <a:srgbClr val="ED7156"/>
                </a:solidFill>
                <a:uFill>
                  <a:solidFill>
                    <a:srgbClr val="ED7156"/>
                  </a:solidFill>
                </a:uFill>
                <a:latin typeface="Calibre Regular"/>
                <a:cs typeface="Calibre Regular"/>
              </a:rPr>
              <a:t> </a:t>
            </a:r>
            <a:r>
              <a:rPr lang="en-AU" sz="2800" u="sng" dirty="0">
                <a:solidFill>
                  <a:srgbClr val="ED7156"/>
                </a:solidFill>
                <a:uFill>
                  <a:solidFill>
                    <a:srgbClr val="ED7156"/>
                  </a:solidFill>
                </a:uFill>
                <a:latin typeface="Calibre Regular"/>
                <a:cs typeface="Calibre Regular"/>
              </a:rPr>
              <a:t>	</a:t>
            </a:r>
            <a:r>
              <a:rPr sz="2800" spc="245" dirty="0">
                <a:solidFill>
                  <a:srgbClr val="ED7156"/>
                </a:solidFill>
                <a:latin typeface="Calibre Regular"/>
                <a:cs typeface="Calibre Regular"/>
              </a:rPr>
              <a:t> </a:t>
            </a:r>
            <a:r>
              <a:rPr sz="2800" spc="-30" dirty="0">
                <a:solidFill>
                  <a:srgbClr val="ED7156"/>
                </a:solidFill>
                <a:latin typeface="Calibre Regular"/>
                <a:cs typeface="Calibre Regular"/>
              </a:rPr>
              <a:t>Strategy,</a:t>
            </a:r>
            <a:r>
              <a:rPr sz="2800" spc="40" dirty="0">
                <a:solidFill>
                  <a:srgbClr val="ED7156"/>
                </a:solidFill>
                <a:latin typeface="Calibre Regular"/>
                <a:cs typeface="Calibre Regular"/>
              </a:rPr>
              <a:t> </a:t>
            </a:r>
            <a:r>
              <a:rPr sz="2800" spc="-20" dirty="0">
                <a:solidFill>
                  <a:srgbClr val="ED7156"/>
                </a:solidFill>
                <a:latin typeface="Calibre Regular"/>
                <a:cs typeface="Calibre Regular"/>
              </a:rPr>
              <a:t>Community,</a:t>
            </a:r>
            <a:endParaRPr sz="2800" dirty="0">
              <a:latin typeface="Calibre Regular"/>
              <a:cs typeface="Calibre Regular"/>
            </a:endParaRPr>
          </a:p>
          <a:p>
            <a:pPr marL="3759200">
              <a:lnSpc>
                <a:spcPct val="100000"/>
              </a:lnSpc>
              <a:spcBef>
                <a:spcPts val="145"/>
              </a:spcBef>
            </a:pPr>
            <a:r>
              <a:rPr sz="2800" spc="-25" dirty="0">
                <a:solidFill>
                  <a:srgbClr val="ED7156"/>
                </a:solidFill>
                <a:latin typeface="Calibre Regular"/>
                <a:cs typeface="Calibre Regular"/>
              </a:rPr>
              <a:t>Culture</a:t>
            </a:r>
            <a:r>
              <a:rPr sz="2800" spc="50" dirty="0">
                <a:solidFill>
                  <a:srgbClr val="ED7156"/>
                </a:solidFill>
                <a:latin typeface="Calibre Regular"/>
                <a:cs typeface="Calibre Regular"/>
              </a:rPr>
              <a:t> </a:t>
            </a:r>
            <a:r>
              <a:rPr sz="2800" dirty="0">
                <a:solidFill>
                  <a:srgbClr val="ED7156"/>
                </a:solidFill>
                <a:latin typeface="Calibre Regular"/>
                <a:cs typeface="Calibre Regular"/>
              </a:rPr>
              <a:t>&amp;</a:t>
            </a:r>
            <a:r>
              <a:rPr sz="2800" spc="55" dirty="0">
                <a:solidFill>
                  <a:srgbClr val="ED7156"/>
                </a:solidFill>
                <a:latin typeface="Calibre Regular"/>
                <a:cs typeface="Calibre Regular"/>
              </a:rPr>
              <a:t> </a:t>
            </a:r>
            <a:r>
              <a:rPr sz="2800" spc="-15" dirty="0">
                <a:solidFill>
                  <a:srgbClr val="ED7156"/>
                </a:solidFill>
                <a:latin typeface="Calibre Regular"/>
                <a:cs typeface="Calibre Regular"/>
              </a:rPr>
              <a:t>Collaboration</a:t>
            </a:r>
            <a:endParaRPr sz="2800" dirty="0">
              <a:latin typeface="Calibre Regular"/>
              <a:cs typeface="Calibre Regular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  <a:tabLst>
                <a:tab pos="3648710" algn="l"/>
              </a:tabLst>
            </a:pPr>
            <a:r>
              <a:rPr sz="2800" u="sng" dirty="0">
                <a:solidFill>
                  <a:srgbClr val="A9D164"/>
                </a:solidFill>
                <a:uFill>
                  <a:solidFill>
                    <a:srgbClr val="A9D164"/>
                  </a:solidFill>
                </a:uFill>
                <a:latin typeface="Calibre Regular"/>
                <a:cs typeface="Calibre Regular"/>
              </a:rPr>
              <a:t> 	</a:t>
            </a:r>
            <a:r>
              <a:rPr sz="2800" spc="245" dirty="0">
                <a:solidFill>
                  <a:srgbClr val="A9D164"/>
                </a:solidFill>
                <a:latin typeface="Calibre Regular"/>
                <a:cs typeface="Calibre Regular"/>
              </a:rPr>
              <a:t> </a:t>
            </a:r>
            <a:r>
              <a:rPr sz="2800" spc="-20" dirty="0">
                <a:solidFill>
                  <a:srgbClr val="A9D164"/>
                </a:solidFill>
                <a:latin typeface="Calibre Regular"/>
                <a:cs typeface="Calibre Regular"/>
              </a:rPr>
              <a:t>Earth’s</a:t>
            </a:r>
            <a:r>
              <a:rPr sz="2800" spc="35" dirty="0">
                <a:solidFill>
                  <a:srgbClr val="A9D164"/>
                </a:solidFill>
                <a:latin typeface="Calibre Regular"/>
                <a:cs typeface="Calibre Regular"/>
              </a:rPr>
              <a:t> </a:t>
            </a:r>
            <a:r>
              <a:rPr sz="2800" spc="-10" dirty="0">
                <a:solidFill>
                  <a:srgbClr val="A9D164"/>
                </a:solidFill>
                <a:latin typeface="Calibre Regular"/>
                <a:cs typeface="Calibre Regular"/>
              </a:rPr>
              <a:t>Digital</a:t>
            </a:r>
            <a:r>
              <a:rPr sz="2800" spc="35" dirty="0">
                <a:solidFill>
                  <a:srgbClr val="A9D164"/>
                </a:solidFill>
                <a:latin typeface="Calibre Regular"/>
                <a:cs typeface="Calibre Regular"/>
              </a:rPr>
              <a:t> </a:t>
            </a:r>
            <a:r>
              <a:rPr sz="2800" spc="-75" dirty="0">
                <a:solidFill>
                  <a:srgbClr val="A9D164"/>
                </a:solidFill>
                <a:latin typeface="Calibre Regular"/>
                <a:cs typeface="Calibre Regular"/>
              </a:rPr>
              <a:t>Twin</a:t>
            </a:r>
            <a:endParaRPr sz="2800" dirty="0">
              <a:latin typeface="Calibre Regular"/>
              <a:cs typeface="Calibre Regular"/>
            </a:endParaRPr>
          </a:p>
        </p:txBody>
      </p:sp>
      <p:sp>
        <p:nvSpPr>
          <p:cNvPr id="87" name="object 42">
            <a:extLst>
              <a:ext uri="{FF2B5EF4-FFF2-40B4-BE49-F238E27FC236}">
                <a16:creationId xmlns:a16="http://schemas.microsoft.com/office/drawing/2014/main" id="{EA80C704-F98B-2D42-A0F6-CC934D6FFFF8}"/>
              </a:ext>
            </a:extLst>
          </p:cNvPr>
          <p:cNvSpPr txBox="1"/>
          <p:nvPr userDrawn="1"/>
        </p:nvSpPr>
        <p:spPr>
          <a:xfrm>
            <a:off x="11967920" y="5586558"/>
            <a:ext cx="6775450" cy="1358265"/>
          </a:xfrm>
          <a:prstGeom prst="rect">
            <a:avLst/>
          </a:prstGeom>
        </p:spPr>
        <p:txBody>
          <a:bodyPr vert="horz" wrap="square" lIns="0" tIns="252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85"/>
              </a:spcBef>
              <a:tabLst>
                <a:tab pos="3648710" algn="l"/>
              </a:tabLst>
            </a:pPr>
            <a:r>
              <a:rPr sz="2800" u="sng" dirty="0">
                <a:solidFill>
                  <a:srgbClr val="282471"/>
                </a:solidFill>
                <a:uFill>
                  <a:solidFill>
                    <a:srgbClr val="282471"/>
                  </a:solidFill>
                </a:uFill>
                <a:latin typeface="Calibre Regular"/>
                <a:cs typeface="Calibre Regular"/>
              </a:rPr>
              <a:t> 	</a:t>
            </a:r>
            <a:r>
              <a:rPr sz="2800" spc="24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-15" dirty="0">
                <a:solidFill>
                  <a:srgbClr val="282471"/>
                </a:solidFill>
                <a:latin typeface="Calibre Regular"/>
                <a:cs typeface="Calibre Regular"/>
              </a:rPr>
              <a:t>Characterisation</a:t>
            </a:r>
            <a:r>
              <a:rPr sz="2800" spc="1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-10" dirty="0">
                <a:solidFill>
                  <a:srgbClr val="282471"/>
                </a:solidFill>
                <a:latin typeface="Calibre Regular"/>
                <a:cs typeface="Calibre Regular"/>
              </a:rPr>
              <a:t>Lens</a:t>
            </a:r>
            <a:endParaRPr sz="2800">
              <a:latin typeface="Calibre Regular"/>
              <a:cs typeface="Calibre Regular"/>
            </a:endParaRPr>
          </a:p>
          <a:p>
            <a:pPr marL="12700">
              <a:lnSpc>
                <a:spcPct val="100000"/>
              </a:lnSpc>
              <a:spcBef>
                <a:spcPts val="1885"/>
              </a:spcBef>
              <a:tabLst>
                <a:tab pos="3648710" algn="l"/>
              </a:tabLst>
            </a:pPr>
            <a:r>
              <a:rPr sz="2800" u="sng" dirty="0">
                <a:solidFill>
                  <a:srgbClr val="282471"/>
                </a:solidFill>
                <a:uFill>
                  <a:solidFill>
                    <a:srgbClr val="282471"/>
                  </a:solidFill>
                </a:uFill>
                <a:latin typeface="Calibre Regular"/>
                <a:cs typeface="Calibre Regular"/>
              </a:rPr>
              <a:t> 	</a:t>
            </a:r>
            <a:r>
              <a:rPr sz="2800" spc="24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-10" dirty="0">
                <a:solidFill>
                  <a:srgbClr val="282471"/>
                </a:solidFill>
                <a:latin typeface="Calibre Regular"/>
                <a:cs typeface="Calibre Regular"/>
              </a:rPr>
              <a:t>Observational</a:t>
            </a:r>
            <a:r>
              <a:rPr sz="2800" spc="30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-10" dirty="0">
                <a:solidFill>
                  <a:srgbClr val="282471"/>
                </a:solidFill>
                <a:latin typeface="Calibre Regular"/>
                <a:cs typeface="Calibre Regular"/>
              </a:rPr>
              <a:t>Lens</a:t>
            </a:r>
            <a:endParaRPr sz="2800">
              <a:latin typeface="Calibre Regular"/>
              <a:cs typeface="Calibre Regular"/>
            </a:endParaRPr>
          </a:p>
        </p:txBody>
      </p:sp>
      <p:sp>
        <p:nvSpPr>
          <p:cNvPr id="88" name="object 43">
            <a:extLst>
              <a:ext uri="{FF2B5EF4-FFF2-40B4-BE49-F238E27FC236}">
                <a16:creationId xmlns:a16="http://schemas.microsoft.com/office/drawing/2014/main" id="{E7819E1D-5B09-5746-BE98-D75053089888}"/>
              </a:ext>
            </a:extLst>
          </p:cNvPr>
          <p:cNvSpPr txBox="1"/>
          <p:nvPr userDrawn="1"/>
        </p:nvSpPr>
        <p:spPr>
          <a:xfrm>
            <a:off x="11967920" y="7594970"/>
            <a:ext cx="579945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48710" algn="l"/>
              </a:tabLst>
            </a:pPr>
            <a:r>
              <a:rPr sz="2800" u="sng" dirty="0">
                <a:solidFill>
                  <a:srgbClr val="282471"/>
                </a:solidFill>
                <a:uFill>
                  <a:solidFill>
                    <a:srgbClr val="282471"/>
                  </a:solidFill>
                </a:uFill>
                <a:latin typeface="Calibre Regular"/>
                <a:cs typeface="Calibre Regular"/>
              </a:rPr>
              <a:t> 	</a:t>
            </a:r>
            <a:r>
              <a:rPr sz="2800" spc="24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-40" dirty="0">
                <a:solidFill>
                  <a:srgbClr val="282471"/>
                </a:solidFill>
                <a:latin typeface="Calibre Regular"/>
                <a:cs typeface="Calibre Regular"/>
              </a:rPr>
              <a:t>Temporal</a:t>
            </a:r>
            <a:r>
              <a:rPr sz="2800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-10" dirty="0">
                <a:solidFill>
                  <a:srgbClr val="282471"/>
                </a:solidFill>
                <a:latin typeface="Calibre Regular"/>
                <a:cs typeface="Calibre Regular"/>
              </a:rPr>
              <a:t>Lens</a:t>
            </a:r>
            <a:endParaRPr sz="2800">
              <a:latin typeface="Calibre Regular"/>
              <a:cs typeface="Calibre Regular"/>
            </a:endParaRPr>
          </a:p>
        </p:txBody>
      </p:sp>
      <p:sp>
        <p:nvSpPr>
          <p:cNvPr id="89" name="object 2">
            <a:extLst>
              <a:ext uri="{FF2B5EF4-FFF2-40B4-BE49-F238E27FC236}">
                <a16:creationId xmlns:a16="http://schemas.microsoft.com/office/drawing/2014/main" id="{F65B51E5-A625-1D4E-92D1-94FB1A462F89}"/>
              </a:ext>
            </a:extLst>
          </p:cNvPr>
          <p:cNvSpPr txBox="1"/>
          <p:nvPr userDrawn="1"/>
        </p:nvSpPr>
        <p:spPr>
          <a:xfrm>
            <a:off x="2217598" y="1092503"/>
            <a:ext cx="5842000" cy="8071184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995"/>
              </a:spcBef>
            </a:pPr>
            <a:r>
              <a:rPr sz="2800" spc="25" dirty="0">
                <a:solidFill>
                  <a:srgbClr val="282471"/>
                </a:solidFill>
                <a:latin typeface="Calibre Regular"/>
                <a:cs typeface="Calibre Regular"/>
              </a:rPr>
              <a:t>Downward-Looking</a:t>
            </a:r>
            <a:r>
              <a:rPr sz="2800" spc="110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 Regular"/>
                <a:cs typeface="Calibre Regular"/>
              </a:rPr>
              <a:t>Telescope</a:t>
            </a:r>
            <a:endParaRPr sz="2800" dirty="0">
              <a:latin typeface="Calibre Regular"/>
              <a:cs typeface="Calibre Regular"/>
            </a:endParaRPr>
          </a:p>
          <a:p>
            <a:pPr marL="12700" marR="368300" algn="just">
              <a:lnSpc>
                <a:spcPct val="104299"/>
              </a:lnSpc>
              <a:spcBef>
                <a:spcPts val="1750"/>
              </a:spcBef>
            </a:pP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AuScope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has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an </a:t>
            </a:r>
            <a:r>
              <a:rPr sz="2800" spc="40" dirty="0">
                <a:solidFill>
                  <a:srgbClr val="282471"/>
                </a:solidFill>
                <a:latin typeface="Calibre-Light"/>
                <a:cs typeface="Calibre-Light"/>
              </a:rPr>
              <a:t>opportunity </a:t>
            </a:r>
            <a:r>
              <a:rPr sz="2800" spc="-5" dirty="0">
                <a:solidFill>
                  <a:srgbClr val="282471"/>
                </a:solidFill>
                <a:latin typeface="Calibre-Light"/>
                <a:cs typeface="Calibre-Light"/>
              </a:rPr>
              <a:t>to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enable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national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geoscience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innovation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via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the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 Downward</a:t>
            </a:r>
            <a:r>
              <a:rPr sz="2800" spc="1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Looking</a:t>
            </a:r>
            <a:r>
              <a:rPr sz="2800" spc="1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Telescope</a:t>
            </a:r>
            <a:r>
              <a:rPr sz="2800" spc="1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-30" dirty="0">
                <a:solidFill>
                  <a:srgbClr val="282471"/>
                </a:solidFill>
                <a:latin typeface="Calibre-Light"/>
                <a:cs typeface="Calibre-Light"/>
              </a:rPr>
              <a:t>(DLT)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dirty="0">
                <a:solidFill>
                  <a:srgbClr val="282471"/>
                </a:solidFill>
                <a:latin typeface="Calibre-Light"/>
                <a:cs typeface="Calibre-Light"/>
              </a:rPr>
              <a:t>—</a:t>
            </a:r>
            <a:endParaRPr sz="2800" dirty="0">
              <a:latin typeface="Calibre-Light"/>
              <a:cs typeface="Calibre-Light"/>
            </a:endParaRPr>
          </a:p>
          <a:p>
            <a:pPr marL="12700" marR="5080">
              <a:lnSpc>
                <a:spcPct val="104299"/>
              </a:lnSpc>
              <a:spcBef>
                <a:spcPts val="1650"/>
              </a:spcBef>
            </a:pP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An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integrated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augmented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capability,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dirty="0">
                <a:solidFill>
                  <a:srgbClr val="282471"/>
                </a:solidFill>
                <a:latin typeface="Calibre-Light"/>
                <a:cs typeface="Calibre-Light"/>
              </a:rPr>
              <a:t>like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dirty="0">
                <a:solidFill>
                  <a:srgbClr val="282471"/>
                </a:solidFill>
                <a:latin typeface="Calibre-Light"/>
                <a:cs typeface="Calibre-Light"/>
              </a:rPr>
              <a:t>a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telescope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that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will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allow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researchers </a:t>
            </a:r>
            <a:r>
              <a:rPr sz="2800" spc="-6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-5" dirty="0">
                <a:solidFill>
                  <a:srgbClr val="282471"/>
                </a:solidFill>
                <a:latin typeface="Calibre-Light"/>
                <a:cs typeface="Calibre-Light"/>
              </a:rPr>
              <a:t>to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‘see’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into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Earth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rather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than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out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into</a:t>
            </a:r>
            <a:endParaRPr sz="2800" dirty="0">
              <a:latin typeface="Calibre-Light"/>
              <a:cs typeface="Calibre-Light"/>
            </a:endParaRPr>
          </a:p>
          <a:p>
            <a:pPr marL="12700" marR="650875">
              <a:lnSpc>
                <a:spcPct val="104299"/>
              </a:lnSpc>
            </a:pPr>
            <a:r>
              <a:rPr lang="en-AU" sz="2800" spc="30" dirty="0">
                <a:solidFill>
                  <a:srgbClr val="282471"/>
                </a:solidFill>
                <a:latin typeface="Calibre-Light"/>
                <a:cs typeface="Calibre-Light"/>
              </a:rPr>
              <a:t>S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pace</a:t>
            </a:r>
            <a:r>
              <a:rPr lang="en-AU" sz="2800" spc="30" dirty="0">
                <a:solidFill>
                  <a:srgbClr val="282471"/>
                </a:solidFill>
                <a:latin typeface="Calibre-Light"/>
                <a:cs typeface="Calibre-Light"/>
              </a:rPr>
              <a:t>.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800" spc="25" dirty="0">
                <a:solidFill>
                  <a:srgbClr val="282471"/>
                </a:solidFill>
                <a:latin typeface="Calibre-Light"/>
                <a:cs typeface="Calibre-Light"/>
              </a:rPr>
              <a:t>With the DLT, r</a:t>
            </a:r>
            <a:r>
              <a:rPr sz="2800" spc="25" dirty="0" err="1">
                <a:solidFill>
                  <a:srgbClr val="282471"/>
                </a:solidFill>
                <a:latin typeface="Calibre-Light"/>
                <a:cs typeface="Calibre-Light"/>
              </a:rPr>
              <a:t>esearchers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and applied scientists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can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capture,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focus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analyse</a:t>
            </a:r>
            <a:r>
              <a:rPr lang="en-AU" sz="2800" spc="0" dirty="0">
                <a:solidFill>
                  <a:schemeClr val="tx1"/>
                </a:solidFill>
                <a:latin typeface="Calibre-Light"/>
                <a:cs typeface="Calibre-Light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observational</a:t>
            </a:r>
            <a:r>
              <a:rPr sz="2800" spc="12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data.</a:t>
            </a:r>
            <a:endParaRPr sz="2800" dirty="0">
              <a:latin typeface="Calibre-Light"/>
              <a:cs typeface="Calibre-Light"/>
            </a:endParaRPr>
          </a:p>
          <a:p>
            <a:pPr marL="12700" marR="768985">
              <a:lnSpc>
                <a:spcPct val="104299"/>
              </a:lnSpc>
              <a:spcBef>
                <a:spcPts val="1650"/>
              </a:spcBef>
            </a:pP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Ultimately,</a:t>
            </a:r>
            <a:r>
              <a:rPr sz="2800" spc="19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researchers</a:t>
            </a:r>
            <a:r>
              <a:rPr sz="2800" spc="19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will</a:t>
            </a:r>
            <a:r>
              <a:rPr sz="2800" spc="19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be</a:t>
            </a:r>
            <a:r>
              <a:rPr sz="2800" spc="19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able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-5" dirty="0">
                <a:solidFill>
                  <a:srgbClr val="282471"/>
                </a:solidFill>
                <a:latin typeface="Calibre-Light"/>
                <a:cs typeface="Calibre-Light"/>
              </a:rPr>
              <a:t>to</a:t>
            </a:r>
            <a:r>
              <a:rPr sz="2800" spc="13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create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dirty="0">
                <a:solidFill>
                  <a:srgbClr val="282471"/>
                </a:solidFill>
                <a:latin typeface="Calibre-Light"/>
                <a:cs typeface="Calibre-Light"/>
              </a:rPr>
              <a:t>a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‘digital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twin’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5" dirty="0">
                <a:solidFill>
                  <a:srgbClr val="282471"/>
                </a:solidFill>
                <a:latin typeface="Calibre-Light"/>
                <a:cs typeface="Calibre-Light"/>
              </a:rPr>
              <a:t>of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Earth,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endParaRPr sz="2800" dirty="0">
              <a:latin typeface="Calibre-Light"/>
              <a:cs typeface="Calibre-Light"/>
            </a:endParaRPr>
          </a:p>
          <a:p>
            <a:pPr marL="12700" marR="153035">
              <a:lnSpc>
                <a:spcPct val="104299"/>
              </a:lnSpc>
            </a:pP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understand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how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the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Australian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continent </a:t>
            </a:r>
            <a:r>
              <a:rPr sz="2800" spc="-60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might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40" dirty="0">
                <a:solidFill>
                  <a:srgbClr val="282471"/>
                </a:solidFill>
                <a:latin typeface="Calibre-Light"/>
                <a:cs typeface="Calibre-Light"/>
              </a:rPr>
              <a:t>service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our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growing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minerals,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-10" dirty="0">
                <a:solidFill>
                  <a:srgbClr val="282471"/>
                </a:solidFill>
                <a:latin typeface="Calibre-Light"/>
                <a:cs typeface="Calibre-Light"/>
              </a:rPr>
              <a:t>water,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-Light"/>
                <a:cs typeface="Calibre-Light"/>
              </a:rPr>
              <a:t>energy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20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-Light"/>
                <a:cs typeface="Calibre-Light"/>
              </a:rPr>
              <a:t>space</a:t>
            </a:r>
            <a:r>
              <a:rPr sz="2800" spc="14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needs</a:t>
            </a:r>
            <a:r>
              <a:rPr sz="2800" spc="13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-Light"/>
                <a:cs typeface="Calibre-Light"/>
              </a:rPr>
              <a:t>in</a:t>
            </a:r>
            <a:endParaRPr sz="2800" dirty="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2800" spc="15" dirty="0">
                <a:solidFill>
                  <a:srgbClr val="282471"/>
                </a:solidFill>
                <a:latin typeface="Calibre-Light"/>
                <a:cs typeface="Calibre-Light"/>
              </a:rPr>
              <a:t>the</a:t>
            </a:r>
            <a:r>
              <a:rPr sz="2800" spc="11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40" dirty="0">
                <a:solidFill>
                  <a:srgbClr val="282471"/>
                </a:solidFill>
                <a:latin typeface="Calibre-Light"/>
                <a:cs typeface="Calibre-Light"/>
              </a:rPr>
              <a:t>decades</a:t>
            </a:r>
            <a:r>
              <a:rPr sz="2800" spc="11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-Light"/>
                <a:cs typeface="Calibre-Light"/>
              </a:rPr>
              <a:t>ahead.</a:t>
            </a:r>
            <a:endParaRPr sz="2800" dirty="0">
              <a:latin typeface="Calibre-Light"/>
              <a:cs typeface="Calibre-Light"/>
            </a:endParaRPr>
          </a:p>
        </p:txBody>
      </p:sp>
    </p:spTree>
    <p:extLst>
      <p:ext uri="{BB962C8B-B14F-4D97-AF65-F5344CB8AC3E}">
        <p14:creationId xmlns:p14="http://schemas.microsoft.com/office/powerpoint/2010/main" val="9033833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ortunit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9BF6BB-AC7B-A445-AEA0-ACA29807038F}"/>
              </a:ext>
            </a:extLst>
          </p:cNvPr>
          <p:cNvSpPr txBox="1"/>
          <p:nvPr userDrawn="1"/>
        </p:nvSpPr>
        <p:spPr>
          <a:xfrm>
            <a:off x="992609" y="1324046"/>
            <a:ext cx="782265" cy="8728003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6125"/>
              </a:lnSpc>
            </a:pPr>
            <a:r>
              <a:rPr lang="en-US" sz="4900" spc="15" dirty="0">
                <a:solidFill>
                  <a:srgbClr val="282471"/>
                </a:solidFill>
                <a:latin typeface="Calibre-Light"/>
                <a:cs typeface="Calibre-Light"/>
              </a:rPr>
              <a:t>Opportunity</a:t>
            </a:r>
            <a:endParaRPr sz="4900" dirty="0">
              <a:latin typeface="Calibre-Light"/>
              <a:cs typeface="Calibre-Light"/>
            </a:endParaRPr>
          </a:p>
        </p:txBody>
      </p:sp>
      <p:sp>
        <p:nvSpPr>
          <p:cNvPr id="90" name="object 2">
            <a:extLst>
              <a:ext uri="{FF2B5EF4-FFF2-40B4-BE49-F238E27FC236}">
                <a16:creationId xmlns:a16="http://schemas.microsoft.com/office/drawing/2014/main" id="{0E7C4CF4-BFE2-1240-B219-9E44139908B6}"/>
              </a:ext>
            </a:extLst>
          </p:cNvPr>
          <p:cNvSpPr/>
          <p:nvPr userDrawn="1"/>
        </p:nvSpPr>
        <p:spPr>
          <a:xfrm>
            <a:off x="2230298" y="5342769"/>
            <a:ext cx="3152140" cy="0"/>
          </a:xfrm>
          <a:custGeom>
            <a:avLst/>
            <a:gdLst/>
            <a:ahLst/>
            <a:cxnLst/>
            <a:rect l="l" t="t" r="r" b="b"/>
            <a:pathLst>
              <a:path w="3152140">
                <a:moveTo>
                  <a:pt x="0" y="0"/>
                </a:moveTo>
                <a:lnTo>
                  <a:pt x="3151736" y="0"/>
                </a:lnTo>
              </a:path>
            </a:pathLst>
          </a:custGeom>
          <a:ln w="523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3">
            <a:extLst>
              <a:ext uri="{FF2B5EF4-FFF2-40B4-BE49-F238E27FC236}">
                <a16:creationId xmlns:a16="http://schemas.microsoft.com/office/drawing/2014/main" id="{60120FFD-84F1-7842-8E65-03763EBEE92C}"/>
              </a:ext>
            </a:extLst>
          </p:cNvPr>
          <p:cNvSpPr txBox="1"/>
          <p:nvPr userDrawn="1"/>
        </p:nvSpPr>
        <p:spPr>
          <a:xfrm>
            <a:off x="2217598" y="4971441"/>
            <a:ext cx="78803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25" dirty="0">
                <a:solidFill>
                  <a:srgbClr val="282471"/>
                </a:solidFill>
                <a:latin typeface="Calibre-Medium"/>
                <a:cs typeface="Calibre-Medium"/>
              </a:rPr>
              <a:t>L</a:t>
            </a:r>
            <a:r>
              <a:rPr sz="1950" spc="50" dirty="0">
                <a:solidFill>
                  <a:srgbClr val="282471"/>
                </a:solidFill>
                <a:latin typeface="Calibre-Medium"/>
                <a:cs typeface="Calibre-Medium"/>
              </a:rPr>
              <a:t>e</a:t>
            </a:r>
            <a:r>
              <a:rPr sz="1950" spc="40" dirty="0">
                <a:solidFill>
                  <a:srgbClr val="282471"/>
                </a:solidFill>
                <a:latin typeface="Calibre-Medium"/>
                <a:cs typeface="Calibre-Medium"/>
              </a:rPr>
              <a:t>g</a:t>
            </a:r>
            <a:r>
              <a:rPr sz="1950" spc="45" dirty="0">
                <a:solidFill>
                  <a:srgbClr val="282471"/>
                </a:solidFill>
                <a:latin typeface="Calibre-Medium"/>
                <a:cs typeface="Calibre-Medium"/>
              </a:rPr>
              <a:t>en</a:t>
            </a:r>
            <a:r>
              <a:rPr sz="1950" spc="10" dirty="0">
                <a:solidFill>
                  <a:srgbClr val="282471"/>
                </a:solidFill>
                <a:latin typeface="Calibre-Medium"/>
                <a:cs typeface="Calibre-Medium"/>
              </a:rPr>
              <a:t>d</a:t>
            </a:r>
            <a:endParaRPr sz="1950">
              <a:latin typeface="Calibre-Medium"/>
              <a:cs typeface="Calibre-Medium"/>
            </a:endParaRPr>
          </a:p>
        </p:txBody>
      </p:sp>
      <p:sp>
        <p:nvSpPr>
          <p:cNvPr id="92" name="object 4">
            <a:extLst>
              <a:ext uri="{FF2B5EF4-FFF2-40B4-BE49-F238E27FC236}">
                <a16:creationId xmlns:a16="http://schemas.microsoft.com/office/drawing/2014/main" id="{F10D5072-F30D-F047-BF09-352471231BE9}"/>
              </a:ext>
            </a:extLst>
          </p:cNvPr>
          <p:cNvSpPr txBox="1"/>
          <p:nvPr userDrawn="1"/>
        </p:nvSpPr>
        <p:spPr>
          <a:xfrm>
            <a:off x="2217598" y="5423029"/>
            <a:ext cx="1915795" cy="14071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30" dirty="0">
                <a:solidFill>
                  <a:srgbClr val="282471"/>
                </a:solidFill>
                <a:latin typeface="Calibre Regular"/>
                <a:cs typeface="Calibre Regular"/>
              </a:rPr>
              <a:t>Circles</a:t>
            </a:r>
            <a:r>
              <a:rPr sz="1950" spc="8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950" spc="15" dirty="0">
                <a:solidFill>
                  <a:srgbClr val="282471"/>
                </a:solidFill>
                <a:latin typeface="Calibre Regular"/>
                <a:cs typeface="Calibre Regular"/>
              </a:rPr>
              <a:t>Full</a:t>
            </a:r>
            <a:r>
              <a:rPr sz="1950" spc="8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950" spc="20" dirty="0">
                <a:solidFill>
                  <a:srgbClr val="282471"/>
                </a:solidFill>
                <a:latin typeface="Calibre Regular"/>
                <a:cs typeface="Calibre Regular"/>
              </a:rPr>
              <a:t>—</a:t>
            </a:r>
            <a:endParaRPr sz="1950">
              <a:latin typeface="Calibre Regular"/>
              <a:cs typeface="Calibre Regular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950" spc="30" dirty="0">
                <a:solidFill>
                  <a:srgbClr val="282471"/>
                </a:solidFill>
                <a:latin typeface="Calibre-Light"/>
                <a:cs typeface="Calibre-Light"/>
              </a:rPr>
              <a:t>Existing</a:t>
            </a:r>
            <a:r>
              <a:rPr sz="1950" spc="8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950" spc="30" dirty="0">
                <a:solidFill>
                  <a:srgbClr val="282471"/>
                </a:solidFill>
                <a:latin typeface="Calibre-Light"/>
                <a:cs typeface="Calibre-Light"/>
              </a:rPr>
              <a:t>Programs</a:t>
            </a:r>
            <a:endParaRPr sz="1950">
              <a:latin typeface="Calibre-Light"/>
              <a:cs typeface="Calibre-Light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950" spc="30" dirty="0">
                <a:solidFill>
                  <a:srgbClr val="282471"/>
                </a:solidFill>
                <a:latin typeface="Calibre Regular"/>
                <a:cs typeface="Calibre Regular"/>
              </a:rPr>
              <a:t>Circles</a:t>
            </a:r>
            <a:r>
              <a:rPr sz="1950" spc="70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950" spc="35" dirty="0">
                <a:solidFill>
                  <a:srgbClr val="282471"/>
                </a:solidFill>
                <a:latin typeface="Calibre Regular"/>
                <a:cs typeface="Calibre Regular"/>
              </a:rPr>
              <a:t>Outlined</a:t>
            </a:r>
            <a:r>
              <a:rPr sz="1950" spc="7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950" spc="20" dirty="0">
                <a:solidFill>
                  <a:srgbClr val="282471"/>
                </a:solidFill>
                <a:latin typeface="Calibre Regular"/>
                <a:cs typeface="Calibre Regular"/>
              </a:rPr>
              <a:t>—</a:t>
            </a:r>
            <a:endParaRPr sz="1950">
              <a:latin typeface="Calibre Regular"/>
              <a:cs typeface="Calibre Regular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950" spc="20" dirty="0">
                <a:solidFill>
                  <a:srgbClr val="282471"/>
                </a:solidFill>
                <a:latin typeface="Calibre-Light"/>
                <a:cs typeface="Calibre-Light"/>
              </a:rPr>
              <a:t>Future</a:t>
            </a:r>
            <a:r>
              <a:rPr sz="1950" spc="70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950" spc="30" dirty="0">
                <a:solidFill>
                  <a:srgbClr val="282471"/>
                </a:solidFill>
                <a:latin typeface="Calibre-Light"/>
                <a:cs typeface="Calibre-Light"/>
              </a:rPr>
              <a:t>Programs</a:t>
            </a:r>
            <a:endParaRPr sz="1950">
              <a:latin typeface="Calibre-Light"/>
              <a:cs typeface="Calibre-Light"/>
            </a:endParaRPr>
          </a:p>
        </p:txBody>
      </p:sp>
      <p:sp>
        <p:nvSpPr>
          <p:cNvPr id="94" name="object 2">
            <a:extLst>
              <a:ext uri="{FF2B5EF4-FFF2-40B4-BE49-F238E27FC236}">
                <a16:creationId xmlns:a16="http://schemas.microsoft.com/office/drawing/2014/main" id="{750272D4-D035-224D-B1B7-6080F3ACE8CF}"/>
              </a:ext>
            </a:extLst>
          </p:cNvPr>
          <p:cNvSpPr txBox="1"/>
          <p:nvPr userDrawn="1"/>
        </p:nvSpPr>
        <p:spPr>
          <a:xfrm>
            <a:off x="2217598" y="1092503"/>
            <a:ext cx="2995930" cy="2918101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995"/>
              </a:spcBef>
            </a:pPr>
            <a:r>
              <a:rPr lang="en-AU" sz="2800" spc="25" dirty="0">
                <a:solidFill>
                  <a:srgbClr val="282471"/>
                </a:solidFill>
                <a:latin typeface="Calibre Regular"/>
                <a:cs typeface="Calibre Regular"/>
              </a:rPr>
              <a:t>The DLT augments and substantially  extends the existing </a:t>
            </a:r>
            <a:r>
              <a:rPr lang="en-AU" sz="2800" spc="25" dirty="0" err="1">
                <a:solidFill>
                  <a:srgbClr val="282471"/>
                </a:solidFill>
                <a:latin typeface="Calibre Regular"/>
                <a:cs typeface="Calibre Regular"/>
              </a:rPr>
              <a:t>AuScope</a:t>
            </a:r>
            <a:r>
              <a:rPr lang="en-AU" sz="2800" spc="25" dirty="0">
                <a:solidFill>
                  <a:srgbClr val="282471"/>
                </a:solidFill>
                <a:latin typeface="Calibre Regular"/>
                <a:cs typeface="Calibre Regular"/>
              </a:rPr>
              <a:t> Model that  we have developed over the last decade.</a:t>
            </a:r>
            <a:endParaRPr sz="2800" dirty="0">
              <a:latin typeface="Calibre-Light"/>
              <a:cs typeface="Calibre-Light"/>
            </a:endParaRPr>
          </a:p>
        </p:txBody>
      </p:sp>
      <p:sp>
        <p:nvSpPr>
          <p:cNvPr id="96" name="object 7">
            <a:extLst>
              <a:ext uri="{FF2B5EF4-FFF2-40B4-BE49-F238E27FC236}">
                <a16:creationId xmlns:a16="http://schemas.microsoft.com/office/drawing/2014/main" id="{78869333-935E-0A48-B189-D34FEE9BCC8C}"/>
              </a:ext>
            </a:extLst>
          </p:cNvPr>
          <p:cNvSpPr/>
          <p:nvPr userDrawn="1"/>
        </p:nvSpPr>
        <p:spPr>
          <a:xfrm>
            <a:off x="8273269" y="9414192"/>
            <a:ext cx="1675764" cy="0"/>
          </a:xfrm>
          <a:custGeom>
            <a:avLst/>
            <a:gdLst/>
            <a:ahLst/>
            <a:cxnLst/>
            <a:rect l="l" t="t" r="r" b="b"/>
            <a:pathLst>
              <a:path w="1675765">
                <a:moveTo>
                  <a:pt x="1675341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7" name="object 8">
            <a:extLst>
              <a:ext uri="{FF2B5EF4-FFF2-40B4-BE49-F238E27FC236}">
                <a16:creationId xmlns:a16="http://schemas.microsoft.com/office/drawing/2014/main" id="{0505B09B-4131-AB4C-B675-F51C098D45F1}"/>
              </a:ext>
            </a:extLst>
          </p:cNvPr>
          <p:cNvGrpSpPr/>
          <p:nvPr userDrawn="1"/>
        </p:nvGrpSpPr>
        <p:grpSpPr>
          <a:xfrm>
            <a:off x="8851737" y="8698428"/>
            <a:ext cx="512361" cy="509771"/>
            <a:chOff x="8851737" y="8698428"/>
            <a:chExt cx="512361" cy="509771"/>
          </a:xfrm>
        </p:grpSpPr>
        <p:sp>
          <p:nvSpPr>
            <p:cNvPr id="98" name="object 9">
              <a:extLst>
                <a:ext uri="{FF2B5EF4-FFF2-40B4-BE49-F238E27FC236}">
                  <a16:creationId xmlns:a16="http://schemas.microsoft.com/office/drawing/2014/main" id="{B5DFFDB0-BC1C-DC45-8F69-F5252E8C3CD4}"/>
                </a:ext>
              </a:extLst>
            </p:cNvPr>
            <p:cNvSpPr/>
            <p:nvPr/>
          </p:nvSpPr>
          <p:spPr>
            <a:xfrm>
              <a:off x="8946744" y="8698439"/>
              <a:ext cx="415290" cy="337185"/>
            </a:xfrm>
            <a:custGeom>
              <a:avLst/>
              <a:gdLst/>
              <a:ahLst/>
              <a:cxnLst/>
              <a:rect l="l" t="t" r="r" b="b"/>
              <a:pathLst>
                <a:path w="415290" h="337184">
                  <a:moveTo>
                    <a:pt x="414693" y="254825"/>
                  </a:moveTo>
                  <a:lnTo>
                    <a:pt x="410591" y="209029"/>
                  </a:lnTo>
                  <a:lnTo>
                    <a:pt x="398754" y="165912"/>
                  </a:lnTo>
                  <a:lnTo>
                    <a:pt x="379895" y="126212"/>
                  </a:lnTo>
                  <a:lnTo>
                    <a:pt x="354749" y="90652"/>
                  </a:lnTo>
                  <a:lnTo>
                    <a:pt x="324027" y="59931"/>
                  </a:lnTo>
                  <a:lnTo>
                    <a:pt x="288467" y="34785"/>
                  </a:lnTo>
                  <a:lnTo>
                    <a:pt x="248754" y="15938"/>
                  </a:lnTo>
                  <a:lnTo>
                    <a:pt x="205638" y="4102"/>
                  </a:lnTo>
                  <a:lnTo>
                    <a:pt x="159829" y="0"/>
                  </a:lnTo>
                  <a:lnTo>
                    <a:pt x="159829" y="63665"/>
                  </a:lnTo>
                  <a:lnTo>
                    <a:pt x="203885" y="69062"/>
                  </a:lnTo>
                  <a:lnTo>
                    <a:pt x="244665" y="84328"/>
                  </a:lnTo>
                  <a:lnTo>
                    <a:pt x="280911" y="108115"/>
                  </a:lnTo>
                  <a:lnTo>
                    <a:pt x="311327" y="139039"/>
                  </a:lnTo>
                  <a:lnTo>
                    <a:pt x="334645" y="175742"/>
                  </a:lnTo>
                  <a:lnTo>
                    <a:pt x="349567" y="216865"/>
                  </a:lnTo>
                  <a:lnTo>
                    <a:pt x="354838" y="261048"/>
                  </a:lnTo>
                  <a:lnTo>
                    <a:pt x="335534" y="274345"/>
                  </a:lnTo>
                  <a:lnTo>
                    <a:pt x="299542" y="289356"/>
                  </a:lnTo>
                  <a:lnTo>
                    <a:pt x="226161" y="305371"/>
                  </a:lnTo>
                  <a:lnTo>
                    <a:pt x="179133" y="309270"/>
                  </a:lnTo>
                  <a:lnTo>
                    <a:pt x="129514" y="309041"/>
                  </a:lnTo>
                  <a:lnTo>
                    <a:pt x="81673" y="304012"/>
                  </a:lnTo>
                  <a:lnTo>
                    <a:pt x="39941" y="293509"/>
                  </a:lnTo>
                  <a:lnTo>
                    <a:pt x="0" y="306387"/>
                  </a:lnTo>
                  <a:lnTo>
                    <a:pt x="44107" y="323532"/>
                  </a:lnTo>
                  <a:lnTo>
                    <a:pt x="95402" y="333387"/>
                  </a:lnTo>
                  <a:lnTo>
                    <a:pt x="151003" y="336791"/>
                  </a:lnTo>
                  <a:lnTo>
                    <a:pt x="208026" y="334594"/>
                  </a:lnTo>
                  <a:lnTo>
                    <a:pt x="263613" y="327647"/>
                  </a:lnTo>
                  <a:lnTo>
                    <a:pt x="314871" y="316801"/>
                  </a:lnTo>
                  <a:lnTo>
                    <a:pt x="338683" y="309270"/>
                  </a:lnTo>
                  <a:lnTo>
                    <a:pt x="358927" y="302882"/>
                  </a:lnTo>
                  <a:lnTo>
                    <a:pt x="413969" y="269252"/>
                  </a:lnTo>
                  <a:lnTo>
                    <a:pt x="414324" y="261226"/>
                  </a:lnTo>
                  <a:lnTo>
                    <a:pt x="414693" y="258076"/>
                  </a:lnTo>
                  <a:lnTo>
                    <a:pt x="414693" y="254825"/>
                  </a:lnTo>
                  <a:close/>
                </a:path>
              </a:pathLst>
            </a:custGeom>
            <a:solidFill>
              <a:srgbClr val="A8D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10">
              <a:extLst>
                <a:ext uri="{FF2B5EF4-FFF2-40B4-BE49-F238E27FC236}">
                  <a16:creationId xmlns:a16="http://schemas.microsoft.com/office/drawing/2014/main" id="{BFE67BB5-CC5C-1E41-A439-31AF09FEE7E8}"/>
                </a:ext>
              </a:extLst>
            </p:cNvPr>
            <p:cNvSpPr/>
            <p:nvPr/>
          </p:nvSpPr>
          <p:spPr>
            <a:xfrm>
              <a:off x="8851737" y="8698929"/>
              <a:ext cx="509270" cy="509270"/>
            </a:xfrm>
            <a:custGeom>
              <a:avLst/>
              <a:gdLst/>
              <a:ahLst/>
              <a:cxnLst/>
              <a:rect l="l" t="t" r="r" b="b"/>
              <a:pathLst>
                <a:path w="509270" h="509270">
                  <a:moveTo>
                    <a:pt x="244882" y="0"/>
                  </a:moveTo>
                  <a:lnTo>
                    <a:pt x="195290" y="6809"/>
                  </a:lnTo>
                  <a:lnTo>
                    <a:pt x="149211" y="22649"/>
                  </a:lnTo>
                  <a:lnTo>
                    <a:pt x="107599" y="46572"/>
                  </a:lnTo>
                  <a:lnTo>
                    <a:pt x="71411" y="77633"/>
                  </a:lnTo>
                  <a:lnTo>
                    <a:pt x="41602" y="114886"/>
                  </a:lnTo>
                  <a:lnTo>
                    <a:pt x="19126" y="157383"/>
                  </a:lnTo>
                  <a:lnTo>
                    <a:pt x="4940" y="204179"/>
                  </a:lnTo>
                  <a:lnTo>
                    <a:pt x="0" y="254327"/>
                  </a:lnTo>
                  <a:lnTo>
                    <a:pt x="4106" y="300139"/>
                  </a:lnTo>
                  <a:lnTo>
                    <a:pt x="15945" y="343255"/>
                  </a:lnTo>
                  <a:lnTo>
                    <a:pt x="34797" y="382957"/>
                  </a:lnTo>
                  <a:lnTo>
                    <a:pt x="59941" y="418524"/>
                  </a:lnTo>
                  <a:lnTo>
                    <a:pt x="90658" y="449237"/>
                  </a:lnTo>
                  <a:lnTo>
                    <a:pt x="126227" y="474378"/>
                  </a:lnTo>
                  <a:lnTo>
                    <a:pt x="165929" y="493226"/>
                  </a:lnTo>
                  <a:lnTo>
                    <a:pt x="209044" y="505062"/>
                  </a:lnTo>
                  <a:lnTo>
                    <a:pt x="254850" y="509167"/>
                  </a:lnTo>
                  <a:lnTo>
                    <a:pt x="304470" y="504333"/>
                  </a:lnTo>
                  <a:lnTo>
                    <a:pt x="350818" y="490448"/>
                  </a:lnTo>
                  <a:lnTo>
                    <a:pt x="392979" y="468433"/>
                  </a:lnTo>
                  <a:lnTo>
                    <a:pt x="430039" y="439214"/>
                  </a:lnTo>
                  <a:lnTo>
                    <a:pt x="461083" y="403713"/>
                  </a:lnTo>
                  <a:lnTo>
                    <a:pt x="485197" y="362854"/>
                  </a:lnTo>
                  <a:lnTo>
                    <a:pt x="501467" y="317560"/>
                  </a:lnTo>
                  <a:lnTo>
                    <a:pt x="508979" y="268756"/>
                  </a:lnTo>
                  <a:lnTo>
                    <a:pt x="487937" y="286253"/>
                  </a:lnTo>
                  <a:lnTo>
                    <a:pt x="453947" y="302382"/>
                  </a:lnTo>
                  <a:lnTo>
                    <a:pt x="409884" y="316299"/>
                  </a:lnTo>
                  <a:lnTo>
                    <a:pt x="358624" y="327154"/>
                  </a:lnTo>
                  <a:lnTo>
                    <a:pt x="303042" y="334103"/>
                  </a:lnTo>
                  <a:lnTo>
                    <a:pt x="246015" y="336298"/>
                  </a:lnTo>
                  <a:lnTo>
                    <a:pt x="190417" y="332893"/>
                  </a:lnTo>
                  <a:lnTo>
                    <a:pt x="139124" y="323041"/>
                  </a:lnTo>
                  <a:lnTo>
                    <a:pt x="95012" y="305896"/>
                  </a:lnTo>
                  <a:lnTo>
                    <a:pt x="95012" y="302378"/>
                  </a:lnTo>
                  <a:lnTo>
                    <a:pt x="98927" y="244853"/>
                  </a:lnTo>
                  <a:lnTo>
                    <a:pt x="110100" y="189392"/>
                  </a:lnTo>
                  <a:lnTo>
                    <a:pt x="127676" y="137623"/>
                  </a:lnTo>
                  <a:lnTo>
                    <a:pt x="150798" y="91172"/>
                  </a:lnTo>
                  <a:lnTo>
                    <a:pt x="178611" y="51666"/>
                  </a:lnTo>
                  <a:lnTo>
                    <a:pt x="210257" y="20733"/>
                  </a:lnTo>
                  <a:lnTo>
                    <a:pt x="244882" y="0"/>
                  </a:lnTo>
                  <a:close/>
                </a:path>
              </a:pathLst>
            </a:custGeom>
            <a:solidFill>
              <a:srgbClr val="6FB8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1">
              <a:extLst>
                <a:ext uri="{FF2B5EF4-FFF2-40B4-BE49-F238E27FC236}">
                  <a16:creationId xmlns:a16="http://schemas.microsoft.com/office/drawing/2014/main" id="{9593A477-5669-8D43-820C-20BE2E3CA534}"/>
                </a:ext>
              </a:extLst>
            </p:cNvPr>
            <p:cNvSpPr/>
            <p:nvPr/>
          </p:nvSpPr>
          <p:spPr>
            <a:xfrm>
              <a:off x="8946750" y="8698428"/>
              <a:ext cx="160020" cy="306705"/>
            </a:xfrm>
            <a:custGeom>
              <a:avLst/>
              <a:gdLst/>
              <a:ahLst/>
              <a:cxnLst/>
              <a:rect l="l" t="t" r="r" b="b"/>
              <a:pathLst>
                <a:path w="160020" h="306704">
                  <a:moveTo>
                    <a:pt x="159838" y="0"/>
                  </a:moveTo>
                  <a:lnTo>
                    <a:pt x="156476" y="0"/>
                  </a:lnTo>
                  <a:lnTo>
                    <a:pt x="153209" y="366"/>
                  </a:lnTo>
                  <a:lnTo>
                    <a:pt x="149869" y="502"/>
                  </a:lnTo>
                  <a:lnTo>
                    <a:pt x="115245" y="21236"/>
                  </a:lnTo>
                  <a:lnTo>
                    <a:pt x="83598" y="52169"/>
                  </a:lnTo>
                  <a:lnTo>
                    <a:pt x="55785" y="91674"/>
                  </a:lnTo>
                  <a:lnTo>
                    <a:pt x="32663" y="138125"/>
                  </a:lnTo>
                  <a:lnTo>
                    <a:pt x="15087" y="189895"/>
                  </a:lnTo>
                  <a:lnTo>
                    <a:pt x="3914" y="245355"/>
                  </a:lnTo>
                  <a:lnTo>
                    <a:pt x="0" y="302880"/>
                  </a:lnTo>
                  <a:lnTo>
                    <a:pt x="0" y="306399"/>
                  </a:lnTo>
                  <a:lnTo>
                    <a:pt x="39946" y="293477"/>
                  </a:lnTo>
                  <a:lnTo>
                    <a:pt x="44233" y="241287"/>
                  </a:lnTo>
                  <a:lnTo>
                    <a:pt x="56321" y="191731"/>
                  </a:lnTo>
                  <a:lnTo>
                    <a:pt x="75068" y="147002"/>
                  </a:lnTo>
                  <a:lnTo>
                    <a:pt x="99331" y="109288"/>
                  </a:lnTo>
                  <a:lnTo>
                    <a:pt x="127969" y="80782"/>
                  </a:lnTo>
                  <a:lnTo>
                    <a:pt x="159838" y="63673"/>
                  </a:lnTo>
                  <a:lnTo>
                    <a:pt x="159838" y="0"/>
                  </a:lnTo>
                  <a:close/>
                </a:path>
              </a:pathLst>
            </a:custGeom>
            <a:solidFill>
              <a:srgbClr val="A8D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2">
              <a:extLst>
                <a:ext uri="{FF2B5EF4-FFF2-40B4-BE49-F238E27FC236}">
                  <a16:creationId xmlns:a16="http://schemas.microsoft.com/office/drawing/2014/main" id="{A304711D-62EE-5C4D-815A-46375975453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06581" y="8762103"/>
              <a:ext cx="194999" cy="197376"/>
            </a:xfrm>
            <a:prstGeom prst="rect">
              <a:avLst/>
            </a:prstGeom>
          </p:spPr>
        </p:pic>
        <p:sp>
          <p:nvSpPr>
            <p:cNvPr id="102" name="object 13">
              <a:extLst>
                <a:ext uri="{FF2B5EF4-FFF2-40B4-BE49-F238E27FC236}">
                  <a16:creationId xmlns:a16="http://schemas.microsoft.com/office/drawing/2014/main" id="{C669FF3E-58A7-5840-A5F7-A6A0F6BC7C71}"/>
                </a:ext>
              </a:extLst>
            </p:cNvPr>
            <p:cNvSpPr/>
            <p:nvPr/>
          </p:nvSpPr>
          <p:spPr>
            <a:xfrm>
              <a:off x="8986694" y="8955846"/>
              <a:ext cx="314960" cy="52069"/>
            </a:xfrm>
            <a:custGeom>
              <a:avLst/>
              <a:gdLst/>
              <a:ahLst/>
              <a:cxnLst/>
              <a:rect l="l" t="t" r="r" b="b"/>
              <a:pathLst>
                <a:path w="314959" h="52070">
                  <a:moveTo>
                    <a:pt x="39967" y="23109"/>
                  </a:moveTo>
                  <a:lnTo>
                    <a:pt x="10" y="36051"/>
                  </a:lnTo>
                  <a:lnTo>
                    <a:pt x="41727" y="46595"/>
                  </a:lnTo>
                  <a:lnTo>
                    <a:pt x="89573" y="51630"/>
                  </a:lnTo>
                  <a:lnTo>
                    <a:pt x="139187" y="51864"/>
                  </a:lnTo>
                  <a:lnTo>
                    <a:pt x="186218" y="47960"/>
                  </a:lnTo>
                  <a:lnTo>
                    <a:pt x="226317" y="40585"/>
                  </a:lnTo>
                  <a:lnTo>
                    <a:pt x="262108" y="29386"/>
                  </a:lnTo>
                  <a:lnTo>
                    <a:pt x="91437" y="29386"/>
                  </a:lnTo>
                  <a:lnTo>
                    <a:pt x="39967" y="23203"/>
                  </a:lnTo>
                  <a:close/>
                </a:path>
                <a:path w="314959" h="52070">
                  <a:moveTo>
                    <a:pt x="251364" y="0"/>
                  </a:moveTo>
                  <a:lnTo>
                    <a:pt x="204081" y="17889"/>
                  </a:lnTo>
                  <a:lnTo>
                    <a:pt x="148457" y="27649"/>
                  </a:lnTo>
                  <a:lnTo>
                    <a:pt x="91437" y="29386"/>
                  </a:lnTo>
                  <a:lnTo>
                    <a:pt x="262108" y="29386"/>
                  </a:lnTo>
                  <a:lnTo>
                    <a:pt x="264081" y="28768"/>
                  </a:lnTo>
                  <a:lnTo>
                    <a:pt x="291870" y="16737"/>
                  </a:lnTo>
                  <a:lnTo>
                    <a:pt x="309026" y="7392"/>
                  </a:lnTo>
                  <a:lnTo>
                    <a:pt x="314890" y="3633"/>
                  </a:lnTo>
                  <a:lnTo>
                    <a:pt x="251364" y="0"/>
                  </a:lnTo>
                  <a:close/>
                </a:path>
              </a:pathLst>
            </a:custGeom>
            <a:solidFill>
              <a:srgbClr val="DBED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4">
              <a:extLst>
                <a:ext uri="{FF2B5EF4-FFF2-40B4-BE49-F238E27FC236}">
                  <a16:creationId xmlns:a16="http://schemas.microsoft.com/office/drawing/2014/main" id="{95F26D09-E001-994F-9430-DAC958D8FB3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43609" y="8698433"/>
              <a:ext cx="420489" cy="309534"/>
            </a:xfrm>
            <a:prstGeom prst="rect">
              <a:avLst/>
            </a:prstGeom>
          </p:spPr>
        </p:pic>
      </p:grpSp>
      <p:sp>
        <p:nvSpPr>
          <p:cNvPr id="104" name="object 15">
            <a:extLst>
              <a:ext uri="{FF2B5EF4-FFF2-40B4-BE49-F238E27FC236}">
                <a16:creationId xmlns:a16="http://schemas.microsoft.com/office/drawing/2014/main" id="{06C69576-D42F-7543-8983-E0E0244422C5}"/>
              </a:ext>
            </a:extLst>
          </p:cNvPr>
          <p:cNvSpPr txBox="1"/>
          <p:nvPr userDrawn="1"/>
        </p:nvSpPr>
        <p:spPr>
          <a:xfrm>
            <a:off x="7692890" y="9523386"/>
            <a:ext cx="2827655" cy="53848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33020">
              <a:lnSpc>
                <a:spcPct val="104099"/>
              </a:lnSpc>
              <a:spcBef>
                <a:spcPts val="15"/>
              </a:spcBef>
            </a:pP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Earth</a:t>
            </a:r>
            <a:r>
              <a:rPr sz="1650" spc="65" dirty="0">
                <a:solidFill>
                  <a:srgbClr val="0D0059"/>
                </a:solidFill>
                <a:latin typeface="Calibre Regular"/>
                <a:cs typeface="Calibre Regular"/>
              </a:rPr>
              <a:t> 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Composition</a:t>
            </a:r>
            <a:r>
              <a:rPr sz="1650" spc="65" dirty="0">
                <a:solidFill>
                  <a:srgbClr val="0D0059"/>
                </a:solidFill>
                <a:latin typeface="Calibre Regular"/>
                <a:cs typeface="Calibre Regular"/>
              </a:rPr>
              <a:t> 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and</a:t>
            </a:r>
            <a:r>
              <a:rPr sz="1650" spc="65" dirty="0">
                <a:solidFill>
                  <a:srgbClr val="0D0059"/>
                </a:solidFill>
                <a:latin typeface="Calibre Regular"/>
                <a:cs typeface="Calibre Regular"/>
              </a:rPr>
              <a:t> </a:t>
            </a:r>
            <a:r>
              <a:rPr sz="1650" dirty="0">
                <a:solidFill>
                  <a:srgbClr val="0D0059"/>
                </a:solidFill>
                <a:latin typeface="Calibre Regular"/>
                <a:cs typeface="Calibre Regular"/>
              </a:rPr>
              <a:t>Evolution </a:t>
            </a:r>
            <a:r>
              <a:rPr sz="1650" spc="-350" dirty="0">
                <a:solidFill>
                  <a:srgbClr val="0D0059"/>
                </a:solidFill>
                <a:latin typeface="Calibre Regular"/>
                <a:cs typeface="Calibre Regular"/>
              </a:rPr>
              <a:t> </a:t>
            </a:r>
            <a:r>
              <a:rPr sz="1650" spc="5" dirty="0">
                <a:solidFill>
                  <a:srgbClr val="0D0059"/>
                </a:solidFill>
                <a:latin typeface="Calibre Regular"/>
                <a:cs typeface="Calibre Regular"/>
              </a:rPr>
              <a:t>(Curtin,</a:t>
            </a:r>
            <a:r>
              <a:rPr sz="1650" spc="60" dirty="0">
                <a:solidFill>
                  <a:srgbClr val="0D0059"/>
                </a:solidFill>
                <a:latin typeface="Calibre Regular"/>
                <a:cs typeface="Calibre Regular"/>
              </a:rPr>
              <a:t> 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Melbourne</a:t>
            </a:r>
            <a:r>
              <a:rPr sz="1650" spc="65" dirty="0">
                <a:solidFill>
                  <a:srgbClr val="0D0059"/>
                </a:solidFill>
                <a:latin typeface="Calibre Regular"/>
                <a:cs typeface="Calibre Regular"/>
              </a:rPr>
              <a:t> </a:t>
            </a:r>
            <a:r>
              <a:rPr sz="1650" spc="-5" dirty="0">
                <a:solidFill>
                  <a:srgbClr val="0D0059"/>
                </a:solidFill>
                <a:latin typeface="Calibre Regular"/>
                <a:cs typeface="Calibre Regular"/>
              </a:rPr>
              <a:t>&amp;</a:t>
            </a:r>
            <a:r>
              <a:rPr sz="1650" spc="60" dirty="0">
                <a:solidFill>
                  <a:srgbClr val="0D0059"/>
                </a:solidFill>
                <a:latin typeface="Calibre Regular"/>
                <a:cs typeface="Calibre Regular"/>
              </a:rPr>
              <a:t> </a:t>
            </a:r>
            <a:r>
              <a:rPr sz="1650" spc="5" dirty="0">
                <a:solidFill>
                  <a:srgbClr val="0D0059"/>
                </a:solidFill>
                <a:latin typeface="Calibre Regular"/>
                <a:cs typeface="Calibre Regular"/>
              </a:rPr>
              <a:t>Sydney</a:t>
            </a:r>
            <a:r>
              <a:rPr sz="1650" spc="65" dirty="0">
                <a:solidFill>
                  <a:srgbClr val="0D0059"/>
                </a:solidFill>
                <a:latin typeface="Calibre Regular"/>
                <a:cs typeface="Calibre Regular"/>
              </a:rPr>
              <a:t> 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Uni)</a:t>
            </a:r>
            <a:endParaRPr sz="1650">
              <a:latin typeface="Calibre Regular"/>
              <a:cs typeface="Calibre Regular"/>
            </a:endParaRPr>
          </a:p>
        </p:txBody>
      </p:sp>
      <p:sp>
        <p:nvSpPr>
          <p:cNvPr id="105" name="object 16">
            <a:extLst>
              <a:ext uri="{FF2B5EF4-FFF2-40B4-BE49-F238E27FC236}">
                <a16:creationId xmlns:a16="http://schemas.microsoft.com/office/drawing/2014/main" id="{B47536E8-BF74-544E-9714-5722B6BAFF3E}"/>
              </a:ext>
            </a:extLst>
          </p:cNvPr>
          <p:cNvSpPr/>
          <p:nvPr userDrawn="1"/>
        </p:nvSpPr>
        <p:spPr>
          <a:xfrm>
            <a:off x="11021914" y="9414192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7">
            <a:extLst>
              <a:ext uri="{FF2B5EF4-FFF2-40B4-BE49-F238E27FC236}">
                <a16:creationId xmlns:a16="http://schemas.microsoft.com/office/drawing/2014/main" id="{44F00327-BA46-E240-AB67-B8C9F43FA4BC}"/>
              </a:ext>
            </a:extLst>
          </p:cNvPr>
          <p:cNvSpPr/>
          <p:nvPr userDrawn="1"/>
        </p:nvSpPr>
        <p:spPr>
          <a:xfrm>
            <a:off x="10939593" y="8697836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40">
                <a:moveTo>
                  <a:pt x="255185" y="0"/>
                </a:moveTo>
                <a:lnTo>
                  <a:pt x="209315" y="4111"/>
                </a:lnTo>
                <a:lnTo>
                  <a:pt x="166142" y="15966"/>
                </a:lnTo>
                <a:lnTo>
                  <a:pt x="126387" y="34842"/>
                </a:lnTo>
                <a:lnTo>
                  <a:pt x="90771" y="60020"/>
                </a:lnTo>
                <a:lnTo>
                  <a:pt x="60015" y="90779"/>
                </a:lnTo>
                <a:lnTo>
                  <a:pt x="34839" y="126398"/>
                </a:lnTo>
                <a:lnTo>
                  <a:pt x="15964" y="166156"/>
                </a:lnTo>
                <a:lnTo>
                  <a:pt x="4111" y="209332"/>
                </a:lnTo>
                <a:lnTo>
                  <a:pt x="0" y="255206"/>
                </a:lnTo>
                <a:lnTo>
                  <a:pt x="4111" y="301077"/>
                </a:lnTo>
                <a:lnTo>
                  <a:pt x="15964" y="344251"/>
                </a:lnTo>
                <a:lnTo>
                  <a:pt x="34839" y="384008"/>
                </a:lnTo>
                <a:lnTo>
                  <a:pt x="60015" y="419625"/>
                </a:lnTo>
                <a:lnTo>
                  <a:pt x="90771" y="450383"/>
                </a:lnTo>
                <a:lnTo>
                  <a:pt x="126387" y="475560"/>
                </a:lnTo>
                <a:lnTo>
                  <a:pt x="166142" y="494437"/>
                </a:lnTo>
                <a:lnTo>
                  <a:pt x="209315" y="506291"/>
                </a:lnTo>
                <a:lnTo>
                  <a:pt x="255185" y="510403"/>
                </a:lnTo>
                <a:lnTo>
                  <a:pt x="301060" y="506291"/>
                </a:lnTo>
                <a:lnTo>
                  <a:pt x="343290" y="494696"/>
                </a:lnTo>
                <a:lnTo>
                  <a:pt x="255185" y="494696"/>
                </a:lnTo>
                <a:lnTo>
                  <a:pt x="206983" y="489822"/>
                </a:lnTo>
                <a:lnTo>
                  <a:pt x="162059" y="475845"/>
                </a:lnTo>
                <a:lnTo>
                  <a:pt x="121384" y="453738"/>
                </a:lnTo>
                <a:lnTo>
                  <a:pt x="85928" y="424470"/>
                </a:lnTo>
                <a:lnTo>
                  <a:pt x="56661" y="389012"/>
                </a:lnTo>
                <a:lnTo>
                  <a:pt x="34555" y="348335"/>
                </a:lnTo>
                <a:lnTo>
                  <a:pt x="20580" y="303409"/>
                </a:lnTo>
                <a:lnTo>
                  <a:pt x="15706" y="255206"/>
                </a:lnTo>
                <a:lnTo>
                  <a:pt x="20580" y="207000"/>
                </a:lnTo>
                <a:lnTo>
                  <a:pt x="34555" y="162072"/>
                </a:lnTo>
                <a:lnTo>
                  <a:pt x="56661" y="121393"/>
                </a:lnTo>
                <a:lnTo>
                  <a:pt x="85928" y="85934"/>
                </a:lnTo>
                <a:lnTo>
                  <a:pt x="121384" y="56665"/>
                </a:lnTo>
                <a:lnTo>
                  <a:pt x="162059" y="34557"/>
                </a:lnTo>
                <a:lnTo>
                  <a:pt x="206983" y="20580"/>
                </a:lnTo>
                <a:lnTo>
                  <a:pt x="255185" y="15706"/>
                </a:lnTo>
                <a:lnTo>
                  <a:pt x="343290" y="15706"/>
                </a:lnTo>
                <a:lnTo>
                  <a:pt x="301060" y="4111"/>
                </a:lnTo>
                <a:lnTo>
                  <a:pt x="255185" y="0"/>
                </a:lnTo>
                <a:close/>
              </a:path>
              <a:path w="510540" h="510540">
                <a:moveTo>
                  <a:pt x="343290" y="15706"/>
                </a:moveTo>
                <a:lnTo>
                  <a:pt x="255185" y="15706"/>
                </a:lnTo>
                <a:lnTo>
                  <a:pt x="303392" y="20580"/>
                </a:lnTo>
                <a:lnTo>
                  <a:pt x="348320" y="34557"/>
                </a:lnTo>
                <a:lnTo>
                  <a:pt x="388999" y="56665"/>
                </a:lnTo>
                <a:lnTo>
                  <a:pt x="424458" y="85934"/>
                </a:lnTo>
                <a:lnTo>
                  <a:pt x="453727" y="121393"/>
                </a:lnTo>
                <a:lnTo>
                  <a:pt x="475835" y="162072"/>
                </a:lnTo>
                <a:lnTo>
                  <a:pt x="489811" y="207000"/>
                </a:lnTo>
                <a:lnTo>
                  <a:pt x="494686" y="255206"/>
                </a:lnTo>
                <a:lnTo>
                  <a:pt x="489811" y="303409"/>
                </a:lnTo>
                <a:lnTo>
                  <a:pt x="475835" y="348335"/>
                </a:lnTo>
                <a:lnTo>
                  <a:pt x="453727" y="389012"/>
                </a:lnTo>
                <a:lnTo>
                  <a:pt x="424458" y="424470"/>
                </a:lnTo>
                <a:lnTo>
                  <a:pt x="388999" y="453738"/>
                </a:lnTo>
                <a:lnTo>
                  <a:pt x="348320" y="475845"/>
                </a:lnTo>
                <a:lnTo>
                  <a:pt x="303392" y="489822"/>
                </a:lnTo>
                <a:lnTo>
                  <a:pt x="255185" y="494696"/>
                </a:lnTo>
                <a:lnTo>
                  <a:pt x="343290" y="494696"/>
                </a:lnTo>
                <a:lnTo>
                  <a:pt x="383994" y="475560"/>
                </a:lnTo>
                <a:lnTo>
                  <a:pt x="419613" y="450383"/>
                </a:lnTo>
                <a:lnTo>
                  <a:pt x="450371" y="419625"/>
                </a:lnTo>
                <a:lnTo>
                  <a:pt x="475549" y="384008"/>
                </a:lnTo>
                <a:lnTo>
                  <a:pt x="494426" y="344251"/>
                </a:lnTo>
                <a:lnTo>
                  <a:pt x="506281" y="301077"/>
                </a:lnTo>
                <a:lnTo>
                  <a:pt x="510392" y="255206"/>
                </a:lnTo>
                <a:lnTo>
                  <a:pt x="506281" y="209332"/>
                </a:lnTo>
                <a:lnTo>
                  <a:pt x="494426" y="166156"/>
                </a:lnTo>
                <a:lnTo>
                  <a:pt x="475549" y="126398"/>
                </a:lnTo>
                <a:lnTo>
                  <a:pt x="450371" y="90779"/>
                </a:lnTo>
                <a:lnTo>
                  <a:pt x="419613" y="60020"/>
                </a:lnTo>
                <a:lnTo>
                  <a:pt x="383994" y="34842"/>
                </a:lnTo>
                <a:lnTo>
                  <a:pt x="344236" y="15966"/>
                </a:lnTo>
                <a:lnTo>
                  <a:pt x="343290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8">
            <a:extLst>
              <a:ext uri="{FF2B5EF4-FFF2-40B4-BE49-F238E27FC236}">
                <a16:creationId xmlns:a16="http://schemas.microsoft.com/office/drawing/2014/main" id="{963C6083-3EA5-294B-8E50-F508EE244D81}"/>
              </a:ext>
            </a:extLst>
          </p:cNvPr>
          <p:cNvSpPr txBox="1"/>
          <p:nvPr userDrawn="1"/>
        </p:nvSpPr>
        <p:spPr>
          <a:xfrm>
            <a:off x="10750426" y="9523386"/>
            <a:ext cx="88900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5" dirty="0">
                <a:solidFill>
                  <a:srgbClr val="0D0059"/>
                </a:solidFill>
                <a:latin typeface="Calibre Regular"/>
                <a:cs typeface="Calibre Regular"/>
              </a:rPr>
              <a:t>C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h</a:t>
            </a:r>
            <a:r>
              <a:rPr sz="1650" dirty="0">
                <a:solidFill>
                  <a:srgbClr val="0D0059"/>
                </a:solidFill>
                <a:latin typeface="Calibre Regular"/>
                <a:cs typeface="Calibre Regular"/>
              </a:rPr>
              <a:t>r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on</a:t>
            </a:r>
            <a:r>
              <a:rPr sz="1650" spc="-35" dirty="0">
                <a:solidFill>
                  <a:srgbClr val="0D0059"/>
                </a:solidFill>
                <a:latin typeface="Calibre Regular"/>
                <a:cs typeface="Calibre Regular"/>
              </a:rPr>
              <a:t>A</a:t>
            </a:r>
            <a:r>
              <a:rPr sz="1650" spc="20" dirty="0">
                <a:solidFill>
                  <a:srgbClr val="0D0059"/>
                </a:solidFill>
                <a:latin typeface="Calibre Regular"/>
                <a:cs typeface="Calibre Regular"/>
              </a:rPr>
              <a:t>U</a:t>
            </a:r>
            <a:r>
              <a:rPr sz="1650" spc="-5" dirty="0">
                <a:solidFill>
                  <a:srgbClr val="0D0059"/>
                </a:solidFill>
                <a:latin typeface="Calibre Regular"/>
                <a:cs typeface="Calibre Regular"/>
              </a:rPr>
              <a:t>S</a:t>
            </a:r>
            <a:endParaRPr sz="1650">
              <a:latin typeface="Calibre Regular"/>
              <a:cs typeface="Calibre Regular"/>
            </a:endParaRPr>
          </a:p>
        </p:txBody>
      </p:sp>
      <p:sp>
        <p:nvSpPr>
          <p:cNvPr id="108" name="object 19">
            <a:extLst>
              <a:ext uri="{FF2B5EF4-FFF2-40B4-BE49-F238E27FC236}">
                <a16:creationId xmlns:a16="http://schemas.microsoft.com/office/drawing/2014/main" id="{8802E6D5-A6AB-3C41-BDFA-8849CAD295F5}"/>
              </a:ext>
            </a:extLst>
          </p:cNvPr>
          <p:cNvSpPr/>
          <p:nvPr userDrawn="1"/>
        </p:nvSpPr>
        <p:spPr>
          <a:xfrm>
            <a:off x="12022395" y="9414192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0">
            <a:extLst>
              <a:ext uri="{FF2B5EF4-FFF2-40B4-BE49-F238E27FC236}">
                <a16:creationId xmlns:a16="http://schemas.microsoft.com/office/drawing/2014/main" id="{0C9D8703-4D78-3444-8686-8CD5F51F73F8}"/>
              </a:ext>
            </a:extLst>
          </p:cNvPr>
          <p:cNvSpPr/>
          <p:nvPr userDrawn="1"/>
        </p:nvSpPr>
        <p:spPr>
          <a:xfrm>
            <a:off x="11940075" y="8697836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40">
                <a:moveTo>
                  <a:pt x="255185" y="0"/>
                </a:moveTo>
                <a:lnTo>
                  <a:pt x="209315" y="4111"/>
                </a:lnTo>
                <a:lnTo>
                  <a:pt x="166142" y="15966"/>
                </a:lnTo>
                <a:lnTo>
                  <a:pt x="126387" y="34842"/>
                </a:lnTo>
                <a:lnTo>
                  <a:pt x="90771" y="60020"/>
                </a:lnTo>
                <a:lnTo>
                  <a:pt x="60015" y="90779"/>
                </a:lnTo>
                <a:lnTo>
                  <a:pt x="34839" y="126398"/>
                </a:lnTo>
                <a:lnTo>
                  <a:pt x="15964" y="166156"/>
                </a:lnTo>
                <a:lnTo>
                  <a:pt x="4111" y="209332"/>
                </a:lnTo>
                <a:lnTo>
                  <a:pt x="0" y="255206"/>
                </a:lnTo>
                <a:lnTo>
                  <a:pt x="4111" y="301077"/>
                </a:lnTo>
                <a:lnTo>
                  <a:pt x="15964" y="344251"/>
                </a:lnTo>
                <a:lnTo>
                  <a:pt x="34839" y="384008"/>
                </a:lnTo>
                <a:lnTo>
                  <a:pt x="60015" y="419625"/>
                </a:lnTo>
                <a:lnTo>
                  <a:pt x="90771" y="450383"/>
                </a:lnTo>
                <a:lnTo>
                  <a:pt x="126387" y="475560"/>
                </a:lnTo>
                <a:lnTo>
                  <a:pt x="166142" y="494437"/>
                </a:lnTo>
                <a:lnTo>
                  <a:pt x="209315" y="506291"/>
                </a:lnTo>
                <a:lnTo>
                  <a:pt x="255185" y="510403"/>
                </a:lnTo>
                <a:lnTo>
                  <a:pt x="301060" y="506291"/>
                </a:lnTo>
                <a:lnTo>
                  <a:pt x="343290" y="494696"/>
                </a:lnTo>
                <a:lnTo>
                  <a:pt x="255185" y="494696"/>
                </a:lnTo>
                <a:lnTo>
                  <a:pt x="206983" y="489822"/>
                </a:lnTo>
                <a:lnTo>
                  <a:pt x="162059" y="475845"/>
                </a:lnTo>
                <a:lnTo>
                  <a:pt x="121384" y="453738"/>
                </a:lnTo>
                <a:lnTo>
                  <a:pt x="85928" y="424470"/>
                </a:lnTo>
                <a:lnTo>
                  <a:pt x="56661" y="389012"/>
                </a:lnTo>
                <a:lnTo>
                  <a:pt x="34555" y="348335"/>
                </a:lnTo>
                <a:lnTo>
                  <a:pt x="20580" y="303409"/>
                </a:lnTo>
                <a:lnTo>
                  <a:pt x="15706" y="255206"/>
                </a:lnTo>
                <a:lnTo>
                  <a:pt x="20580" y="207000"/>
                </a:lnTo>
                <a:lnTo>
                  <a:pt x="34555" y="162072"/>
                </a:lnTo>
                <a:lnTo>
                  <a:pt x="56661" y="121393"/>
                </a:lnTo>
                <a:lnTo>
                  <a:pt x="85928" y="85934"/>
                </a:lnTo>
                <a:lnTo>
                  <a:pt x="121384" y="56665"/>
                </a:lnTo>
                <a:lnTo>
                  <a:pt x="162059" y="34557"/>
                </a:lnTo>
                <a:lnTo>
                  <a:pt x="206983" y="20580"/>
                </a:lnTo>
                <a:lnTo>
                  <a:pt x="255185" y="15706"/>
                </a:lnTo>
                <a:lnTo>
                  <a:pt x="343290" y="15706"/>
                </a:lnTo>
                <a:lnTo>
                  <a:pt x="301060" y="4111"/>
                </a:lnTo>
                <a:lnTo>
                  <a:pt x="255185" y="0"/>
                </a:lnTo>
                <a:close/>
              </a:path>
              <a:path w="510540" h="510540">
                <a:moveTo>
                  <a:pt x="343290" y="15706"/>
                </a:moveTo>
                <a:lnTo>
                  <a:pt x="255185" y="15706"/>
                </a:lnTo>
                <a:lnTo>
                  <a:pt x="303392" y="20580"/>
                </a:lnTo>
                <a:lnTo>
                  <a:pt x="348320" y="34557"/>
                </a:lnTo>
                <a:lnTo>
                  <a:pt x="388999" y="56665"/>
                </a:lnTo>
                <a:lnTo>
                  <a:pt x="424458" y="85934"/>
                </a:lnTo>
                <a:lnTo>
                  <a:pt x="453727" y="121393"/>
                </a:lnTo>
                <a:lnTo>
                  <a:pt x="475835" y="162072"/>
                </a:lnTo>
                <a:lnTo>
                  <a:pt x="489811" y="207000"/>
                </a:lnTo>
                <a:lnTo>
                  <a:pt x="494686" y="255206"/>
                </a:lnTo>
                <a:lnTo>
                  <a:pt x="489811" y="303409"/>
                </a:lnTo>
                <a:lnTo>
                  <a:pt x="475835" y="348335"/>
                </a:lnTo>
                <a:lnTo>
                  <a:pt x="453727" y="389012"/>
                </a:lnTo>
                <a:lnTo>
                  <a:pt x="424458" y="424470"/>
                </a:lnTo>
                <a:lnTo>
                  <a:pt x="388999" y="453738"/>
                </a:lnTo>
                <a:lnTo>
                  <a:pt x="348320" y="475845"/>
                </a:lnTo>
                <a:lnTo>
                  <a:pt x="303392" y="489822"/>
                </a:lnTo>
                <a:lnTo>
                  <a:pt x="255185" y="494696"/>
                </a:lnTo>
                <a:lnTo>
                  <a:pt x="343290" y="494696"/>
                </a:lnTo>
                <a:lnTo>
                  <a:pt x="383994" y="475560"/>
                </a:lnTo>
                <a:lnTo>
                  <a:pt x="419613" y="450383"/>
                </a:lnTo>
                <a:lnTo>
                  <a:pt x="450371" y="419625"/>
                </a:lnTo>
                <a:lnTo>
                  <a:pt x="475549" y="384008"/>
                </a:lnTo>
                <a:lnTo>
                  <a:pt x="494426" y="344251"/>
                </a:lnTo>
                <a:lnTo>
                  <a:pt x="506281" y="301077"/>
                </a:lnTo>
                <a:lnTo>
                  <a:pt x="510392" y="255206"/>
                </a:lnTo>
                <a:lnTo>
                  <a:pt x="506281" y="209332"/>
                </a:lnTo>
                <a:lnTo>
                  <a:pt x="494426" y="166156"/>
                </a:lnTo>
                <a:lnTo>
                  <a:pt x="475549" y="126398"/>
                </a:lnTo>
                <a:lnTo>
                  <a:pt x="450371" y="90779"/>
                </a:lnTo>
                <a:lnTo>
                  <a:pt x="419613" y="60020"/>
                </a:lnTo>
                <a:lnTo>
                  <a:pt x="383994" y="34842"/>
                </a:lnTo>
                <a:lnTo>
                  <a:pt x="344236" y="15966"/>
                </a:lnTo>
                <a:lnTo>
                  <a:pt x="343290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1">
            <a:extLst>
              <a:ext uri="{FF2B5EF4-FFF2-40B4-BE49-F238E27FC236}">
                <a16:creationId xmlns:a16="http://schemas.microsoft.com/office/drawing/2014/main" id="{B54518D7-9255-EA43-BF1F-EE655E03DD3B}"/>
              </a:ext>
            </a:extLst>
          </p:cNvPr>
          <p:cNvSpPr txBox="1"/>
          <p:nvPr userDrawn="1"/>
        </p:nvSpPr>
        <p:spPr>
          <a:xfrm>
            <a:off x="11868319" y="9523386"/>
            <a:ext cx="65405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10" dirty="0">
                <a:solidFill>
                  <a:srgbClr val="0D0059"/>
                </a:solidFill>
                <a:latin typeface="Calibre Regular"/>
                <a:cs typeface="Calibre Regular"/>
              </a:rPr>
              <a:t>A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usL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a</a:t>
            </a:r>
            <a:r>
              <a:rPr sz="1650" spc="-5" dirty="0">
                <a:solidFill>
                  <a:srgbClr val="0D0059"/>
                </a:solidFill>
                <a:latin typeface="Calibre Regular"/>
                <a:cs typeface="Calibre Regular"/>
              </a:rPr>
              <a:t>b</a:t>
            </a:r>
            <a:endParaRPr sz="1650">
              <a:latin typeface="Calibre Regular"/>
              <a:cs typeface="Calibre Regular"/>
            </a:endParaRPr>
          </a:p>
        </p:txBody>
      </p:sp>
      <p:sp>
        <p:nvSpPr>
          <p:cNvPr id="111" name="object 22">
            <a:extLst>
              <a:ext uri="{FF2B5EF4-FFF2-40B4-BE49-F238E27FC236}">
                <a16:creationId xmlns:a16="http://schemas.microsoft.com/office/drawing/2014/main" id="{CE73DA8E-994E-C747-AC85-1CDF896A94FE}"/>
              </a:ext>
            </a:extLst>
          </p:cNvPr>
          <p:cNvSpPr/>
          <p:nvPr userDrawn="1"/>
        </p:nvSpPr>
        <p:spPr>
          <a:xfrm>
            <a:off x="12968425" y="9414192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23">
            <a:extLst>
              <a:ext uri="{FF2B5EF4-FFF2-40B4-BE49-F238E27FC236}">
                <a16:creationId xmlns:a16="http://schemas.microsoft.com/office/drawing/2014/main" id="{4D0FCAA0-44C2-DF44-ADD1-83C6B4D8F83D}"/>
              </a:ext>
            </a:extLst>
          </p:cNvPr>
          <p:cNvSpPr/>
          <p:nvPr userDrawn="1"/>
        </p:nvSpPr>
        <p:spPr>
          <a:xfrm>
            <a:off x="12886094" y="8697836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40">
                <a:moveTo>
                  <a:pt x="255206" y="0"/>
                </a:moveTo>
                <a:lnTo>
                  <a:pt x="209332" y="4111"/>
                </a:lnTo>
                <a:lnTo>
                  <a:pt x="166156" y="15966"/>
                </a:lnTo>
                <a:lnTo>
                  <a:pt x="126398" y="34842"/>
                </a:lnTo>
                <a:lnTo>
                  <a:pt x="90779" y="60020"/>
                </a:lnTo>
                <a:lnTo>
                  <a:pt x="60020" y="90779"/>
                </a:lnTo>
                <a:lnTo>
                  <a:pt x="34842" y="126398"/>
                </a:lnTo>
                <a:lnTo>
                  <a:pt x="15966" y="166156"/>
                </a:lnTo>
                <a:lnTo>
                  <a:pt x="4111" y="209332"/>
                </a:lnTo>
                <a:lnTo>
                  <a:pt x="0" y="255206"/>
                </a:lnTo>
                <a:lnTo>
                  <a:pt x="4111" y="301077"/>
                </a:lnTo>
                <a:lnTo>
                  <a:pt x="15966" y="344251"/>
                </a:lnTo>
                <a:lnTo>
                  <a:pt x="34842" y="384008"/>
                </a:lnTo>
                <a:lnTo>
                  <a:pt x="60020" y="419625"/>
                </a:lnTo>
                <a:lnTo>
                  <a:pt x="90779" y="450383"/>
                </a:lnTo>
                <a:lnTo>
                  <a:pt x="126398" y="475560"/>
                </a:lnTo>
                <a:lnTo>
                  <a:pt x="166156" y="494437"/>
                </a:lnTo>
                <a:lnTo>
                  <a:pt x="209332" y="506291"/>
                </a:lnTo>
                <a:lnTo>
                  <a:pt x="255206" y="510403"/>
                </a:lnTo>
                <a:lnTo>
                  <a:pt x="301077" y="506291"/>
                </a:lnTo>
                <a:lnTo>
                  <a:pt x="343304" y="494696"/>
                </a:lnTo>
                <a:lnTo>
                  <a:pt x="255206" y="494696"/>
                </a:lnTo>
                <a:lnTo>
                  <a:pt x="207000" y="489822"/>
                </a:lnTo>
                <a:lnTo>
                  <a:pt x="162072" y="475845"/>
                </a:lnTo>
                <a:lnTo>
                  <a:pt x="121393" y="453738"/>
                </a:lnTo>
                <a:lnTo>
                  <a:pt x="85934" y="424470"/>
                </a:lnTo>
                <a:lnTo>
                  <a:pt x="56665" y="389012"/>
                </a:lnTo>
                <a:lnTo>
                  <a:pt x="34557" y="348335"/>
                </a:lnTo>
                <a:lnTo>
                  <a:pt x="20580" y="303409"/>
                </a:lnTo>
                <a:lnTo>
                  <a:pt x="15706" y="255206"/>
                </a:lnTo>
                <a:lnTo>
                  <a:pt x="20580" y="207000"/>
                </a:lnTo>
                <a:lnTo>
                  <a:pt x="34557" y="162072"/>
                </a:lnTo>
                <a:lnTo>
                  <a:pt x="56665" y="121393"/>
                </a:lnTo>
                <a:lnTo>
                  <a:pt x="85934" y="85934"/>
                </a:lnTo>
                <a:lnTo>
                  <a:pt x="121393" y="56665"/>
                </a:lnTo>
                <a:lnTo>
                  <a:pt x="162072" y="34557"/>
                </a:lnTo>
                <a:lnTo>
                  <a:pt x="207000" y="20580"/>
                </a:lnTo>
                <a:lnTo>
                  <a:pt x="255206" y="15706"/>
                </a:lnTo>
                <a:lnTo>
                  <a:pt x="343304" y="15706"/>
                </a:lnTo>
                <a:lnTo>
                  <a:pt x="301077" y="4111"/>
                </a:lnTo>
                <a:lnTo>
                  <a:pt x="255206" y="0"/>
                </a:lnTo>
                <a:close/>
              </a:path>
              <a:path w="510540" h="510540">
                <a:moveTo>
                  <a:pt x="343304" y="15706"/>
                </a:moveTo>
                <a:lnTo>
                  <a:pt x="255206" y="15706"/>
                </a:lnTo>
                <a:lnTo>
                  <a:pt x="303409" y="20580"/>
                </a:lnTo>
                <a:lnTo>
                  <a:pt x="348333" y="34557"/>
                </a:lnTo>
                <a:lnTo>
                  <a:pt x="389008" y="56665"/>
                </a:lnTo>
                <a:lnTo>
                  <a:pt x="424464" y="85934"/>
                </a:lnTo>
                <a:lnTo>
                  <a:pt x="453731" y="121393"/>
                </a:lnTo>
                <a:lnTo>
                  <a:pt x="475837" y="162072"/>
                </a:lnTo>
                <a:lnTo>
                  <a:pt x="489812" y="207000"/>
                </a:lnTo>
                <a:lnTo>
                  <a:pt x="494686" y="255206"/>
                </a:lnTo>
                <a:lnTo>
                  <a:pt x="489812" y="303409"/>
                </a:lnTo>
                <a:lnTo>
                  <a:pt x="475837" y="348335"/>
                </a:lnTo>
                <a:lnTo>
                  <a:pt x="453731" y="389012"/>
                </a:lnTo>
                <a:lnTo>
                  <a:pt x="424464" y="424470"/>
                </a:lnTo>
                <a:lnTo>
                  <a:pt x="389008" y="453738"/>
                </a:lnTo>
                <a:lnTo>
                  <a:pt x="348333" y="475845"/>
                </a:lnTo>
                <a:lnTo>
                  <a:pt x="303409" y="489822"/>
                </a:lnTo>
                <a:lnTo>
                  <a:pt x="255206" y="494696"/>
                </a:lnTo>
                <a:lnTo>
                  <a:pt x="343304" y="494696"/>
                </a:lnTo>
                <a:lnTo>
                  <a:pt x="384005" y="475560"/>
                </a:lnTo>
                <a:lnTo>
                  <a:pt x="419621" y="450383"/>
                </a:lnTo>
                <a:lnTo>
                  <a:pt x="450377" y="419625"/>
                </a:lnTo>
                <a:lnTo>
                  <a:pt x="475553" y="384008"/>
                </a:lnTo>
                <a:lnTo>
                  <a:pt x="494428" y="344251"/>
                </a:lnTo>
                <a:lnTo>
                  <a:pt x="506281" y="301077"/>
                </a:lnTo>
                <a:lnTo>
                  <a:pt x="510392" y="255206"/>
                </a:lnTo>
                <a:lnTo>
                  <a:pt x="506281" y="209332"/>
                </a:lnTo>
                <a:lnTo>
                  <a:pt x="494428" y="166156"/>
                </a:lnTo>
                <a:lnTo>
                  <a:pt x="475553" y="126398"/>
                </a:lnTo>
                <a:lnTo>
                  <a:pt x="450377" y="90779"/>
                </a:lnTo>
                <a:lnTo>
                  <a:pt x="419621" y="60020"/>
                </a:lnTo>
                <a:lnTo>
                  <a:pt x="384005" y="34842"/>
                </a:lnTo>
                <a:lnTo>
                  <a:pt x="344250" y="15966"/>
                </a:lnTo>
                <a:lnTo>
                  <a:pt x="343304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24">
            <a:extLst>
              <a:ext uri="{FF2B5EF4-FFF2-40B4-BE49-F238E27FC236}">
                <a16:creationId xmlns:a16="http://schemas.microsoft.com/office/drawing/2014/main" id="{BB65B727-A2C1-1A4D-80EE-CA112EA71FFA}"/>
              </a:ext>
            </a:extLst>
          </p:cNvPr>
          <p:cNvSpPr txBox="1"/>
          <p:nvPr userDrawn="1"/>
        </p:nvSpPr>
        <p:spPr>
          <a:xfrm>
            <a:off x="12771022" y="9523386"/>
            <a:ext cx="74104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10" dirty="0">
                <a:solidFill>
                  <a:srgbClr val="0D0059"/>
                </a:solidFill>
                <a:latin typeface="Calibre Regular"/>
                <a:cs typeface="Calibre Regular"/>
              </a:rPr>
              <a:t>A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u</a:t>
            </a:r>
            <a:r>
              <a:rPr sz="1650" spc="-130" dirty="0">
                <a:solidFill>
                  <a:srgbClr val="0D0059"/>
                </a:solidFill>
                <a:latin typeface="Calibre Regular"/>
                <a:cs typeface="Calibre Regular"/>
              </a:rPr>
              <a:t>s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T</a:t>
            </a:r>
            <a:r>
              <a:rPr sz="1650" spc="5" dirty="0">
                <a:solidFill>
                  <a:srgbClr val="0D0059"/>
                </a:solidFill>
                <a:latin typeface="Calibre Regular"/>
                <a:cs typeface="Calibre Regular"/>
              </a:rPr>
              <a:t>i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m</a:t>
            </a:r>
            <a:r>
              <a:rPr sz="1650" spc="-5" dirty="0">
                <a:solidFill>
                  <a:srgbClr val="0D0059"/>
                </a:solidFill>
                <a:latin typeface="Calibre Regular"/>
                <a:cs typeface="Calibre Regular"/>
              </a:rPr>
              <a:t>e</a:t>
            </a:r>
            <a:endParaRPr sz="1650">
              <a:latin typeface="Calibre Regular"/>
              <a:cs typeface="Calibre Regular"/>
            </a:endParaRPr>
          </a:p>
        </p:txBody>
      </p:sp>
      <p:sp>
        <p:nvSpPr>
          <p:cNvPr id="114" name="object 25">
            <a:extLst>
              <a:ext uri="{FF2B5EF4-FFF2-40B4-BE49-F238E27FC236}">
                <a16:creationId xmlns:a16="http://schemas.microsoft.com/office/drawing/2014/main" id="{0A46EA99-992E-9047-8528-49B7E5C9C605}"/>
              </a:ext>
            </a:extLst>
          </p:cNvPr>
          <p:cNvSpPr/>
          <p:nvPr userDrawn="1"/>
        </p:nvSpPr>
        <p:spPr>
          <a:xfrm>
            <a:off x="13914454" y="9414192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26">
            <a:extLst>
              <a:ext uri="{FF2B5EF4-FFF2-40B4-BE49-F238E27FC236}">
                <a16:creationId xmlns:a16="http://schemas.microsoft.com/office/drawing/2014/main" id="{20F7864E-9B98-4E4A-BAFB-D18D0B1DD625}"/>
              </a:ext>
            </a:extLst>
          </p:cNvPr>
          <p:cNvSpPr/>
          <p:nvPr userDrawn="1"/>
        </p:nvSpPr>
        <p:spPr>
          <a:xfrm>
            <a:off x="13832124" y="8697836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40">
                <a:moveTo>
                  <a:pt x="255196" y="0"/>
                </a:moveTo>
                <a:lnTo>
                  <a:pt x="209325" y="4111"/>
                </a:lnTo>
                <a:lnTo>
                  <a:pt x="166151" y="15966"/>
                </a:lnTo>
                <a:lnTo>
                  <a:pt x="126395" y="34842"/>
                </a:lnTo>
                <a:lnTo>
                  <a:pt x="90777" y="60020"/>
                </a:lnTo>
                <a:lnTo>
                  <a:pt x="60019" y="90779"/>
                </a:lnTo>
                <a:lnTo>
                  <a:pt x="34842" y="126398"/>
                </a:lnTo>
                <a:lnTo>
                  <a:pt x="15966" y="166156"/>
                </a:lnTo>
                <a:lnTo>
                  <a:pt x="4111" y="209332"/>
                </a:lnTo>
                <a:lnTo>
                  <a:pt x="0" y="255206"/>
                </a:lnTo>
                <a:lnTo>
                  <a:pt x="4111" y="301077"/>
                </a:lnTo>
                <a:lnTo>
                  <a:pt x="15966" y="344251"/>
                </a:lnTo>
                <a:lnTo>
                  <a:pt x="34842" y="384008"/>
                </a:lnTo>
                <a:lnTo>
                  <a:pt x="60019" y="419625"/>
                </a:lnTo>
                <a:lnTo>
                  <a:pt x="90777" y="450383"/>
                </a:lnTo>
                <a:lnTo>
                  <a:pt x="126395" y="475560"/>
                </a:lnTo>
                <a:lnTo>
                  <a:pt x="166151" y="494437"/>
                </a:lnTo>
                <a:lnTo>
                  <a:pt x="209325" y="506291"/>
                </a:lnTo>
                <a:lnTo>
                  <a:pt x="255196" y="510403"/>
                </a:lnTo>
                <a:lnTo>
                  <a:pt x="301070" y="506291"/>
                </a:lnTo>
                <a:lnTo>
                  <a:pt x="343301" y="494696"/>
                </a:lnTo>
                <a:lnTo>
                  <a:pt x="255196" y="494696"/>
                </a:lnTo>
                <a:lnTo>
                  <a:pt x="206993" y="489822"/>
                </a:lnTo>
                <a:lnTo>
                  <a:pt x="162068" y="475845"/>
                </a:lnTo>
                <a:lnTo>
                  <a:pt x="121391" y="453738"/>
                </a:lnTo>
                <a:lnTo>
                  <a:pt x="85933" y="424470"/>
                </a:lnTo>
                <a:lnTo>
                  <a:pt x="56665" y="389012"/>
                </a:lnTo>
                <a:lnTo>
                  <a:pt x="34557" y="348335"/>
                </a:lnTo>
                <a:lnTo>
                  <a:pt x="20580" y="303409"/>
                </a:lnTo>
                <a:lnTo>
                  <a:pt x="15706" y="255206"/>
                </a:lnTo>
                <a:lnTo>
                  <a:pt x="20580" y="207000"/>
                </a:lnTo>
                <a:lnTo>
                  <a:pt x="34557" y="162072"/>
                </a:lnTo>
                <a:lnTo>
                  <a:pt x="56665" y="121393"/>
                </a:lnTo>
                <a:lnTo>
                  <a:pt x="85933" y="85934"/>
                </a:lnTo>
                <a:lnTo>
                  <a:pt x="121391" y="56665"/>
                </a:lnTo>
                <a:lnTo>
                  <a:pt x="162068" y="34557"/>
                </a:lnTo>
                <a:lnTo>
                  <a:pt x="206993" y="20580"/>
                </a:lnTo>
                <a:lnTo>
                  <a:pt x="255196" y="15706"/>
                </a:lnTo>
                <a:lnTo>
                  <a:pt x="343300" y="15706"/>
                </a:lnTo>
                <a:lnTo>
                  <a:pt x="301070" y="4111"/>
                </a:lnTo>
                <a:lnTo>
                  <a:pt x="255196" y="0"/>
                </a:lnTo>
                <a:close/>
              </a:path>
              <a:path w="510540" h="510540">
                <a:moveTo>
                  <a:pt x="343300" y="15706"/>
                </a:moveTo>
                <a:lnTo>
                  <a:pt x="255196" y="15706"/>
                </a:lnTo>
                <a:lnTo>
                  <a:pt x="303399" y="20580"/>
                </a:lnTo>
                <a:lnTo>
                  <a:pt x="348326" y="34557"/>
                </a:lnTo>
                <a:lnTo>
                  <a:pt x="389004" y="56665"/>
                </a:lnTo>
                <a:lnTo>
                  <a:pt x="424464" y="85934"/>
                </a:lnTo>
                <a:lnTo>
                  <a:pt x="453734" y="121393"/>
                </a:lnTo>
                <a:lnTo>
                  <a:pt x="475844" y="162072"/>
                </a:lnTo>
                <a:lnTo>
                  <a:pt x="489821" y="207000"/>
                </a:lnTo>
                <a:lnTo>
                  <a:pt x="494696" y="255206"/>
                </a:lnTo>
                <a:lnTo>
                  <a:pt x="489821" y="303409"/>
                </a:lnTo>
                <a:lnTo>
                  <a:pt x="475844" y="348335"/>
                </a:lnTo>
                <a:lnTo>
                  <a:pt x="453734" y="389012"/>
                </a:lnTo>
                <a:lnTo>
                  <a:pt x="424464" y="424470"/>
                </a:lnTo>
                <a:lnTo>
                  <a:pt x="389004" y="453738"/>
                </a:lnTo>
                <a:lnTo>
                  <a:pt x="348326" y="475845"/>
                </a:lnTo>
                <a:lnTo>
                  <a:pt x="303399" y="489822"/>
                </a:lnTo>
                <a:lnTo>
                  <a:pt x="255196" y="494696"/>
                </a:lnTo>
                <a:lnTo>
                  <a:pt x="343301" y="494696"/>
                </a:lnTo>
                <a:lnTo>
                  <a:pt x="384004" y="475560"/>
                </a:lnTo>
                <a:lnTo>
                  <a:pt x="419623" y="450383"/>
                </a:lnTo>
                <a:lnTo>
                  <a:pt x="450382" y="419625"/>
                </a:lnTo>
                <a:lnTo>
                  <a:pt x="475560" y="384008"/>
                </a:lnTo>
                <a:lnTo>
                  <a:pt x="494437" y="344251"/>
                </a:lnTo>
                <a:lnTo>
                  <a:pt x="506291" y="301077"/>
                </a:lnTo>
                <a:lnTo>
                  <a:pt x="510403" y="255206"/>
                </a:lnTo>
                <a:lnTo>
                  <a:pt x="506291" y="209332"/>
                </a:lnTo>
                <a:lnTo>
                  <a:pt x="494437" y="166156"/>
                </a:lnTo>
                <a:lnTo>
                  <a:pt x="475560" y="126398"/>
                </a:lnTo>
                <a:lnTo>
                  <a:pt x="450382" y="90779"/>
                </a:lnTo>
                <a:lnTo>
                  <a:pt x="419623" y="60020"/>
                </a:lnTo>
                <a:lnTo>
                  <a:pt x="384004" y="34842"/>
                </a:lnTo>
                <a:lnTo>
                  <a:pt x="344247" y="15966"/>
                </a:lnTo>
                <a:lnTo>
                  <a:pt x="343300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27">
            <a:extLst>
              <a:ext uri="{FF2B5EF4-FFF2-40B4-BE49-F238E27FC236}">
                <a16:creationId xmlns:a16="http://schemas.microsoft.com/office/drawing/2014/main" id="{3CFA0C58-14BA-9C49-AF68-68B3EF1EB5D3}"/>
              </a:ext>
            </a:extLst>
          </p:cNvPr>
          <p:cNvSpPr txBox="1"/>
          <p:nvPr userDrawn="1"/>
        </p:nvSpPr>
        <p:spPr>
          <a:xfrm>
            <a:off x="13805309" y="9523386"/>
            <a:ext cx="56451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5" dirty="0">
                <a:solidFill>
                  <a:srgbClr val="0D0059"/>
                </a:solidFill>
                <a:latin typeface="Calibre Regular"/>
                <a:cs typeface="Calibre Regular"/>
              </a:rPr>
              <a:t>ANV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I</a:t>
            </a:r>
            <a:r>
              <a:rPr sz="1650" spc="-5" dirty="0">
                <a:solidFill>
                  <a:srgbClr val="0D0059"/>
                </a:solidFill>
                <a:latin typeface="Calibre Regular"/>
                <a:cs typeface="Calibre Regular"/>
              </a:rPr>
              <a:t>L</a:t>
            </a:r>
            <a:endParaRPr sz="1650">
              <a:latin typeface="Calibre Regular"/>
              <a:cs typeface="Calibre Regular"/>
            </a:endParaRPr>
          </a:p>
        </p:txBody>
      </p:sp>
      <p:sp>
        <p:nvSpPr>
          <p:cNvPr id="117" name="object 28">
            <a:extLst>
              <a:ext uri="{FF2B5EF4-FFF2-40B4-BE49-F238E27FC236}">
                <a16:creationId xmlns:a16="http://schemas.microsoft.com/office/drawing/2014/main" id="{855690DF-14C2-BD4C-A0FD-43AF9ED01F8F}"/>
              </a:ext>
            </a:extLst>
          </p:cNvPr>
          <p:cNvSpPr/>
          <p:nvPr userDrawn="1"/>
        </p:nvSpPr>
        <p:spPr>
          <a:xfrm>
            <a:off x="18440127" y="9411268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3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29">
            <a:extLst>
              <a:ext uri="{FF2B5EF4-FFF2-40B4-BE49-F238E27FC236}">
                <a16:creationId xmlns:a16="http://schemas.microsoft.com/office/drawing/2014/main" id="{609E52FB-998C-1A4A-BE0C-AD56D3D2F37D}"/>
              </a:ext>
            </a:extLst>
          </p:cNvPr>
          <p:cNvSpPr/>
          <p:nvPr userDrawn="1"/>
        </p:nvSpPr>
        <p:spPr>
          <a:xfrm>
            <a:off x="18357786" y="8694913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40">
                <a:moveTo>
                  <a:pt x="255206" y="0"/>
                </a:moveTo>
                <a:lnTo>
                  <a:pt x="209332" y="4111"/>
                </a:lnTo>
                <a:lnTo>
                  <a:pt x="166156" y="15966"/>
                </a:lnTo>
                <a:lnTo>
                  <a:pt x="126398" y="34842"/>
                </a:lnTo>
                <a:lnTo>
                  <a:pt x="90779" y="60019"/>
                </a:lnTo>
                <a:lnTo>
                  <a:pt x="60020" y="90777"/>
                </a:lnTo>
                <a:lnTo>
                  <a:pt x="34842" y="126395"/>
                </a:lnTo>
                <a:lnTo>
                  <a:pt x="15966" y="166151"/>
                </a:lnTo>
                <a:lnTo>
                  <a:pt x="4111" y="209325"/>
                </a:lnTo>
                <a:lnTo>
                  <a:pt x="0" y="255196"/>
                </a:lnTo>
                <a:lnTo>
                  <a:pt x="4111" y="301070"/>
                </a:lnTo>
                <a:lnTo>
                  <a:pt x="15966" y="344247"/>
                </a:lnTo>
                <a:lnTo>
                  <a:pt x="34842" y="384004"/>
                </a:lnTo>
                <a:lnTo>
                  <a:pt x="60020" y="419623"/>
                </a:lnTo>
                <a:lnTo>
                  <a:pt x="90779" y="450382"/>
                </a:lnTo>
                <a:lnTo>
                  <a:pt x="126398" y="475560"/>
                </a:lnTo>
                <a:lnTo>
                  <a:pt x="166156" y="494437"/>
                </a:lnTo>
                <a:lnTo>
                  <a:pt x="209332" y="506291"/>
                </a:lnTo>
                <a:lnTo>
                  <a:pt x="255206" y="510403"/>
                </a:lnTo>
                <a:lnTo>
                  <a:pt x="301080" y="506291"/>
                </a:lnTo>
                <a:lnTo>
                  <a:pt x="343309" y="494696"/>
                </a:lnTo>
                <a:lnTo>
                  <a:pt x="255206" y="494696"/>
                </a:lnTo>
                <a:lnTo>
                  <a:pt x="207003" y="489822"/>
                </a:lnTo>
                <a:lnTo>
                  <a:pt x="162077" y="475845"/>
                </a:lnTo>
                <a:lnTo>
                  <a:pt x="121398" y="453737"/>
                </a:lnTo>
                <a:lnTo>
                  <a:pt x="85938" y="424468"/>
                </a:lnTo>
                <a:lnTo>
                  <a:pt x="56668" y="389009"/>
                </a:lnTo>
                <a:lnTo>
                  <a:pt x="34558" y="348330"/>
                </a:lnTo>
                <a:lnTo>
                  <a:pt x="20581" y="303402"/>
                </a:lnTo>
                <a:lnTo>
                  <a:pt x="15706" y="255196"/>
                </a:lnTo>
                <a:lnTo>
                  <a:pt x="20581" y="206993"/>
                </a:lnTo>
                <a:lnTo>
                  <a:pt x="34558" y="162068"/>
                </a:lnTo>
                <a:lnTo>
                  <a:pt x="56668" y="121391"/>
                </a:lnTo>
                <a:lnTo>
                  <a:pt x="85938" y="85933"/>
                </a:lnTo>
                <a:lnTo>
                  <a:pt x="121398" y="56665"/>
                </a:lnTo>
                <a:lnTo>
                  <a:pt x="162077" y="34557"/>
                </a:lnTo>
                <a:lnTo>
                  <a:pt x="207003" y="20580"/>
                </a:lnTo>
                <a:lnTo>
                  <a:pt x="255206" y="15706"/>
                </a:lnTo>
                <a:lnTo>
                  <a:pt x="343310" y="15706"/>
                </a:lnTo>
                <a:lnTo>
                  <a:pt x="301080" y="4111"/>
                </a:lnTo>
                <a:lnTo>
                  <a:pt x="255206" y="0"/>
                </a:lnTo>
                <a:close/>
              </a:path>
              <a:path w="510540" h="510540">
                <a:moveTo>
                  <a:pt x="343310" y="15706"/>
                </a:moveTo>
                <a:lnTo>
                  <a:pt x="255206" y="15706"/>
                </a:lnTo>
                <a:lnTo>
                  <a:pt x="303409" y="20580"/>
                </a:lnTo>
                <a:lnTo>
                  <a:pt x="348335" y="34557"/>
                </a:lnTo>
                <a:lnTo>
                  <a:pt x="389012" y="56665"/>
                </a:lnTo>
                <a:lnTo>
                  <a:pt x="424470" y="85933"/>
                </a:lnTo>
                <a:lnTo>
                  <a:pt x="453738" y="121391"/>
                </a:lnTo>
                <a:lnTo>
                  <a:pt x="475845" y="162068"/>
                </a:lnTo>
                <a:lnTo>
                  <a:pt x="489822" y="206993"/>
                </a:lnTo>
                <a:lnTo>
                  <a:pt x="494696" y="255196"/>
                </a:lnTo>
                <a:lnTo>
                  <a:pt x="489822" y="303402"/>
                </a:lnTo>
                <a:lnTo>
                  <a:pt x="475845" y="348330"/>
                </a:lnTo>
                <a:lnTo>
                  <a:pt x="453738" y="389009"/>
                </a:lnTo>
                <a:lnTo>
                  <a:pt x="424470" y="424468"/>
                </a:lnTo>
                <a:lnTo>
                  <a:pt x="389012" y="453737"/>
                </a:lnTo>
                <a:lnTo>
                  <a:pt x="348335" y="475845"/>
                </a:lnTo>
                <a:lnTo>
                  <a:pt x="303409" y="489822"/>
                </a:lnTo>
                <a:lnTo>
                  <a:pt x="255206" y="494696"/>
                </a:lnTo>
                <a:lnTo>
                  <a:pt x="343309" y="494696"/>
                </a:lnTo>
                <a:lnTo>
                  <a:pt x="384012" y="475560"/>
                </a:lnTo>
                <a:lnTo>
                  <a:pt x="419629" y="450382"/>
                </a:lnTo>
                <a:lnTo>
                  <a:pt x="450386" y="419623"/>
                </a:lnTo>
                <a:lnTo>
                  <a:pt x="475563" y="384004"/>
                </a:lnTo>
                <a:lnTo>
                  <a:pt x="494438" y="344247"/>
                </a:lnTo>
                <a:lnTo>
                  <a:pt x="506291" y="301070"/>
                </a:lnTo>
                <a:lnTo>
                  <a:pt x="510403" y="255196"/>
                </a:lnTo>
                <a:lnTo>
                  <a:pt x="506291" y="209325"/>
                </a:lnTo>
                <a:lnTo>
                  <a:pt x="494438" y="166151"/>
                </a:lnTo>
                <a:lnTo>
                  <a:pt x="475563" y="126395"/>
                </a:lnTo>
                <a:lnTo>
                  <a:pt x="450386" y="90777"/>
                </a:lnTo>
                <a:lnTo>
                  <a:pt x="419629" y="60019"/>
                </a:lnTo>
                <a:lnTo>
                  <a:pt x="384012" y="34842"/>
                </a:lnTo>
                <a:lnTo>
                  <a:pt x="344256" y="15966"/>
                </a:lnTo>
                <a:lnTo>
                  <a:pt x="343310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30">
            <a:extLst>
              <a:ext uri="{FF2B5EF4-FFF2-40B4-BE49-F238E27FC236}">
                <a16:creationId xmlns:a16="http://schemas.microsoft.com/office/drawing/2014/main" id="{C6E1BE7D-3A79-8C46-BBAD-A4208B566873}"/>
              </a:ext>
            </a:extLst>
          </p:cNvPr>
          <p:cNvSpPr txBox="1"/>
          <p:nvPr userDrawn="1"/>
        </p:nvSpPr>
        <p:spPr>
          <a:xfrm>
            <a:off x="18233727" y="9520462"/>
            <a:ext cx="75882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10" dirty="0" err="1">
                <a:solidFill>
                  <a:srgbClr val="0D0059"/>
                </a:solidFill>
                <a:latin typeface="Calibre Regular"/>
                <a:cs typeface="Calibre Regular"/>
              </a:rPr>
              <a:t>A</a:t>
            </a:r>
            <a:r>
              <a:rPr sz="1650" spc="15" dirty="0" err="1">
                <a:solidFill>
                  <a:srgbClr val="0D0059"/>
                </a:solidFill>
                <a:latin typeface="Calibre Regular"/>
                <a:cs typeface="Calibre Regular"/>
              </a:rPr>
              <a:t>usD</a:t>
            </a:r>
            <a:r>
              <a:rPr lang="en-AU" sz="1650" spc="10" dirty="0" err="1">
                <a:solidFill>
                  <a:srgbClr val="0D0059"/>
                </a:solidFill>
                <a:latin typeface="Calibre Regular"/>
                <a:cs typeface="Calibre Regular"/>
              </a:rPr>
              <a:t>irt</a:t>
            </a:r>
            <a:endParaRPr sz="1650" dirty="0">
              <a:latin typeface="Calibre Regular"/>
              <a:cs typeface="Calibre Regular"/>
            </a:endParaRPr>
          </a:p>
        </p:txBody>
      </p:sp>
      <p:sp>
        <p:nvSpPr>
          <p:cNvPr id="120" name="object 31">
            <a:extLst>
              <a:ext uri="{FF2B5EF4-FFF2-40B4-BE49-F238E27FC236}">
                <a16:creationId xmlns:a16="http://schemas.microsoft.com/office/drawing/2014/main" id="{0BE26C48-5C0D-D442-8117-0E5495B21D0D}"/>
              </a:ext>
            </a:extLst>
          </p:cNvPr>
          <p:cNvSpPr/>
          <p:nvPr userDrawn="1"/>
        </p:nvSpPr>
        <p:spPr>
          <a:xfrm>
            <a:off x="14884156" y="9414192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32">
            <a:extLst>
              <a:ext uri="{FF2B5EF4-FFF2-40B4-BE49-F238E27FC236}">
                <a16:creationId xmlns:a16="http://schemas.microsoft.com/office/drawing/2014/main" id="{13A136C6-5122-E74E-9DAF-F28B78E715E0}"/>
              </a:ext>
            </a:extLst>
          </p:cNvPr>
          <p:cNvSpPr/>
          <p:nvPr userDrawn="1"/>
        </p:nvSpPr>
        <p:spPr>
          <a:xfrm>
            <a:off x="14801826" y="8697836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40">
                <a:moveTo>
                  <a:pt x="255196" y="0"/>
                </a:moveTo>
                <a:lnTo>
                  <a:pt x="209325" y="4111"/>
                </a:lnTo>
                <a:lnTo>
                  <a:pt x="166151" y="15966"/>
                </a:lnTo>
                <a:lnTo>
                  <a:pt x="126395" y="34842"/>
                </a:lnTo>
                <a:lnTo>
                  <a:pt x="90777" y="60020"/>
                </a:lnTo>
                <a:lnTo>
                  <a:pt x="60019" y="90779"/>
                </a:lnTo>
                <a:lnTo>
                  <a:pt x="34842" y="126398"/>
                </a:lnTo>
                <a:lnTo>
                  <a:pt x="15966" y="166156"/>
                </a:lnTo>
                <a:lnTo>
                  <a:pt x="4111" y="209332"/>
                </a:lnTo>
                <a:lnTo>
                  <a:pt x="0" y="255206"/>
                </a:lnTo>
                <a:lnTo>
                  <a:pt x="4111" y="301077"/>
                </a:lnTo>
                <a:lnTo>
                  <a:pt x="15966" y="344251"/>
                </a:lnTo>
                <a:lnTo>
                  <a:pt x="34842" y="384008"/>
                </a:lnTo>
                <a:lnTo>
                  <a:pt x="60019" y="419625"/>
                </a:lnTo>
                <a:lnTo>
                  <a:pt x="90777" y="450383"/>
                </a:lnTo>
                <a:lnTo>
                  <a:pt x="126395" y="475560"/>
                </a:lnTo>
                <a:lnTo>
                  <a:pt x="166151" y="494437"/>
                </a:lnTo>
                <a:lnTo>
                  <a:pt x="209325" y="506291"/>
                </a:lnTo>
                <a:lnTo>
                  <a:pt x="255196" y="510403"/>
                </a:lnTo>
                <a:lnTo>
                  <a:pt x="301070" y="506291"/>
                </a:lnTo>
                <a:lnTo>
                  <a:pt x="343301" y="494696"/>
                </a:lnTo>
                <a:lnTo>
                  <a:pt x="255196" y="494696"/>
                </a:lnTo>
                <a:lnTo>
                  <a:pt x="206993" y="489822"/>
                </a:lnTo>
                <a:lnTo>
                  <a:pt x="162068" y="475845"/>
                </a:lnTo>
                <a:lnTo>
                  <a:pt x="121391" y="453738"/>
                </a:lnTo>
                <a:lnTo>
                  <a:pt x="85933" y="424470"/>
                </a:lnTo>
                <a:lnTo>
                  <a:pt x="56665" y="389012"/>
                </a:lnTo>
                <a:lnTo>
                  <a:pt x="34557" y="348335"/>
                </a:lnTo>
                <a:lnTo>
                  <a:pt x="20580" y="303409"/>
                </a:lnTo>
                <a:lnTo>
                  <a:pt x="15706" y="255206"/>
                </a:lnTo>
                <a:lnTo>
                  <a:pt x="20580" y="207000"/>
                </a:lnTo>
                <a:lnTo>
                  <a:pt x="34557" y="162072"/>
                </a:lnTo>
                <a:lnTo>
                  <a:pt x="56665" y="121393"/>
                </a:lnTo>
                <a:lnTo>
                  <a:pt x="85933" y="85934"/>
                </a:lnTo>
                <a:lnTo>
                  <a:pt x="121391" y="56665"/>
                </a:lnTo>
                <a:lnTo>
                  <a:pt x="162068" y="34557"/>
                </a:lnTo>
                <a:lnTo>
                  <a:pt x="206993" y="20580"/>
                </a:lnTo>
                <a:lnTo>
                  <a:pt x="255196" y="15706"/>
                </a:lnTo>
                <a:lnTo>
                  <a:pt x="343300" y="15706"/>
                </a:lnTo>
                <a:lnTo>
                  <a:pt x="301070" y="4111"/>
                </a:lnTo>
                <a:lnTo>
                  <a:pt x="255196" y="0"/>
                </a:lnTo>
                <a:close/>
              </a:path>
              <a:path w="510540" h="510540">
                <a:moveTo>
                  <a:pt x="343300" y="15706"/>
                </a:moveTo>
                <a:lnTo>
                  <a:pt x="255196" y="15706"/>
                </a:lnTo>
                <a:lnTo>
                  <a:pt x="303399" y="20580"/>
                </a:lnTo>
                <a:lnTo>
                  <a:pt x="348326" y="34557"/>
                </a:lnTo>
                <a:lnTo>
                  <a:pt x="389004" y="56665"/>
                </a:lnTo>
                <a:lnTo>
                  <a:pt x="424464" y="85934"/>
                </a:lnTo>
                <a:lnTo>
                  <a:pt x="453734" y="121393"/>
                </a:lnTo>
                <a:lnTo>
                  <a:pt x="475844" y="162072"/>
                </a:lnTo>
                <a:lnTo>
                  <a:pt x="489821" y="207000"/>
                </a:lnTo>
                <a:lnTo>
                  <a:pt x="494696" y="255206"/>
                </a:lnTo>
                <a:lnTo>
                  <a:pt x="489821" y="303409"/>
                </a:lnTo>
                <a:lnTo>
                  <a:pt x="475844" y="348335"/>
                </a:lnTo>
                <a:lnTo>
                  <a:pt x="453734" y="389012"/>
                </a:lnTo>
                <a:lnTo>
                  <a:pt x="424464" y="424470"/>
                </a:lnTo>
                <a:lnTo>
                  <a:pt x="389004" y="453738"/>
                </a:lnTo>
                <a:lnTo>
                  <a:pt x="348326" y="475845"/>
                </a:lnTo>
                <a:lnTo>
                  <a:pt x="303399" y="489822"/>
                </a:lnTo>
                <a:lnTo>
                  <a:pt x="255196" y="494696"/>
                </a:lnTo>
                <a:lnTo>
                  <a:pt x="343301" y="494696"/>
                </a:lnTo>
                <a:lnTo>
                  <a:pt x="384004" y="475560"/>
                </a:lnTo>
                <a:lnTo>
                  <a:pt x="419623" y="450383"/>
                </a:lnTo>
                <a:lnTo>
                  <a:pt x="450382" y="419625"/>
                </a:lnTo>
                <a:lnTo>
                  <a:pt x="475560" y="384008"/>
                </a:lnTo>
                <a:lnTo>
                  <a:pt x="494437" y="344251"/>
                </a:lnTo>
                <a:lnTo>
                  <a:pt x="506291" y="301077"/>
                </a:lnTo>
                <a:lnTo>
                  <a:pt x="510403" y="255206"/>
                </a:lnTo>
                <a:lnTo>
                  <a:pt x="506291" y="209332"/>
                </a:lnTo>
                <a:lnTo>
                  <a:pt x="494437" y="166156"/>
                </a:lnTo>
                <a:lnTo>
                  <a:pt x="475560" y="126398"/>
                </a:lnTo>
                <a:lnTo>
                  <a:pt x="450382" y="90779"/>
                </a:lnTo>
                <a:lnTo>
                  <a:pt x="419623" y="60020"/>
                </a:lnTo>
                <a:lnTo>
                  <a:pt x="384004" y="34842"/>
                </a:lnTo>
                <a:lnTo>
                  <a:pt x="344247" y="15966"/>
                </a:lnTo>
                <a:lnTo>
                  <a:pt x="343300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33">
            <a:extLst>
              <a:ext uri="{FF2B5EF4-FFF2-40B4-BE49-F238E27FC236}">
                <a16:creationId xmlns:a16="http://schemas.microsoft.com/office/drawing/2014/main" id="{0F7F335C-CC5D-0C40-9262-111D4FD84E1A}"/>
              </a:ext>
            </a:extLst>
          </p:cNvPr>
          <p:cNvSpPr txBox="1"/>
          <p:nvPr userDrawn="1"/>
        </p:nvSpPr>
        <p:spPr>
          <a:xfrm>
            <a:off x="14588487" y="9523386"/>
            <a:ext cx="937260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10" dirty="0" err="1">
                <a:solidFill>
                  <a:srgbClr val="0D0059"/>
                </a:solidFill>
                <a:latin typeface="Calibre Regular"/>
                <a:cs typeface="Calibre Regular"/>
              </a:rPr>
              <a:t>A</a:t>
            </a:r>
            <a:r>
              <a:rPr sz="1650" spc="15" dirty="0" err="1">
                <a:solidFill>
                  <a:srgbClr val="0D0059"/>
                </a:solidFill>
                <a:latin typeface="Calibre Regular"/>
                <a:cs typeface="Calibre Regular"/>
              </a:rPr>
              <a:t>u</a:t>
            </a:r>
            <a:r>
              <a:rPr sz="1650" spc="20" dirty="0" err="1">
                <a:solidFill>
                  <a:srgbClr val="0D0059"/>
                </a:solidFill>
                <a:latin typeface="Calibre Regular"/>
                <a:cs typeface="Calibre Regular"/>
              </a:rPr>
              <a:t>s</a:t>
            </a:r>
            <a:r>
              <a:rPr sz="1650" spc="15" dirty="0" err="1">
                <a:solidFill>
                  <a:srgbClr val="0D0059"/>
                </a:solidFill>
                <a:latin typeface="Calibre Regular"/>
                <a:cs typeface="Calibre Regular"/>
              </a:rPr>
              <a:t>Iso</a:t>
            </a:r>
            <a:r>
              <a:rPr sz="1650" spc="35" dirty="0" err="1">
                <a:solidFill>
                  <a:srgbClr val="0D0059"/>
                </a:solidFill>
                <a:latin typeface="Calibre Regular"/>
                <a:cs typeface="Calibre Regular"/>
              </a:rPr>
              <a:t>L</a:t>
            </a:r>
            <a:r>
              <a:rPr lang="en-AU" sz="1650" spc="5" dirty="0">
                <a:solidFill>
                  <a:srgbClr val="0D0059"/>
                </a:solidFill>
                <a:latin typeface="Calibre Regular"/>
                <a:cs typeface="Calibre Regular"/>
              </a:rPr>
              <a:t>ab</a:t>
            </a:r>
            <a:endParaRPr sz="1650" dirty="0">
              <a:latin typeface="Calibre Regular"/>
              <a:cs typeface="Calibre Regular"/>
            </a:endParaRPr>
          </a:p>
        </p:txBody>
      </p:sp>
      <p:sp>
        <p:nvSpPr>
          <p:cNvPr id="123" name="object 34">
            <a:extLst>
              <a:ext uri="{FF2B5EF4-FFF2-40B4-BE49-F238E27FC236}">
                <a16:creationId xmlns:a16="http://schemas.microsoft.com/office/drawing/2014/main" id="{8800E9C4-8BD7-9649-950E-D32383AFF62A}"/>
              </a:ext>
            </a:extLst>
          </p:cNvPr>
          <p:cNvSpPr/>
          <p:nvPr userDrawn="1"/>
        </p:nvSpPr>
        <p:spPr>
          <a:xfrm>
            <a:off x="16210278" y="9414192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35">
            <a:extLst>
              <a:ext uri="{FF2B5EF4-FFF2-40B4-BE49-F238E27FC236}">
                <a16:creationId xmlns:a16="http://schemas.microsoft.com/office/drawing/2014/main" id="{3B19E1FC-9F30-3C4A-BAB8-F98E3D97D20E}"/>
              </a:ext>
            </a:extLst>
          </p:cNvPr>
          <p:cNvSpPr/>
          <p:nvPr userDrawn="1"/>
        </p:nvSpPr>
        <p:spPr>
          <a:xfrm>
            <a:off x="16127947" y="8697836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40">
                <a:moveTo>
                  <a:pt x="255196" y="0"/>
                </a:moveTo>
                <a:lnTo>
                  <a:pt x="209322" y="4111"/>
                </a:lnTo>
                <a:lnTo>
                  <a:pt x="166147" y="15966"/>
                </a:lnTo>
                <a:lnTo>
                  <a:pt x="126390" y="34842"/>
                </a:lnTo>
                <a:lnTo>
                  <a:pt x="90773" y="60020"/>
                </a:lnTo>
                <a:lnTo>
                  <a:pt x="60016" y="90779"/>
                </a:lnTo>
                <a:lnTo>
                  <a:pt x="34840" y="126398"/>
                </a:lnTo>
                <a:lnTo>
                  <a:pt x="15964" y="166156"/>
                </a:lnTo>
                <a:lnTo>
                  <a:pt x="4111" y="209332"/>
                </a:lnTo>
                <a:lnTo>
                  <a:pt x="0" y="255206"/>
                </a:lnTo>
                <a:lnTo>
                  <a:pt x="4111" y="301077"/>
                </a:lnTo>
                <a:lnTo>
                  <a:pt x="15964" y="344251"/>
                </a:lnTo>
                <a:lnTo>
                  <a:pt x="34840" y="384008"/>
                </a:lnTo>
                <a:lnTo>
                  <a:pt x="60016" y="419625"/>
                </a:lnTo>
                <a:lnTo>
                  <a:pt x="90773" y="450383"/>
                </a:lnTo>
                <a:lnTo>
                  <a:pt x="126390" y="475560"/>
                </a:lnTo>
                <a:lnTo>
                  <a:pt x="166147" y="494437"/>
                </a:lnTo>
                <a:lnTo>
                  <a:pt x="209322" y="506291"/>
                </a:lnTo>
                <a:lnTo>
                  <a:pt x="255196" y="510403"/>
                </a:lnTo>
                <a:lnTo>
                  <a:pt x="301070" y="506291"/>
                </a:lnTo>
                <a:lnTo>
                  <a:pt x="343301" y="494696"/>
                </a:lnTo>
                <a:lnTo>
                  <a:pt x="255196" y="494696"/>
                </a:lnTo>
                <a:lnTo>
                  <a:pt x="206993" y="489822"/>
                </a:lnTo>
                <a:lnTo>
                  <a:pt x="162068" y="475845"/>
                </a:lnTo>
                <a:lnTo>
                  <a:pt x="121391" y="453738"/>
                </a:lnTo>
                <a:lnTo>
                  <a:pt x="85933" y="424470"/>
                </a:lnTo>
                <a:lnTo>
                  <a:pt x="56665" y="389012"/>
                </a:lnTo>
                <a:lnTo>
                  <a:pt x="34557" y="348335"/>
                </a:lnTo>
                <a:lnTo>
                  <a:pt x="20580" y="303409"/>
                </a:lnTo>
                <a:lnTo>
                  <a:pt x="15706" y="255206"/>
                </a:lnTo>
                <a:lnTo>
                  <a:pt x="20580" y="207000"/>
                </a:lnTo>
                <a:lnTo>
                  <a:pt x="34557" y="162072"/>
                </a:lnTo>
                <a:lnTo>
                  <a:pt x="56665" y="121393"/>
                </a:lnTo>
                <a:lnTo>
                  <a:pt x="85933" y="85934"/>
                </a:lnTo>
                <a:lnTo>
                  <a:pt x="121391" y="56665"/>
                </a:lnTo>
                <a:lnTo>
                  <a:pt x="162068" y="34557"/>
                </a:lnTo>
                <a:lnTo>
                  <a:pt x="206993" y="20580"/>
                </a:lnTo>
                <a:lnTo>
                  <a:pt x="255196" y="15706"/>
                </a:lnTo>
                <a:lnTo>
                  <a:pt x="343300" y="15706"/>
                </a:lnTo>
                <a:lnTo>
                  <a:pt x="301070" y="4111"/>
                </a:lnTo>
                <a:lnTo>
                  <a:pt x="255196" y="0"/>
                </a:lnTo>
                <a:close/>
              </a:path>
              <a:path w="510540" h="510540">
                <a:moveTo>
                  <a:pt x="343300" y="15706"/>
                </a:moveTo>
                <a:lnTo>
                  <a:pt x="255196" y="15706"/>
                </a:lnTo>
                <a:lnTo>
                  <a:pt x="303399" y="20580"/>
                </a:lnTo>
                <a:lnTo>
                  <a:pt x="348326" y="34557"/>
                </a:lnTo>
                <a:lnTo>
                  <a:pt x="389004" y="56665"/>
                </a:lnTo>
                <a:lnTo>
                  <a:pt x="424464" y="85934"/>
                </a:lnTo>
                <a:lnTo>
                  <a:pt x="453734" y="121393"/>
                </a:lnTo>
                <a:lnTo>
                  <a:pt x="475844" y="162072"/>
                </a:lnTo>
                <a:lnTo>
                  <a:pt x="489821" y="207000"/>
                </a:lnTo>
                <a:lnTo>
                  <a:pt x="494696" y="255206"/>
                </a:lnTo>
                <a:lnTo>
                  <a:pt x="489821" y="303409"/>
                </a:lnTo>
                <a:lnTo>
                  <a:pt x="475844" y="348335"/>
                </a:lnTo>
                <a:lnTo>
                  <a:pt x="453734" y="389012"/>
                </a:lnTo>
                <a:lnTo>
                  <a:pt x="424464" y="424470"/>
                </a:lnTo>
                <a:lnTo>
                  <a:pt x="389004" y="453738"/>
                </a:lnTo>
                <a:lnTo>
                  <a:pt x="348326" y="475845"/>
                </a:lnTo>
                <a:lnTo>
                  <a:pt x="303399" y="489822"/>
                </a:lnTo>
                <a:lnTo>
                  <a:pt x="255196" y="494696"/>
                </a:lnTo>
                <a:lnTo>
                  <a:pt x="343301" y="494696"/>
                </a:lnTo>
                <a:lnTo>
                  <a:pt x="384004" y="475560"/>
                </a:lnTo>
                <a:lnTo>
                  <a:pt x="419623" y="450383"/>
                </a:lnTo>
                <a:lnTo>
                  <a:pt x="450382" y="419625"/>
                </a:lnTo>
                <a:lnTo>
                  <a:pt x="475560" y="384008"/>
                </a:lnTo>
                <a:lnTo>
                  <a:pt x="494437" y="344251"/>
                </a:lnTo>
                <a:lnTo>
                  <a:pt x="506291" y="301077"/>
                </a:lnTo>
                <a:lnTo>
                  <a:pt x="510403" y="255206"/>
                </a:lnTo>
                <a:lnTo>
                  <a:pt x="506291" y="209332"/>
                </a:lnTo>
                <a:lnTo>
                  <a:pt x="494437" y="166156"/>
                </a:lnTo>
                <a:lnTo>
                  <a:pt x="475560" y="126398"/>
                </a:lnTo>
                <a:lnTo>
                  <a:pt x="450382" y="90779"/>
                </a:lnTo>
                <a:lnTo>
                  <a:pt x="419623" y="60020"/>
                </a:lnTo>
                <a:lnTo>
                  <a:pt x="384004" y="34842"/>
                </a:lnTo>
                <a:lnTo>
                  <a:pt x="344247" y="15966"/>
                </a:lnTo>
                <a:lnTo>
                  <a:pt x="343300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36">
            <a:extLst>
              <a:ext uri="{FF2B5EF4-FFF2-40B4-BE49-F238E27FC236}">
                <a16:creationId xmlns:a16="http://schemas.microsoft.com/office/drawing/2014/main" id="{D0F54ABF-D617-B94A-B48E-9149DD195E49}"/>
              </a:ext>
            </a:extLst>
          </p:cNvPr>
          <p:cNvSpPr txBox="1"/>
          <p:nvPr userDrawn="1"/>
        </p:nvSpPr>
        <p:spPr>
          <a:xfrm>
            <a:off x="15805391" y="9523386"/>
            <a:ext cx="1155700" cy="53848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01600" marR="5080" indent="-89535">
              <a:lnSpc>
                <a:spcPct val="104099"/>
              </a:lnSpc>
              <a:spcBef>
                <a:spcPts val="15"/>
              </a:spcBef>
            </a:pP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Isotopic </a:t>
            </a:r>
            <a:r>
              <a:rPr sz="1650" dirty="0">
                <a:solidFill>
                  <a:srgbClr val="0D0059"/>
                </a:solidFill>
                <a:latin typeface="Calibre Regular"/>
                <a:cs typeface="Calibre Regular"/>
              </a:rPr>
              <a:t>Atlas </a:t>
            </a:r>
            <a:r>
              <a:rPr sz="1650" spc="-350" dirty="0">
                <a:solidFill>
                  <a:srgbClr val="0D0059"/>
                </a:solidFill>
                <a:latin typeface="Calibre Regular"/>
                <a:cs typeface="Calibre Regular"/>
              </a:rPr>
              <a:t> </a:t>
            </a:r>
            <a:r>
              <a:rPr sz="1650" dirty="0">
                <a:solidFill>
                  <a:srgbClr val="0D0059"/>
                </a:solidFill>
                <a:latin typeface="Calibre Regular"/>
                <a:cs typeface="Calibre Regular"/>
              </a:rPr>
              <a:t>of</a:t>
            </a:r>
            <a:r>
              <a:rPr sz="1650" spc="30" dirty="0">
                <a:solidFill>
                  <a:srgbClr val="0D0059"/>
                </a:solidFill>
                <a:latin typeface="Calibre Regular"/>
                <a:cs typeface="Calibre Regular"/>
              </a:rPr>
              <a:t> 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Australia</a:t>
            </a:r>
            <a:endParaRPr sz="1650">
              <a:latin typeface="Calibre Regular"/>
              <a:cs typeface="Calibre Regular"/>
            </a:endParaRPr>
          </a:p>
        </p:txBody>
      </p:sp>
      <p:sp>
        <p:nvSpPr>
          <p:cNvPr id="126" name="object 37">
            <a:extLst>
              <a:ext uri="{FF2B5EF4-FFF2-40B4-BE49-F238E27FC236}">
                <a16:creationId xmlns:a16="http://schemas.microsoft.com/office/drawing/2014/main" id="{A75E6A6D-9010-0B47-B3C2-4107BFDDA3BA}"/>
              </a:ext>
            </a:extLst>
          </p:cNvPr>
          <p:cNvSpPr/>
          <p:nvPr userDrawn="1"/>
        </p:nvSpPr>
        <p:spPr>
          <a:xfrm>
            <a:off x="17450629" y="9414192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38">
            <a:extLst>
              <a:ext uri="{FF2B5EF4-FFF2-40B4-BE49-F238E27FC236}">
                <a16:creationId xmlns:a16="http://schemas.microsoft.com/office/drawing/2014/main" id="{19F4CB8A-D611-4E46-8B05-9936EAA47178}"/>
              </a:ext>
            </a:extLst>
          </p:cNvPr>
          <p:cNvSpPr/>
          <p:nvPr userDrawn="1"/>
        </p:nvSpPr>
        <p:spPr>
          <a:xfrm>
            <a:off x="17368297" y="8697836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40">
                <a:moveTo>
                  <a:pt x="255196" y="0"/>
                </a:moveTo>
                <a:lnTo>
                  <a:pt x="209322" y="4111"/>
                </a:lnTo>
                <a:lnTo>
                  <a:pt x="166147" y="15966"/>
                </a:lnTo>
                <a:lnTo>
                  <a:pt x="126390" y="34842"/>
                </a:lnTo>
                <a:lnTo>
                  <a:pt x="90773" y="60020"/>
                </a:lnTo>
                <a:lnTo>
                  <a:pt x="60016" y="90779"/>
                </a:lnTo>
                <a:lnTo>
                  <a:pt x="34840" y="126398"/>
                </a:lnTo>
                <a:lnTo>
                  <a:pt x="15964" y="166156"/>
                </a:lnTo>
                <a:lnTo>
                  <a:pt x="4111" y="209332"/>
                </a:lnTo>
                <a:lnTo>
                  <a:pt x="0" y="255206"/>
                </a:lnTo>
                <a:lnTo>
                  <a:pt x="4111" y="301077"/>
                </a:lnTo>
                <a:lnTo>
                  <a:pt x="15964" y="344251"/>
                </a:lnTo>
                <a:lnTo>
                  <a:pt x="34840" y="384008"/>
                </a:lnTo>
                <a:lnTo>
                  <a:pt x="60016" y="419625"/>
                </a:lnTo>
                <a:lnTo>
                  <a:pt x="90773" y="450383"/>
                </a:lnTo>
                <a:lnTo>
                  <a:pt x="126390" y="475560"/>
                </a:lnTo>
                <a:lnTo>
                  <a:pt x="166147" y="494437"/>
                </a:lnTo>
                <a:lnTo>
                  <a:pt x="209322" y="506291"/>
                </a:lnTo>
                <a:lnTo>
                  <a:pt x="255196" y="510403"/>
                </a:lnTo>
                <a:lnTo>
                  <a:pt x="301070" y="506291"/>
                </a:lnTo>
                <a:lnTo>
                  <a:pt x="343301" y="494696"/>
                </a:lnTo>
                <a:lnTo>
                  <a:pt x="255196" y="494696"/>
                </a:lnTo>
                <a:lnTo>
                  <a:pt x="206993" y="489822"/>
                </a:lnTo>
                <a:lnTo>
                  <a:pt x="162068" y="475845"/>
                </a:lnTo>
                <a:lnTo>
                  <a:pt x="121391" y="453738"/>
                </a:lnTo>
                <a:lnTo>
                  <a:pt x="85933" y="424470"/>
                </a:lnTo>
                <a:lnTo>
                  <a:pt x="56665" y="389012"/>
                </a:lnTo>
                <a:lnTo>
                  <a:pt x="34557" y="348335"/>
                </a:lnTo>
                <a:lnTo>
                  <a:pt x="20580" y="303409"/>
                </a:lnTo>
                <a:lnTo>
                  <a:pt x="15706" y="255206"/>
                </a:lnTo>
                <a:lnTo>
                  <a:pt x="20580" y="207000"/>
                </a:lnTo>
                <a:lnTo>
                  <a:pt x="34557" y="162072"/>
                </a:lnTo>
                <a:lnTo>
                  <a:pt x="56665" y="121393"/>
                </a:lnTo>
                <a:lnTo>
                  <a:pt x="85933" y="85934"/>
                </a:lnTo>
                <a:lnTo>
                  <a:pt x="121391" y="56665"/>
                </a:lnTo>
                <a:lnTo>
                  <a:pt x="162068" y="34557"/>
                </a:lnTo>
                <a:lnTo>
                  <a:pt x="206993" y="20580"/>
                </a:lnTo>
                <a:lnTo>
                  <a:pt x="255196" y="15706"/>
                </a:lnTo>
                <a:lnTo>
                  <a:pt x="343300" y="15706"/>
                </a:lnTo>
                <a:lnTo>
                  <a:pt x="301070" y="4111"/>
                </a:lnTo>
                <a:lnTo>
                  <a:pt x="255196" y="0"/>
                </a:lnTo>
                <a:close/>
              </a:path>
              <a:path w="510540" h="510540">
                <a:moveTo>
                  <a:pt x="343300" y="15706"/>
                </a:moveTo>
                <a:lnTo>
                  <a:pt x="255196" y="15706"/>
                </a:lnTo>
                <a:lnTo>
                  <a:pt x="303399" y="20580"/>
                </a:lnTo>
                <a:lnTo>
                  <a:pt x="348326" y="34557"/>
                </a:lnTo>
                <a:lnTo>
                  <a:pt x="389004" y="56665"/>
                </a:lnTo>
                <a:lnTo>
                  <a:pt x="424464" y="85934"/>
                </a:lnTo>
                <a:lnTo>
                  <a:pt x="453734" y="121393"/>
                </a:lnTo>
                <a:lnTo>
                  <a:pt x="475844" y="162072"/>
                </a:lnTo>
                <a:lnTo>
                  <a:pt x="489821" y="207000"/>
                </a:lnTo>
                <a:lnTo>
                  <a:pt x="494696" y="255206"/>
                </a:lnTo>
                <a:lnTo>
                  <a:pt x="489821" y="303409"/>
                </a:lnTo>
                <a:lnTo>
                  <a:pt x="475844" y="348335"/>
                </a:lnTo>
                <a:lnTo>
                  <a:pt x="453734" y="389012"/>
                </a:lnTo>
                <a:lnTo>
                  <a:pt x="424464" y="424470"/>
                </a:lnTo>
                <a:lnTo>
                  <a:pt x="389004" y="453738"/>
                </a:lnTo>
                <a:lnTo>
                  <a:pt x="348326" y="475845"/>
                </a:lnTo>
                <a:lnTo>
                  <a:pt x="303399" y="489822"/>
                </a:lnTo>
                <a:lnTo>
                  <a:pt x="255196" y="494696"/>
                </a:lnTo>
                <a:lnTo>
                  <a:pt x="343301" y="494696"/>
                </a:lnTo>
                <a:lnTo>
                  <a:pt x="384004" y="475560"/>
                </a:lnTo>
                <a:lnTo>
                  <a:pt x="419623" y="450383"/>
                </a:lnTo>
                <a:lnTo>
                  <a:pt x="450382" y="419625"/>
                </a:lnTo>
                <a:lnTo>
                  <a:pt x="475560" y="384008"/>
                </a:lnTo>
                <a:lnTo>
                  <a:pt x="494437" y="344251"/>
                </a:lnTo>
                <a:lnTo>
                  <a:pt x="506291" y="301077"/>
                </a:lnTo>
                <a:lnTo>
                  <a:pt x="510403" y="255206"/>
                </a:lnTo>
                <a:lnTo>
                  <a:pt x="506291" y="209332"/>
                </a:lnTo>
                <a:lnTo>
                  <a:pt x="494437" y="166156"/>
                </a:lnTo>
                <a:lnTo>
                  <a:pt x="475560" y="126398"/>
                </a:lnTo>
                <a:lnTo>
                  <a:pt x="450382" y="90779"/>
                </a:lnTo>
                <a:lnTo>
                  <a:pt x="419623" y="60020"/>
                </a:lnTo>
                <a:lnTo>
                  <a:pt x="384004" y="34842"/>
                </a:lnTo>
                <a:lnTo>
                  <a:pt x="344247" y="15966"/>
                </a:lnTo>
                <a:lnTo>
                  <a:pt x="343300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39">
            <a:extLst>
              <a:ext uri="{FF2B5EF4-FFF2-40B4-BE49-F238E27FC236}">
                <a16:creationId xmlns:a16="http://schemas.microsoft.com/office/drawing/2014/main" id="{8547F8B2-CD52-EB41-A51A-C332F53202FF}"/>
              </a:ext>
            </a:extLst>
          </p:cNvPr>
          <p:cNvSpPr txBox="1"/>
          <p:nvPr userDrawn="1"/>
        </p:nvSpPr>
        <p:spPr>
          <a:xfrm>
            <a:off x="17149114" y="9523386"/>
            <a:ext cx="949325" cy="53848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334010">
              <a:lnSpc>
                <a:spcPct val="104099"/>
              </a:lnSpc>
              <a:spcBef>
                <a:spcPts val="15"/>
              </a:spcBef>
            </a:pP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Ion </a:t>
            </a:r>
            <a:r>
              <a:rPr sz="1650" spc="20" dirty="0">
                <a:solidFill>
                  <a:srgbClr val="0D0059"/>
                </a:solidFill>
                <a:latin typeface="Calibre Regular"/>
                <a:cs typeface="Calibre Regular"/>
              </a:rPr>
              <a:t> 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Mi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c</a:t>
            </a:r>
            <a:r>
              <a:rPr sz="1650" dirty="0">
                <a:solidFill>
                  <a:srgbClr val="0D0059"/>
                </a:solidFill>
                <a:latin typeface="Calibre Regular"/>
                <a:cs typeface="Calibre Regular"/>
              </a:rPr>
              <a:t>r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o</a:t>
            </a:r>
            <a:r>
              <a:rPr sz="1650" spc="20" dirty="0">
                <a:solidFill>
                  <a:srgbClr val="0D0059"/>
                </a:solidFill>
                <a:latin typeface="Calibre Regular"/>
                <a:cs typeface="Calibre Regular"/>
              </a:rPr>
              <a:t>b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e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a</a:t>
            </a:r>
            <a:r>
              <a:rPr sz="1650" spc="-5" dirty="0">
                <a:solidFill>
                  <a:srgbClr val="0D0059"/>
                </a:solidFill>
                <a:latin typeface="Calibre Regular"/>
                <a:cs typeface="Calibre Regular"/>
              </a:rPr>
              <a:t>m</a:t>
            </a:r>
            <a:endParaRPr sz="1650">
              <a:latin typeface="Calibre Regular"/>
              <a:cs typeface="Calibre Regular"/>
            </a:endParaRPr>
          </a:p>
        </p:txBody>
      </p:sp>
      <p:sp>
        <p:nvSpPr>
          <p:cNvPr id="129" name="object 40">
            <a:extLst>
              <a:ext uri="{FF2B5EF4-FFF2-40B4-BE49-F238E27FC236}">
                <a16:creationId xmlns:a16="http://schemas.microsoft.com/office/drawing/2014/main" id="{B71F5096-79DC-3B4E-9846-30C4F9D2D54F}"/>
              </a:ext>
            </a:extLst>
          </p:cNvPr>
          <p:cNvSpPr txBox="1"/>
          <p:nvPr userDrawn="1"/>
        </p:nvSpPr>
        <p:spPr>
          <a:xfrm>
            <a:off x="6189979" y="1526907"/>
            <a:ext cx="993140" cy="812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spc="35" dirty="0">
                <a:solidFill>
                  <a:srgbClr val="282471"/>
                </a:solidFill>
                <a:latin typeface="Calibre Regular"/>
                <a:cs typeface="Calibre Regular"/>
              </a:rPr>
              <a:t>(A)</a:t>
            </a:r>
            <a:endParaRPr sz="1700">
              <a:latin typeface="Calibre Regular"/>
              <a:cs typeface="Calibre Regular"/>
            </a:endParaRPr>
          </a:p>
          <a:p>
            <a:pPr marL="12700" marR="5080">
              <a:lnSpc>
                <a:spcPct val="101000"/>
              </a:lnSpc>
            </a:pPr>
            <a:r>
              <a:rPr sz="1700" spc="5" dirty="0">
                <a:solidFill>
                  <a:srgbClr val="282471"/>
                </a:solidFill>
                <a:latin typeface="Calibre-Medium"/>
                <a:cs typeface="Calibre-Medium"/>
              </a:rPr>
              <a:t>Analysis </a:t>
            </a:r>
            <a:r>
              <a:rPr sz="1700" spc="10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1700" spc="-20" dirty="0">
                <a:solidFill>
                  <a:srgbClr val="282471"/>
                </a:solidFill>
                <a:latin typeface="Calibre-Medium"/>
                <a:cs typeface="Calibre-Medium"/>
              </a:rPr>
              <a:t>F</a:t>
            </a:r>
            <a:r>
              <a:rPr sz="1700" dirty="0">
                <a:solidFill>
                  <a:srgbClr val="282471"/>
                </a:solidFill>
                <a:latin typeface="Calibre-Medium"/>
                <a:cs typeface="Calibre-Medium"/>
              </a:rPr>
              <a:t>r</a:t>
            </a:r>
            <a:r>
              <a:rPr sz="1700" spc="10" dirty="0">
                <a:solidFill>
                  <a:srgbClr val="282471"/>
                </a:solidFill>
                <a:latin typeface="Calibre-Medium"/>
                <a:cs typeface="Calibre-Medium"/>
              </a:rPr>
              <a:t>a</a:t>
            </a:r>
            <a:r>
              <a:rPr sz="1700" spc="25" dirty="0">
                <a:solidFill>
                  <a:srgbClr val="282471"/>
                </a:solidFill>
                <a:latin typeface="Calibre-Medium"/>
                <a:cs typeface="Calibre-Medium"/>
              </a:rPr>
              <a:t>m</a:t>
            </a:r>
            <a:r>
              <a:rPr sz="1700" dirty="0">
                <a:solidFill>
                  <a:srgbClr val="282471"/>
                </a:solidFill>
                <a:latin typeface="Calibre-Medium"/>
                <a:cs typeface="Calibre-Medium"/>
              </a:rPr>
              <a:t>ew</a:t>
            </a:r>
            <a:r>
              <a:rPr sz="1700" spc="15" dirty="0">
                <a:solidFill>
                  <a:srgbClr val="282471"/>
                </a:solidFill>
                <a:latin typeface="Calibre-Medium"/>
                <a:cs typeface="Calibre-Medium"/>
              </a:rPr>
              <a:t>o</a:t>
            </a:r>
            <a:r>
              <a:rPr sz="1700" spc="-5" dirty="0">
                <a:solidFill>
                  <a:srgbClr val="282471"/>
                </a:solidFill>
                <a:latin typeface="Calibre-Medium"/>
                <a:cs typeface="Calibre-Medium"/>
              </a:rPr>
              <a:t>r</a:t>
            </a:r>
            <a:r>
              <a:rPr sz="1700" spc="15" dirty="0">
                <a:solidFill>
                  <a:srgbClr val="282471"/>
                </a:solidFill>
                <a:latin typeface="Calibre-Medium"/>
                <a:cs typeface="Calibre-Medium"/>
              </a:rPr>
              <a:t>k</a:t>
            </a:r>
            <a:endParaRPr sz="1700">
              <a:latin typeface="Calibre-Medium"/>
              <a:cs typeface="Calibre-Medium"/>
            </a:endParaRPr>
          </a:p>
        </p:txBody>
      </p:sp>
      <p:sp>
        <p:nvSpPr>
          <p:cNvPr id="130" name="object 41">
            <a:extLst>
              <a:ext uri="{FF2B5EF4-FFF2-40B4-BE49-F238E27FC236}">
                <a16:creationId xmlns:a16="http://schemas.microsoft.com/office/drawing/2014/main" id="{5B24EDC1-05A8-BF45-B55D-FA5A1251667C}"/>
              </a:ext>
            </a:extLst>
          </p:cNvPr>
          <p:cNvSpPr/>
          <p:nvPr userDrawn="1"/>
        </p:nvSpPr>
        <p:spPr>
          <a:xfrm>
            <a:off x="6202683" y="2544816"/>
            <a:ext cx="12764135" cy="0"/>
          </a:xfrm>
          <a:custGeom>
            <a:avLst/>
            <a:gdLst/>
            <a:ahLst/>
            <a:cxnLst/>
            <a:rect l="l" t="t" r="r" b="b"/>
            <a:pathLst>
              <a:path w="12764135">
                <a:moveTo>
                  <a:pt x="1276400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F185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42">
            <a:extLst>
              <a:ext uri="{FF2B5EF4-FFF2-40B4-BE49-F238E27FC236}">
                <a16:creationId xmlns:a16="http://schemas.microsoft.com/office/drawing/2014/main" id="{0B42C4BA-75B1-FB49-8E81-114A1922247D}"/>
              </a:ext>
            </a:extLst>
          </p:cNvPr>
          <p:cNvSpPr txBox="1"/>
          <p:nvPr userDrawn="1"/>
        </p:nvSpPr>
        <p:spPr>
          <a:xfrm>
            <a:off x="6189968" y="3440282"/>
            <a:ext cx="993140" cy="812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spc="-15" dirty="0">
                <a:solidFill>
                  <a:srgbClr val="282471"/>
                </a:solidFill>
                <a:latin typeface="Calibre Regular"/>
                <a:cs typeface="Calibre Regular"/>
              </a:rPr>
              <a:t>(B)</a:t>
            </a:r>
            <a:endParaRPr sz="1700">
              <a:latin typeface="Calibre Regular"/>
              <a:cs typeface="Calibre Regular"/>
            </a:endParaRPr>
          </a:p>
          <a:p>
            <a:pPr marL="12700" marR="5080">
              <a:lnSpc>
                <a:spcPct val="101000"/>
              </a:lnSpc>
            </a:pPr>
            <a:r>
              <a:rPr sz="1700" spc="10" dirty="0">
                <a:solidFill>
                  <a:srgbClr val="282471"/>
                </a:solidFill>
                <a:latin typeface="Calibre-Medium"/>
                <a:cs typeface="Calibre-Medium"/>
              </a:rPr>
              <a:t>Data </a:t>
            </a:r>
            <a:r>
              <a:rPr sz="1700" spc="15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1700" spc="-20" dirty="0">
                <a:solidFill>
                  <a:srgbClr val="282471"/>
                </a:solidFill>
                <a:latin typeface="Calibre-Medium"/>
                <a:cs typeface="Calibre-Medium"/>
              </a:rPr>
              <a:t>F</a:t>
            </a:r>
            <a:r>
              <a:rPr sz="1700" dirty="0">
                <a:solidFill>
                  <a:srgbClr val="282471"/>
                </a:solidFill>
                <a:latin typeface="Calibre-Medium"/>
                <a:cs typeface="Calibre-Medium"/>
              </a:rPr>
              <a:t>r</a:t>
            </a:r>
            <a:r>
              <a:rPr sz="1700" spc="10" dirty="0">
                <a:solidFill>
                  <a:srgbClr val="282471"/>
                </a:solidFill>
                <a:latin typeface="Calibre-Medium"/>
                <a:cs typeface="Calibre-Medium"/>
              </a:rPr>
              <a:t>a</a:t>
            </a:r>
            <a:r>
              <a:rPr sz="1700" spc="25" dirty="0">
                <a:solidFill>
                  <a:srgbClr val="282471"/>
                </a:solidFill>
                <a:latin typeface="Calibre-Medium"/>
                <a:cs typeface="Calibre-Medium"/>
              </a:rPr>
              <a:t>m</a:t>
            </a:r>
            <a:r>
              <a:rPr sz="1700" dirty="0">
                <a:solidFill>
                  <a:srgbClr val="282471"/>
                </a:solidFill>
                <a:latin typeface="Calibre-Medium"/>
                <a:cs typeface="Calibre-Medium"/>
              </a:rPr>
              <a:t>ew</a:t>
            </a:r>
            <a:r>
              <a:rPr sz="1700" spc="15" dirty="0">
                <a:solidFill>
                  <a:srgbClr val="282471"/>
                </a:solidFill>
                <a:latin typeface="Calibre-Medium"/>
                <a:cs typeface="Calibre-Medium"/>
              </a:rPr>
              <a:t>o</a:t>
            </a:r>
            <a:r>
              <a:rPr sz="1700" spc="-5" dirty="0">
                <a:solidFill>
                  <a:srgbClr val="282471"/>
                </a:solidFill>
                <a:latin typeface="Calibre-Medium"/>
                <a:cs typeface="Calibre-Medium"/>
              </a:rPr>
              <a:t>r</a:t>
            </a:r>
            <a:r>
              <a:rPr sz="1700" spc="15" dirty="0">
                <a:solidFill>
                  <a:srgbClr val="282471"/>
                </a:solidFill>
                <a:latin typeface="Calibre-Medium"/>
                <a:cs typeface="Calibre-Medium"/>
              </a:rPr>
              <a:t>k</a:t>
            </a:r>
            <a:endParaRPr sz="1700">
              <a:latin typeface="Calibre-Medium"/>
              <a:cs typeface="Calibre-Medium"/>
            </a:endParaRPr>
          </a:p>
        </p:txBody>
      </p:sp>
      <p:sp>
        <p:nvSpPr>
          <p:cNvPr id="132" name="object 43">
            <a:extLst>
              <a:ext uri="{FF2B5EF4-FFF2-40B4-BE49-F238E27FC236}">
                <a16:creationId xmlns:a16="http://schemas.microsoft.com/office/drawing/2014/main" id="{C8B64DBB-BDAC-2143-9D43-B5C197241CC0}"/>
              </a:ext>
            </a:extLst>
          </p:cNvPr>
          <p:cNvSpPr/>
          <p:nvPr userDrawn="1"/>
        </p:nvSpPr>
        <p:spPr>
          <a:xfrm>
            <a:off x="6202683" y="4458192"/>
            <a:ext cx="12764135" cy="0"/>
          </a:xfrm>
          <a:custGeom>
            <a:avLst/>
            <a:gdLst/>
            <a:ahLst/>
            <a:cxnLst/>
            <a:rect l="l" t="t" r="r" b="b"/>
            <a:pathLst>
              <a:path w="12764135">
                <a:moveTo>
                  <a:pt x="1276400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F185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44">
            <a:extLst>
              <a:ext uri="{FF2B5EF4-FFF2-40B4-BE49-F238E27FC236}">
                <a16:creationId xmlns:a16="http://schemas.microsoft.com/office/drawing/2014/main" id="{94C05DA2-29A4-D240-A84F-6960B2B7CBF6}"/>
              </a:ext>
            </a:extLst>
          </p:cNvPr>
          <p:cNvSpPr txBox="1"/>
          <p:nvPr userDrawn="1"/>
        </p:nvSpPr>
        <p:spPr>
          <a:xfrm>
            <a:off x="6189979" y="5353689"/>
            <a:ext cx="1473200" cy="812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spc="-20" dirty="0">
                <a:solidFill>
                  <a:srgbClr val="282471"/>
                </a:solidFill>
                <a:latin typeface="Calibre Regular"/>
                <a:cs typeface="Calibre Regular"/>
              </a:rPr>
              <a:t>(C)</a:t>
            </a:r>
            <a:endParaRPr sz="1700" dirty="0">
              <a:latin typeface="Calibre Regular"/>
              <a:cs typeface="Calibre Regular"/>
            </a:endParaRPr>
          </a:p>
          <a:p>
            <a:pPr marL="12700" marR="5080">
              <a:lnSpc>
                <a:spcPct val="101000"/>
              </a:lnSpc>
            </a:pPr>
            <a:r>
              <a:rPr sz="1700" spc="15" dirty="0">
                <a:solidFill>
                  <a:srgbClr val="282471"/>
                </a:solidFill>
                <a:latin typeface="Calibre-Medium"/>
                <a:cs typeface="Calibre-Medium"/>
              </a:rPr>
              <a:t>Cha</a:t>
            </a:r>
            <a:r>
              <a:rPr sz="1700" dirty="0">
                <a:solidFill>
                  <a:srgbClr val="282471"/>
                </a:solidFill>
                <a:latin typeface="Calibre-Medium"/>
                <a:cs typeface="Calibre-Medium"/>
              </a:rPr>
              <a:t>r</a:t>
            </a:r>
            <a:r>
              <a:rPr sz="1700" spc="15" dirty="0">
                <a:solidFill>
                  <a:srgbClr val="282471"/>
                </a:solidFill>
                <a:latin typeface="Calibre-Medium"/>
                <a:cs typeface="Calibre-Medium"/>
              </a:rPr>
              <a:t>a</a:t>
            </a:r>
            <a:r>
              <a:rPr sz="1700" spc="30" dirty="0">
                <a:solidFill>
                  <a:srgbClr val="282471"/>
                </a:solidFill>
                <a:latin typeface="Calibre-Medium"/>
                <a:cs typeface="Calibre-Medium"/>
              </a:rPr>
              <a:t>c</a:t>
            </a:r>
            <a:r>
              <a:rPr sz="1700" spc="-10" dirty="0">
                <a:solidFill>
                  <a:srgbClr val="282471"/>
                </a:solidFill>
                <a:latin typeface="Calibre-Medium"/>
                <a:cs typeface="Calibre-Medium"/>
              </a:rPr>
              <a:t>t</a:t>
            </a:r>
            <a:r>
              <a:rPr sz="1700" spc="15" dirty="0">
                <a:solidFill>
                  <a:srgbClr val="282471"/>
                </a:solidFill>
                <a:latin typeface="Calibre-Medium"/>
                <a:cs typeface="Calibre-Medium"/>
              </a:rPr>
              <a:t>e</a:t>
            </a:r>
            <a:r>
              <a:rPr sz="1700" spc="-5" dirty="0">
                <a:solidFill>
                  <a:srgbClr val="282471"/>
                </a:solidFill>
                <a:latin typeface="Calibre-Medium"/>
                <a:cs typeface="Calibre-Medium"/>
              </a:rPr>
              <a:t>r</a:t>
            </a:r>
            <a:r>
              <a:rPr sz="1700" dirty="0">
                <a:solidFill>
                  <a:srgbClr val="282471"/>
                </a:solidFill>
                <a:latin typeface="Calibre-Medium"/>
                <a:cs typeface="Calibre-Medium"/>
              </a:rPr>
              <a:t>i</a:t>
            </a:r>
            <a:r>
              <a:rPr sz="1700" spc="15" dirty="0">
                <a:solidFill>
                  <a:srgbClr val="282471"/>
                </a:solidFill>
                <a:latin typeface="Calibre-Medium"/>
                <a:cs typeface="Calibre-Medium"/>
              </a:rPr>
              <a:t>s</a:t>
            </a:r>
            <a:r>
              <a:rPr sz="1700" spc="5" dirty="0">
                <a:solidFill>
                  <a:srgbClr val="282471"/>
                </a:solidFill>
                <a:latin typeface="Calibre-Medium"/>
                <a:cs typeface="Calibre-Medium"/>
              </a:rPr>
              <a:t>a</a:t>
            </a:r>
            <a:r>
              <a:rPr sz="1700" spc="-15" dirty="0">
                <a:solidFill>
                  <a:srgbClr val="282471"/>
                </a:solidFill>
                <a:latin typeface="Calibre-Medium"/>
                <a:cs typeface="Calibre-Medium"/>
              </a:rPr>
              <a:t>t</a:t>
            </a:r>
            <a:r>
              <a:rPr sz="1700" spc="10" dirty="0">
                <a:solidFill>
                  <a:srgbClr val="282471"/>
                </a:solidFill>
                <a:latin typeface="Calibre-Medium"/>
                <a:cs typeface="Calibre-Medium"/>
              </a:rPr>
              <a:t>ion  Lens</a:t>
            </a:r>
            <a:endParaRPr sz="1700" dirty="0">
              <a:latin typeface="Calibre-Medium"/>
              <a:cs typeface="Calibre-Medium"/>
            </a:endParaRPr>
          </a:p>
        </p:txBody>
      </p:sp>
      <p:sp>
        <p:nvSpPr>
          <p:cNvPr id="134" name="object 45">
            <a:extLst>
              <a:ext uri="{FF2B5EF4-FFF2-40B4-BE49-F238E27FC236}">
                <a16:creationId xmlns:a16="http://schemas.microsoft.com/office/drawing/2014/main" id="{8A0DE7A6-C5E1-A742-A65C-8E62492AF5D1}"/>
              </a:ext>
            </a:extLst>
          </p:cNvPr>
          <p:cNvSpPr txBox="1"/>
          <p:nvPr userDrawn="1"/>
        </p:nvSpPr>
        <p:spPr>
          <a:xfrm>
            <a:off x="6189979" y="7260783"/>
            <a:ext cx="1244600" cy="812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spc="-40" dirty="0">
                <a:solidFill>
                  <a:srgbClr val="282471"/>
                </a:solidFill>
                <a:latin typeface="Calibre Regular"/>
                <a:cs typeface="Calibre Regular"/>
              </a:rPr>
              <a:t>(D)</a:t>
            </a:r>
            <a:endParaRPr sz="1700">
              <a:latin typeface="Calibre Regular"/>
              <a:cs typeface="Calibre Regular"/>
            </a:endParaRPr>
          </a:p>
          <a:p>
            <a:pPr marL="12700" marR="5080">
              <a:lnSpc>
                <a:spcPct val="101000"/>
              </a:lnSpc>
            </a:pPr>
            <a:r>
              <a:rPr sz="1700" spc="30" dirty="0">
                <a:solidFill>
                  <a:srgbClr val="282471"/>
                </a:solidFill>
                <a:latin typeface="Calibre-Medium"/>
                <a:cs typeface="Calibre-Medium"/>
              </a:rPr>
              <a:t>O</a:t>
            </a:r>
            <a:r>
              <a:rPr sz="1700" spc="10" dirty="0">
                <a:solidFill>
                  <a:srgbClr val="282471"/>
                </a:solidFill>
                <a:latin typeface="Calibre-Medium"/>
                <a:cs typeface="Calibre-Medium"/>
              </a:rPr>
              <a:t>bs</a:t>
            </a:r>
            <a:r>
              <a:rPr sz="1700" spc="15" dirty="0">
                <a:solidFill>
                  <a:srgbClr val="282471"/>
                </a:solidFill>
                <a:latin typeface="Calibre-Medium"/>
                <a:cs typeface="Calibre-Medium"/>
              </a:rPr>
              <a:t>e</a:t>
            </a:r>
            <a:r>
              <a:rPr sz="1700" spc="30" dirty="0">
                <a:solidFill>
                  <a:srgbClr val="282471"/>
                </a:solidFill>
                <a:latin typeface="Calibre-Medium"/>
                <a:cs typeface="Calibre-Medium"/>
              </a:rPr>
              <a:t>r</a:t>
            </a:r>
            <a:r>
              <a:rPr sz="1700" spc="-20" dirty="0">
                <a:solidFill>
                  <a:srgbClr val="282471"/>
                </a:solidFill>
                <a:latin typeface="Calibre-Medium"/>
                <a:cs typeface="Calibre-Medium"/>
              </a:rPr>
              <a:t>v</a:t>
            </a:r>
            <a:r>
              <a:rPr sz="1700" spc="5" dirty="0">
                <a:solidFill>
                  <a:srgbClr val="282471"/>
                </a:solidFill>
                <a:latin typeface="Calibre-Medium"/>
                <a:cs typeface="Calibre-Medium"/>
              </a:rPr>
              <a:t>a</a:t>
            </a:r>
            <a:r>
              <a:rPr sz="1700" spc="-15" dirty="0">
                <a:solidFill>
                  <a:srgbClr val="282471"/>
                </a:solidFill>
                <a:latin typeface="Calibre-Medium"/>
                <a:cs typeface="Calibre-Medium"/>
              </a:rPr>
              <a:t>t</a:t>
            </a:r>
            <a:r>
              <a:rPr sz="1700" spc="10" dirty="0">
                <a:solidFill>
                  <a:srgbClr val="282471"/>
                </a:solidFill>
                <a:latin typeface="Calibre-Medium"/>
                <a:cs typeface="Calibre-Medium"/>
              </a:rPr>
              <a:t>ional  Lens</a:t>
            </a:r>
            <a:endParaRPr sz="1700">
              <a:latin typeface="Calibre-Medium"/>
              <a:cs typeface="Calibre-Medium"/>
            </a:endParaRPr>
          </a:p>
        </p:txBody>
      </p:sp>
      <p:sp>
        <p:nvSpPr>
          <p:cNvPr id="135" name="object 46">
            <a:extLst>
              <a:ext uri="{FF2B5EF4-FFF2-40B4-BE49-F238E27FC236}">
                <a16:creationId xmlns:a16="http://schemas.microsoft.com/office/drawing/2014/main" id="{E3381C0C-E242-FE41-85E5-6CD30F6D1828}"/>
              </a:ext>
            </a:extLst>
          </p:cNvPr>
          <p:cNvSpPr txBox="1"/>
          <p:nvPr userDrawn="1"/>
        </p:nvSpPr>
        <p:spPr>
          <a:xfrm>
            <a:off x="6189979" y="9247696"/>
            <a:ext cx="841375" cy="812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spc="10" dirty="0">
                <a:solidFill>
                  <a:srgbClr val="282471"/>
                </a:solidFill>
                <a:latin typeface="Calibre Regular"/>
                <a:cs typeface="Calibre Regular"/>
              </a:rPr>
              <a:t>(E)</a:t>
            </a:r>
            <a:endParaRPr sz="1700">
              <a:latin typeface="Calibre Regular"/>
              <a:cs typeface="Calibre Regular"/>
            </a:endParaRPr>
          </a:p>
          <a:p>
            <a:pPr marL="12700" marR="5080">
              <a:lnSpc>
                <a:spcPct val="101000"/>
              </a:lnSpc>
            </a:pPr>
            <a:r>
              <a:rPr sz="1700" spc="-125" dirty="0">
                <a:solidFill>
                  <a:srgbClr val="282471"/>
                </a:solidFill>
                <a:latin typeface="Calibre-Medium"/>
                <a:cs typeface="Calibre-Medium"/>
              </a:rPr>
              <a:t>T</a:t>
            </a:r>
            <a:r>
              <a:rPr sz="1700" spc="15" dirty="0">
                <a:solidFill>
                  <a:srgbClr val="282471"/>
                </a:solidFill>
                <a:latin typeface="Calibre-Medium"/>
                <a:cs typeface="Calibre-Medium"/>
              </a:rPr>
              <a:t>e</a:t>
            </a:r>
            <a:r>
              <a:rPr sz="1700" spc="20" dirty="0">
                <a:solidFill>
                  <a:srgbClr val="282471"/>
                </a:solidFill>
                <a:latin typeface="Calibre-Medium"/>
                <a:cs typeface="Calibre-Medium"/>
              </a:rPr>
              <a:t>m</a:t>
            </a:r>
            <a:r>
              <a:rPr sz="1700" spc="25" dirty="0">
                <a:solidFill>
                  <a:srgbClr val="282471"/>
                </a:solidFill>
                <a:latin typeface="Calibre-Medium"/>
                <a:cs typeface="Calibre-Medium"/>
              </a:rPr>
              <a:t>p</a:t>
            </a:r>
            <a:r>
              <a:rPr sz="1700" spc="15" dirty="0">
                <a:solidFill>
                  <a:srgbClr val="282471"/>
                </a:solidFill>
                <a:latin typeface="Calibre-Medium"/>
                <a:cs typeface="Calibre-Medium"/>
              </a:rPr>
              <a:t>o</a:t>
            </a:r>
            <a:r>
              <a:rPr sz="1700" dirty="0">
                <a:solidFill>
                  <a:srgbClr val="282471"/>
                </a:solidFill>
                <a:latin typeface="Calibre-Medium"/>
                <a:cs typeface="Calibre-Medium"/>
              </a:rPr>
              <a:t>r</a:t>
            </a:r>
            <a:r>
              <a:rPr sz="1700" spc="5" dirty="0">
                <a:solidFill>
                  <a:srgbClr val="282471"/>
                </a:solidFill>
                <a:latin typeface="Calibre-Medium"/>
                <a:cs typeface="Calibre-Medium"/>
              </a:rPr>
              <a:t>al  </a:t>
            </a:r>
            <a:r>
              <a:rPr sz="1700" spc="10" dirty="0">
                <a:solidFill>
                  <a:srgbClr val="282471"/>
                </a:solidFill>
                <a:latin typeface="Calibre-Medium"/>
                <a:cs typeface="Calibre-Medium"/>
              </a:rPr>
              <a:t>Lens</a:t>
            </a:r>
            <a:endParaRPr sz="1700">
              <a:latin typeface="Calibre-Medium"/>
              <a:cs typeface="Calibre-Medium"/>
            </a:endParaRPr>
          </a:p>
        </p:txBody>
      </p:sp>
      <p:sp>
        <p:nvSpPr>
          <p:cNvPr id="136" name="object 47">
            <a:extLst>
              <a:ext uri="{FF2B5EF4-FFF2-40B4-BE49-F238E27FC236}">
                <a16:creationId xmlns:a16="http://schemas.microsoft.com/office/drawing/2014/main" id="{ACDE9154-1BAF-624B-8903-984F219D3475}"/>
              </a:ext>
            </a:extLst>
          </p:cNvPr>
          <p:cNvSpPr/>
          <p:nvPr userDrawn="1"/>
        </p:nvSpPr>
        <p:spPr>
          <a:xfrm>
            <a:off x="6202683" y="8279011"/>
            <a:ext cx="12764135" cy="0"/>
          </a:xfrm>
          <a:custGeom>
            <a:avLst/>
            <a:gdLst/>
            <a:ahLst/>
            <a:cxnLst/>
            <a:rect l="l" t="t" r="r" b="b"/>
            <a:pathLst>
              <a:path w="12764135">
                <a:moveTo>
                  <a:pt x="1276400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F185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48">
            <a:extLst>
              <a:ext uri="{FF2B5EF4-FFF2-40B4-BE49-F238E27FC236}">
                <a16:creationId xmlns:a16="http://schemas.microsoft.com/office/drawing/2014/main" id="{00954A16-FD29-4E49-91A3-AEEC7C30D3DE}"/>
              </a:ext>
            </a:extLst>
          </p:cNvPr>
          <p:cNvSpPr/>
          <p:nvPr userDrawn="1"/>
        </p:nvSpPr>
        <p:spPr>
          <a:xfrm>
            <a:off x="6202683" y="6373310"/>
            <a:ext cx="12764135" cy="0"/>
          </a:xfrm>
          <a:custGeom>
            <a:avLst/>
            <a:gdLst/>
            <a:ahLst/>
            <a:cxnLst/>
            <a:rect l="l" t="t" r="r" b="b"/>
            <a:pathLst>
              <a:path w="12764135">
                <a:moveTo>
                  <a:pt x="1276400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F185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49">
            <a:extLst>
              <a:ext uri="{FF2B5EF4-FFF2-40B4-BE49-F238E27FC236}">
                <a16:creationId xmlns:a16="http://schemas.microsoft.com/office/drawing/2014/main" id="{C304EDF5-E6F6-C948-9EDA-1AE8DA0A83B5}"/>
              </a:ext>
            </a:extLst>
          </p:cNvPr>
          <p:cNvSpPr/>
          <p:nvPr userDrawn="1"/>
        </p:nvSpPr>
        <p:spPr>
          <a:xfrm>
            <a:off x="14798994" y="1130670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255185" y="0"/>
                </a:moveTo>
                <a:lnTo>
                  <a:pt x="209315" y="4111"/>
                </a:lnTo>
                <a:lnTo>
                  <a:pt x="166142" y="15966"/>
                </a:lnTo>
                <a:lnTo>
                  <a:pt x="126387" y="34842"/>
                </a:lnTo>
                <a:lnTo>
                  <a:pt x="90771" y="60019"/>
                </a:lnTo>
                <a:lnTo>
                  <a:pt x="60015" y="90777"/>
                </a:lnTo>
                <a:lnTo>
                  <a:pt x="34839" y="126395"/>
                </a:lnTo>
                <a:lnTo>
                  <a:pt x="15964" y="166151"/>
                </a:lnTo>
                <a:lnTo>
                  <a:pt x="4111" y="209325"/>
                </a:lnTo>
                <a:lnTo>
                  <a:pt x="0" y="255196"/>
                </a:lnTo>
                <a:lnTo>
                  <a:pt x="4111" y="301070"/>
                </a:lnTo>
                <a:lnTo>
                  <a:pt x="15964" y="344247"/>
                </a:lnTo>
                <a:lnTo>
                  <a:pt x="34839" y="384004"/>
                </a:lnTo>
                <a:lnTo>
                  <a:pt x="60015" y="419623"/>
                </a:lnTo>
                <a:lnTo>
                  <a:pt x="90771" y="450382"/>
                </a:lnTo>
                <a:lnTo>
                  <a:pt x="126387" y="475560"/>
                </a:lnTo>
                <a:lnTo>
                  <a:pt x="166142" y="494437"/>
                </a:lnTo>
                <a:lnTo>
                  <a:pt x="209315" y="506291"/>
                </a:lnTo>
                <a:lnTo>
                  <a:pt x="255185" y="510403"/>
                </a:lnTo>
                <a:lnTo>
                  <a:pt x="301060" y="506291"/>
                </a:lnTo>
                <a:lnTo>
                  <a:pt x="343290" y="494696"/>
                </a:lnTo>
                <a:lnTo>
                  <a:pt x="255185" y="494696"/>
                </a:lnTo>
                <a:lnTo>
                  <a:pt x="206983" y="489822"/>
                </a:lnTo>
                <a:lnTo>
                  <a:pt x="162059" y="475845"/>
                </a:lnTo>
                <a:lnTo>
                  <a:pt x="121384" y="453737"/>
                </a:lnTo>
                <a:lnTo>
                  <a:pt x="85928" y="424468"/>
                </a:lnTo>
                <a:lnTo>
                  <a:pt x="56661" y="389009"/>
                </a:lnTo>
                <a:lnTo>
                  <a:pt x="34555" y="348330"/>
                </a:lnTo>
                <a:lnTo>
                  <a:pt x="20580" y="303402"/>
                </a:lnTo>
                <a:lnTo>
                  <a:pt x="15706" y="255196"/>
                </a:lnTo>
                <a:lnTo>
                  <a:pt x="20580" y="206990"/>
                </a:lnTo>
                <a:lnTo>
                  <a:pt x="34555" y="162063"/>
                </a:lnTo>
                <a:lnTo>
                  <a:pt x="56661" y="121386"/>
                </a:lnTo>
                <a:lnTo>
                  <a:pt x="85928" y="85929"/>
                </a:lnTo>
                <a:lnTo>
                  <a:pt x="121384" y="56662"/>
                </a:lnTo>
                <a:lnTo>
                  <a:pt x="162059" y="34555"/>
                </a:lnTo>
                <a:lnTo>
                  <a:pt x="206983" y="20580"/>
                </a:lnTo>
                <a:lnTo>
                  <a:pt x="255185" y="15706"/>
                </a:lnTo>
                <a:lnTo>
                  <a:pt x="343290" y="15706"/>
                </a:lnTo>
                <a:lnTo>
                  <a:pt x="301060" y="4111"/>
                </a:lnTo>
                <a:lnTo>
                  <a:pt x="255185" y="0"/>
                </a:lnTo>
                <a:close/>
              </a:path>
              <a:path w="510540" h="510539">
                <a:moveTo>
                  <a:pt x="343290" y="15706"/>
                </a:moveTo>
                <a:lnTo>
                  <a:pt x="255185" y="15706"/>
                </a:lnTo>
                <a:lnTo>
                  <a:pt x="303392" y="20580"/>
                </a:lnTo>
                <a:lnTo>
                  <a:pt x="348320" y="34555"/>
                </a:lnTo>
                <a:lnTo>
                  <a:pt x="388999" y="56662"/>
                </a:lnTo>
                <a:lnTo>
                  <a:pt x="424458" y="85929"/>
                </a:lnTo>
                <a:lnTo>
                  <a:pt x="453727" y="121386"/>
                </a:lnTo>
                <a:lnTo>
                  <a:pt x="475835" y="162063"/>
                </a:lnTo>
                <a:lnTo>
                  <a:pt x="489811" y="206990"/>
                </a:lnTo>
                <a:lnTo>
                  <a:pt x="494686" y="255196"/>
                </a:lnTo>
                <a:lnTo>
                  <a:pt x="489811" y="303402"/>
                </a:lnTo>
                <a:lnTo>
                  <a:pt x="475835" y="348330"/>
                </a:lnTo>
                <a:lnTo>
                  <a:pt x="453727" y="389009"/>
                </a:lnTo>
                <a:lnTo>
                  <a:pt x="424458" y="424468"/>
                </a:lnTo>
                <a:lnTo>
                  <a:pt x="388999" y="453737"/>
                </a:lnTo>
                <a:lnTo>
                  <a:pt x="348320" y="475845"/>
                </a:lnTo>
                <a:lnTo>
                  <a:pt x="303392" y="489822"/>
                </a:lnTo>
                <a:lnTo>
                  <a:pt x="255185" y="494696"/>
                </a:lnTo>
                <a:lnTo>
                  <a:pt x="343290" y="494696"/>
                </a:lnTo>
                <a:lnTo>
                  <a:pt x="383994" y="475560"/>
                </a:lnTo>
                <a:lnTo>
                  <a:pt x="419613" y="450382"/>
                </a:lnTo>
                <a:lnTo>
                  <a:pt x="450371" y="419623"/>
                </a:lnTo>
                <a:lnTo>
                  <a:pt x="475549" y="384004"/>
                </a:lnTo>
                <a:lnTo>
                  <a:pt x="494426" y="344247"/>
                </a:lnTo>
                <a:lnTo>
                  <a:pt x="506281" y="301070"/>
                </a:lnTo>
                <a:lnTo>
                  <a:pt x="510392" y="255196"/>
                </a:lnTo>
                <a:lnTo>
                  <a:pt x="506281" y="209325"/>
                </a:lnTo>
                <a:lnTo>
                  <a:pt x="494426" y="166151"/>
                </a:lnTo>
                <a:lnTo>
                  <a:pt x="475549" y="126395"/>
                </a:lnTo>
                <a:lnTo>
                  <a:pt x="450371" y="90777"/>
                </a:lnTo>
                <a:lnTo>
                  <a:pt x="419613" y="60019"/>
                </a:lnTo>
                <a:lnTo>
                  <a:pt x="383994" y="34842"/>
                </a:lnTo>
                <a:lnTo>
                  <a:pt x="344236" y="15966"/>
                </a:lnTo>
                <a:lnTo>
                  <a:pt x="343290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50">
            <a:extLst>
              <a:ext uri="{FF2B5EF4-FFF2-40B4-BE49-F238E27FC236}">
                <a16:creationId xmlns:a16="http://schemas.microsoft.com/office/drawing/2014/main" id="{A3411FB1-F765-6F4E-A785-2D64214D0683}"/>
              </a:ext>
            </a:extLst>
          </p:cNvPr>
          <p:cNvSpPr txBox="1"/>
          <p:nvPr userDrawn="1"/>
        </p:nvSpPr>
        <p:spPr>
          <a:xfrm>
            <a:off x="14853246" y="1799145"/>
            <a:ext cx="40386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20" dirty="0">
                <a:solidFill>
                  <a:srgbClr val="0D0059"/>
                </a:solidFill>
                <a:latin typeface="Calibre Regular"/>
                <a:cs typeface="Calibre Regular"/>
              </a:rPr>
              <a:t>C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o</a:t>
            </a:r>
            <a:r>
              <a:rPr sz="1650" spc="5" dirty="0">
                <a:solidFill>
                  <a:srgbClr val="0D0059"/>
                </a:solidFill>
                <a:latin typeface="Calibre Regular"/>
                <a:cs typeface="Calibre Regular"/>
              </a:rPr>
              <a:t>Fi</a:t>
            </a:r>
            <a:endParaRPr sz="1650">
              <a:latin typeface="Calibre Regular"/>
              <a:cs typeface="Calibre Regular"/>
            </a:endParaRPr>
          </a:p>
        </p:txBody>
      </p:sp>
      <p:sp>
        <p:nvSpPr>
          <p:cNvPr id="140" name="object 51">
            <a:extLst>
              <a:ext uri="{FF2B5EF4-FFF2-40B4-BE49-F238E27FC236}">
                <a16:creationId xmlns:a16="http://schemas.microsoft.com/office/drawing/2014/main" id="{1ABCDE62-5083-4F41-895E-38DD4E656F91}"/>
              </a:ext>
            </a:extLst>
          </p:cNvPr>
          <p:cNvSpPr/>
          <p:nvPr userDrawn="1"/>
        </p:nvSpPr>
        <p:spPr>
          <a:xfrm>
            <a:off x="13817400" y="1130670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255196" y="0"/>
                </a:moveTo>
                <a:lnTo>
                  <a:pt x="209325" y="4111"/>
                </a:lnTo>
                <a:lnTo>
                  <a:pt x="166151" y="15966"/>
                </a:lnTo>
                <a:lnTo>
                  <a:pt x="126395" y="34842"/>
                </a:lnTo>
                <a:lnTo>
                  <a:pt x="90777" y="60019"/>
                </a:lnTo>
                <a:lnTo>
                  <a:pt x="60019" y="90777"/>
                </a:lnTo>
                <a:lnTo>
                  <a:pt x="34842" y="126395"/>
                </a:lnTo>
                <a:lnTo>
                  <a:pt x="15966" y="166151"/>
                </a:lnTo>
                <a:lnTo>
                  <a:pt x="4111" y="209325"/>
                </a:lnTo>
                <a:lnTo>
                  <a:pt x="0" y="255196"/>
                </a:lnTo>
                <a:lnTo>
                  <a:pt x="4111" y="301070"/>
                </a:lnTo>
                <a:lnTo>
                  <a:pt x="15966" y="344247"/>
                </a:lnTo>
                <a:lnTo>
                  <a:pt x="34842" y="384004"/>
                </a:lnTo>
                <a:lnTo>
                  <a:pt x="60019" y="419623"/>
                </a:lnTo>
                <a:lnTo>
                  <a:pt x="90777" y="450382"/>
                </a:lnTo>
                <a:lnTo>
                  <a:pt x="126395" y="475560"/>
                </a:lnTo>
                <a:lnTo>
                  <a:pt x="166151" y="494437"/>
                </a:lnTo>
                <a:lnTo>
                  <a:pt x="209325" y="506291"/>
                </a:lnTo>
                <a:lnTo>
                  <a:pt x="255196" y="510403"/>
                </a:lnTo>
                <a:lnTo>
                  <a:pt x="301070" y="506291"/>
                </a:lnTo>
                <a:lnTo>
                  <a:pt x="343300" y="494696"/>
                </a:lnTo>
                <a:lnTo>
                  <a:pt x="255196" y="494696"/>
                </a:lnTo>
                <a:lnTo>
                  <a:pt x="206993" y="489822"/>
                </a:lnTo>
                <a:lnTo>
                  <a:pt x="162068" y="475845"/>
                </a:lnTo>
                <a:lnTo>
                  <a:pt x="121391" y="453737"/>
                </a:lnTo>
                <a:lnTo>
                  <a:pt x="85933" y="424468"/>
                </a:lnTo>
                <a:lnTo>
                  <a:pt x="56665" y="389009"/>
                </a:lnTo>
                <a:lnTo>
                  <a:pt x="34557" y="348330"/>
                </a:lnTo>
                <a:lnTo>
                  <a:pt x="20580" y="303402"/>
                </a:lnTo>
                <a:lnTo>
                  <a:pt x="15706" y="255196"/>
                </a:lnTo>
                <a:lnTo>
                  <a:pt x="20580" y="206990"/>
                </a:lnTo>
                <a:lnTo>
                  <a:pt x="34557" y="162063"/>
                </a:lnTo>
                <a:lnTo>
                  <a:pt x="56665" y="121386"/>
                </a:lnTo>
                <a:lnTo>
                  <a:pt x="85933" y="85929"/>
                </a:lnTo>
                <a:lnTo>
                  <a:pt x="121391" y="56662"/>
                </a:lnTo>
                <a:lnTo>
                  <a:pt x="162068" y="34555"/>
                </a:lnTo>
                <a:lnTo>
                  <a:pt x="206993" y="20580"/>
                </a:lnTo>
                <a:lnTo>
                  <a:pt x="255196" y="15706"/>
                </a:lnTo>
                <a:lnTo>
                  <a:pt x="343301" y="15706"/>
                </a:lnTo>
                <a:lnTo>
                  <a:pt x="301070" y="4111"/>
                </a:lnTo>
                <a:lnTo>
                  <a:pt x="255196" y="0"/>
                </a:lnTo>
                <a:close/>
              </a:path>
              <a:path w="510540" h="510539">
                <a:moveTo>
                  <a:pt x="343301" y="15706"/>
                </a:moveTo>
                <a:lnTo>
                  <a:pt x="255196" y="15706"/>
                </a:lnTo>
                <a:lnTo>
                  <a:pt x="303402" y="20580"/>
                </a:lnTo>
                <a:lnTo>
                  <a:pt x="348330" y="34555"/>
                </a:lnTo>
                <a:lnTo>
                  <a:pt x="389009" y="56662"/>
                </a:lnTo>
                <a:lnTo>
                  <a:pt x="424468" y="85929"/>
                </a:lnTo>
                <a:lnTo>
                  <a:pt x="453737" y="121386"/>
                </a:lnTo>
                <a:lnTo>
                  <a:pt x="475845" y="162063"/>
                </a:lnTo>
                <a:lnTo>
                  <a:pt x="489822" y="206990"/>
                </a:lnTo>
                <a:lnTo>
                  <a:pt x="494696" y="255196"/>
                </a:lnTo>
                <a:lnTo>
                  <a:pt x="489822" y="303402"/>
                </a:lnTo>
                <a:lnTo>
                  <a:pt x="475845" y="348330"/>
                </a:lnTo>
                <a:lnTo>
                  <a:pt x="453737" y="389009"/>
                </a:lnTo>
                <a:lnTo>
                  <a:pt x="424468" y="424468"/>
                </a:lnTo>
                <a:lnTo>
                  <a:pt x="389009" y="453737"/>
                </a:lnTo>
                <a:lnTo>
                  <a:pt x="348330" y="475845"/>
                </a:lnTo>
                <a:lnTo>
                  <a:pt x="303402" y="489822"/>
                </a:lnTo>
                <a:lnTo>
                  <a:pt x="255196" y="494696"/>
                </a:lnTo>
                <a:lnTo>
                  <a:pt x="343300" y="494696"/>
                </a:lnTo>
                <a:lnTo>
                  <a:pt x="384004" y="475560"/>
                </a:lnTo>
                <a:lnTo>
                  <a:pt x="419623" y="450382"/>
                </a:lnTo>
                <a:lnTo>
                  <a:pt x="450382" y="419623"/>
                </a:lnTo>
                <a:lnTo>
                  <a:pt x="475560" y="384004"/>
                </a:lnTo>
                <a:lnTo>
                  <a:pt x="494437" y="344247"/>
                </a:lnTo>
                <a:lnTo>
                  <a:pt x="506291" y="301070"/>
                </a:lnTo>
                <a:lnTo>
                  <a:pt x="510403" y="255196"/>
                </a:lnTo>
                <a:lnTo>
                  <a:pt x="506291" y="209325"/>
                </a:lnTo>
                <a:lnTo>
                  <a:pt x="494437" y="166151"/>
                </a:lnTo>
                <a:lnTo>
                  <a:pt x="475560" y="126395"/>
                </a:lnTo>
                <a:lnTo>
                  <a:pt x="450382" y="90777"/>
                </a:lnTo>
                <a:lnTo>
                  <a:pt x="419623" y="60019"/>
                </a:lnTo>
                <a:lnTo>
                  <a:pt x="384004" y="34842"/>
                </a:lnTo>
                <a:lnTo>
                  <a:pt x="344247" y="15966"/>
                </a:lnTo>
                <a:lnTo>
                  <a:pt x="343301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52">
            <a:extLst>
              <a:ext uri="{FF2B5EF4-FFF2-40B4-BE49-F238E27FC236}">
                <a16:creationId xmlns:a16="http://schemas.microsoft.com/office/drawing/2014/main" id="{53A5DD13-17BE-5D41-BEE6-4B1C0AB054C2}"/>
              </a:ext>
            </a:extLst>
          </p:cNvPr>
          <p:cNvSpPr txBox="1"/>
          <p:nvPr userDrawn="1"/>
        </p:nvSpPr>
        <p:spPr>
          <a:xfrm>
            <a:off x="13817764" y="1799145"/>
            <a:ext cx="509905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40" dirty="0">
                <a:solidFill>
                  <a:srgbClr val="0D0059"/>
                </a:solidFill>
                <a:latin typeface="Calibre Regular"/>
                <a:cs typeface="Calibre Regular"/>
              </a:rPr>
              <a:t>L</a:t>
            </a:r>
            <a:r>
              <a:rPr lang="en-AU" sz="1650" spc="-40" dirty="0" err="1">
                <a:solidFill>
                  <a:srgbClr val="0D0059"/>
                </a:solidFill>
                <a:latin typeface="Calibre Regular"/>
                <a:cs typeface="Calibre Regular"/>
              </a:rPr>
              <a:t>oop</a:t>
            </a:r>
            <a:endParaRPr sz="1650" dirty="0">
              <a:latin typeface="Calibre Regular"/>
              <a:cs typeface="Calibre Regular"/>
            </a:endParaRPr>
          </a:p>
        </p:txBody>
      </p:sp>
      <p:sp>
        <p:nvSpPr>
          <p:cNvPr id="142" name="object 53">
            <a:extLst>
              <a:ext uri="{FF2B5EF4-FFF2-40B4-BE49-F238E27FC236}">
                <a16:creationId xmlns:a16="http://schemas.microsoft.com/office/drawing/2014/main" id="{B7D42042-B91D-5249-AD45-9ABF0B259F29}"/>
              </a:ext>
            </a:extLst>
          </p:cNvPr>
          <p:cNvSpPr txBox="1"/>
          <p:nvPr userDrawn="1"/>
        </p:nvSpPr>
        <p:spPr>
          <a:xfrm>
            <a:off x="15776238" y="1799773"/>
            <a:ext cx="186753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29615" algn="l"/>
              </a:tabLst>
            </a:pPr>
            <a:r>
              <a:rPr sz="1650" dirty="0">
                <a:solidFill>
                  <a:srgbClr val="0D0059"/>
                </a:solidFill>
                <a:latin typeface="Calibre Regular"/>
                <a:cs typeface="Calibre Regular"/>
              </a:rPr>
              <a:t>SAM	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Geodynamics</a:t>
            </a:r>
            <a:endParaRPr sz="1650">
              <a:latin typeface="Calibre Regular"/>
              <a:cs typeface="Calibre Regular"/>
            </a:endParaRPr>
          </a:p>
        </p:txBody>
      </p:sp>
      <p:grpSp>
        <p:nvGrpSpPr>
          <p:cNvPr id="143" name="object 54">
            <a:extLst>
              <a:ext uri="{FF2B5EF4-FFF2-40B4-BE49-F238E27FC236}">
                <a16:creationId xmlns:a16="http://schemas.microsoft.com/office/drawing/2014/main" id="{AF6B96C8-217A-B94A-82D5-E93CA0153AF5}"/>
              </a:ext>
            </a:extLst>
          </p:cNvPr>
          <p:cNvGrpSpPr/>
          <p:nvPr userDrawn="1"/>
        </p:nvGrpSpPr>
        <p:grpSpPr>
          <a:xfrm>
            <a:off x="15728222" y="1131288"/>
            <a:ext cx="509270" cy="509270"/>
            <a:chOff x="15728222" y="1131288"/>
            <a:chExt cx="509270" cy="509270"/>
          </a:xfrm>
        </p:grpSpPr>
        <p:sp>
          <p:nvSpPr>
            <p:cNvPr id="144" name="object 55">
              <a:extLst>
                <a:ext uri="{FF2B5EF4-FFF2-40B4-BE49-F238E27FC236}">
                  <a16:creationId xmlns:a16="http://schemas.microsoft.com/office/drawing/2014/main" id="{F913D4A8-5021-2F40-B99E-34CD4AB63DF4}"/>
                </a:ext>
              </a:extLst>
            </p:cNvPr>
            <p:cNvSpPr/>
            <p:nvPr/>
          </p:nvSpPr>
          <p:spPr>
            <a:xfrm>
              <a:off x="15728222" y="1131288"/>
              <a:ext cx="509270" cy="509270"/>
            </a:xfrm>
            <a:custGeom>
              <a:avLst/>
              <a:gdLst/>
              <a:ahLst/>
              <a:cxnLst/>
              <a:rect l="l" t="t" r="r" b="b"/>
              <a:pathLst>
                <a:path w="509269" h="509269">
                  <a:moveTo>
                    <a:pt x="254599" y="0"/>
                  </a:moveTo>
                  <a:lnTo>
                    <a:pt x="208837" y="4102"/>
                  </a:lnTo>
                  <a:lnTo>
                    <a:pt x="165764" y="15929"/>
                  </a:lnTo>
                  <a:lnTo>
                    <a:pt x="126102" y="34761"/>
                  </a:lnTo>
                  <a:lnTo>
                    <a:pt x="90567" y="59879"/>
                  </a:lnTo>
                  <a:lnTo>
                    <a:pt x="59881" y="90564"/>
                  </a:lnTo>
                  <a:lnTo>
                    <a:pt x="34762" y="126095"/>
                  </a:lnTo>
                  <a:lnTo>
                    <a:pt x="15929" y="165755"/>
                  </a:lnTo>
                  <a:lnTo>
                    <a:pt x="4102" y="208822"/>
                  </a:lnTo>
                  <a:lnTo>
                    <a:pt x="0" y="254578"/>
                  </a:lnTo>
                  <a:lnTo>
                    <a:pt x="4102" y="300343"/>
                  </a:lnTo>
                  <a:lnTo>
                    <a:pt x="15929" y="343416"/>
                  </a:lnTo>
                  <a:lnTo>
                    <a:pt x="34762" y="383078"/>
                  </a:lnTo>
                  <a:lnTo>
                    <a:pt x="59881" y="418610"/>
                  </a:lnTo>
                  <a:lnTo>
                    <a:pt x="90567" y="449294"/>
                  </a:lnTo>
                  <a:lnTo>
                    <a:pt x="126102" y="474410"/>
                  </a:lnTo>
                  <a:lnTo>
                    <a:pt x="165764" y="493240"/>
                  </a:lnTo>
                  <a:lnTo>
                    <a:pt x="208837" y="505066"/>
                  </a:lnTo>
                  <a:lnTo>
                    <a:pt x="254599" y="509167"/>
                  </a:lnTo>
                  <a:lnTo>
                    <a:pt x="300358" y="505066"/>
                  </a:lnTo>
                  <a:lnTo>
                    <a:pt x="343428" y="493240"/>
                  </a:lnTo>
                  <a:lnTo>
                    <a:pt x="383089" y="474410"/>
                  </a:lnTo>
                  <a:lnTo>
                    <a:pt x="418622" y="449294"/>
                  </a:lnTo>
                  <a:lnTo>
                    <a:pt x="449308" y="418610"/>
                  </a:lnTo>
                  <a:lnTo>
                    <a:pt x="474426" y="383078"/>
                  </a:lnTo>
                  <a:lnTo>
                    <a:pt x="493259" y="343416"/>
                  </a:lnTo>
                  <a:lnTo>
                    <a:pt x="505086" y="300343"/>
                  </a:lnTo>
                  <a:lnTo>
                    <a:pt x="509188" y="254578"/>
                  </a:lnTo>
                  <a:lnTo>
                    <a:pt x="505086" y="208822"/>
                  </a:lnTo>
                  <a:lnTo>
                    <a:pt x="493259" y="165755"/>
                  </a:lnTo>
                  <a:lnTo>
                    <a:pt x="474426" y="126095"/>
                  </a:lnTo>
                  <a:lnTo>
                    <a:pt x="449308" y="90564"/>
                  </a:lnTo>
                  <a:lnTo>
                    <a:pt x="418622" y="59879"/>
                  </a:lnTo>
                  <a:lnTo>
                    <a:pt x="383089" y="34761"/>
                  </a:lnTo>
                  <a:lnTo>
                    <a:pt x="343428" y="15929"/>
                  </a:lnTo>
                  <a:lnTo>
                    <a:pt x="300358" y="4102"/>
                  </a:lnTo>
                  <a:lnTo>
                    <a:pt x="254599" y="0"/>
                  </a:lnTo>
                  <a:close/>
                </a:path>
              </a:pathLst>
            </a:custGeom>
            <a:solidFill>
              <a:srgbClr val="FD85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56">
              <a:extLst>
                <a:ext uri="{FF2B5EF4-FFF2-40B4-BE49-F238E27FC236}">
                  <a16:creationId xmlns:a16="http://schemas.microsoft.com/office/drawing/2014/main" id="{67ADA02A-D20A-1048-AAC1-0E5CCD0FDEE6}"/>
                </a:ext>
              </a:extLst>
            </p:cNvPr>
            <p:cNvSpPr/>
            <p:nvPr/>
          </p:nvSpPr>
          <p:spPr>
            <a:xfrm>
              <a:off x="16021488" y="1282134"/>
              <a:ext cx="66675" cy="100330"/>
            </a:xfrm>
            <a:custGeom>
              <a:avLst/>
              <a:gdLst/>
              <a:ahLst/>
              <a:cxnLst/>
              <a:rect l="l" t="t" r="r" b="b"/>
              <a:pathLst>
                <a:path w="66675" h="100330">
                  <a:moveTo>
                    <a:pt x="66406" y="0"/>
                  </a:moveTo>
                  <a:lnTo>
                    <a:pt x="0" y="100237"/>
                  </a:lnTo>
                </a:path>
              </a:pathLst>
            </a:custGeom>
            <a:ln w="49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57">
              <a:extLst>
                <a:ext uri="{FF2B5EF4-FFF2-40B4-BE49-F238E27FC236}">
                  <a16:creationId xmlns:a16="http://schemas.microsoft.com/office/drawing/2014/main" id="{88AACC7A-C087-A54C-9DA1-DAA9547883E5}"/>
                </a:ext>
              </a:extLst>
            </p:cNvPr>
            <p:cNvSpPr/>
            <p:nvPr/>
          </p:nvSpPr>
          <p:spPr>
            <a:xfrm>
              <a:off x="16069861" y="1282139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5" h="20319">
                  <a:moveTo>
                    <a:pt x="18030" y="0"/>
                  </a:moveTo>
                  <a:lnTo>
                    <a:pt x="0" y="8984"/>
                  </a:lnTo>
                  <a:lnTo>
                    <a:pt x="16795" y="20104"/>
                  </a:lnTo>
                  <a:lnTo>
                    <a:pt x="180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58">
              <a:extLst>
                <a:ext uri="{FF2B5EF4-FFF2-40B4-BE49-F238E27FC236}">
                  <a16:creationId xmlns:a16="http://schemas.microsoft.com/office/drawing/2014/main" id="{54195EB2-D343-4447-B2F6-74451B961180}"/>
                </a:ext>
              </a:extLst>
            </p:cNvPr>
            <p:cNvSpPr/>
            <p:nvPr/>
          </p:nvSpPr>
          <p:spPr>
            <a:xfrm>
              <a:off x="15947073" y="1404825"/>
              <a:ext cx="37465" cy="114935"/>
            </a:xfrm>
            <a:custGeom>
              <a:avLst/>
              <a:gdLst/>
              <a:ahLst/>
              <a:cxnLst/>
              <a:rect l="l" t="t" r="r" b="b"/>
              <a:pathLst>
                <a:path w="37465" h="114934">
                  <a:moveTo>
                    <a:pt x="36867" y="0"/>
                  </a:moveTo>
                  <a:lnTo>
                    <a:pt x="0" y="114436"/>
                  </a:lnTo>
                </a:path>
              </a:pathLst>
            </a:custGeom>
            <a:ln w="49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59">
              <a:extLst>
                <a:ext uri="{FF2B5EF4-FFF2-40B4-BE49-F238E27FC236}">
                  <a16:creationId xmlns:a16="http://schemas.microsoft.com/office/drawing/2014/main" id="{A51A5343-994B-9D4D-A3B4-540D5C2297B3}"/>
                </a:ext>
              </a:extLst>
            </p:cNvPr>
            <p:cNvSpPr/>
            <p:nvPr/>
          </p:nvSpPr>
          <p:spPr>
            <a:xfrm>
              <a:off x="15969003" y="1404823"/>
              <a:ext cx="19685" cy="20320"/>
            </a:xfrm>
            <a:custGeom>
              <a:avLst/>
              <a:gdLst/>
              <a:ahLst/>
              <a:cxnLst/>
              <a:rect l="l" t="t" r="r" b="b"/>
              <a:pathLst>
                <a:path w="19684" h="20319">
                  <a:moveTo>
                    <a:pt x="14941" y="0"/>
                  </a:moveTo>
                  <a:lnTo>
                    <a:pt x="0" y="13517"/>
                  </a:lnTo>
                  <a:lnTo>
                    <a:pt x="19172" y="19695"/>
                  </a:lnTo>
                  <a:lnTo>
                    <a:pt x="149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60">
              <a:extLst>
                <a:ext uri="{FF2B5EF4-FFF2-40B4-BE49-F238E27FC236}">
                  <a16:creationId xmlns:a16="http://schemas.microsoft.com/office/drawing/2014/main" id="{71A220CF-5A92-E847-BD37-B6C3F8E80392}"/>
                </a:ext>
              </a:extLst>
            </p:cNvPr>
            <p:cNvSpPr/>
            <p:nvPr/>
          </p:nvSpPr>
          <p:spPr>
            <a:xfrm>
              <a:off x="15813982" y="1405699"/>
              <a:ext cx="29209" cy="131445"/>
            </a:xfrm>
            <a:custGeom>
              <a:avLst/>
              <a:gdLst/>
              <a:ahLst/>
              <a:cxnLst/>
              <a:rect l="l" t="t" r="r" b="b"/>
              <a:pathLst>
                <a:path w="29209" h="131444">
                  <a:moveTo>
                    <a:pt x="28868" y="0"/>
                  </a:moveTo>
                  <a:lnTo>
                    <a:pt x="0" y="130927"/>
                  </a:lnTo>
                </a:path>
              </a:pathLst>
            </a:custGeom>
            <a:ln w="49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61">
              <a:extLst>
                <a:ext uri="{FF2B5EF4-FFF2-40B4-BE49-F238E27FC236}">
                  <a16:creationId xmlns:a16="http://schemas.microsoft.com/office/drawing/2014/main" id="{B8BCFE9E-88E0-2942-BE3A-2FAF8B8F64BE}"/>
                </a:ext>
              </a:extLst>
            </p:cNvPr>
            <p:cNvSpPr/>
            <p:nvPr/>
          </p:nvSpPr>
          <p:spPr>
            <a:xfrm>
              <a:off x="15829250" y="1405703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3601" y="0"/>
                  </a:moveTo>
                  <a:lnTo>
                    <a:pt x="0" y="14868"/>
                  </a:lnTo>
                  <a:lnTo>
                    <a:pt x="19674" y="19203"/>
                  </a:lnTo>
                  <a:lnTo>
                    <a:pt x="136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62">
              <a:extLst>
                <a:ext uri="{FF2B5EF4-FFF2-40B4-BE49-F238E27FC236}">
                  <a16:creationId xmlns:a16="http://schemas.microsoft.com/office/drawing/2014/main" id="{F73BA908-F432-EF47-B2DE-73C4E0397895}"/>
                </a:ext>
              </a:extLst>
            </p:cNvPr>
            <p:cNvSpPr/>
            <p:nvPr/>
          </p:nvSpPr>
          <p:spPr>
            <a:xfrm>
              <a:off x="15908432" y="1178729"/>
              <a:ext cx="90170" cy="108585"/>
            </a:xfrm>
            <a:custGeom>
              <a:avLst/>
              <a:gdLst/>
              <a:ahLst/>
              <a:cxnLst/>
              <a:rect l="l" t="t" r="r" b="b"/>
              <a:pathLst>
                <a:path w="90169" h="108584">
                  <a:moveTo>
                    <a:pt x="90091" y="0"/>
                  </a:moveTo>
                  <a:lnTo>
                    <a:pt x="0" y="108530"/>
                  </a:lnTo>
                </a:path>
              </a:pathLst>
            </a:custGeom>
            <a:ln w="49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63">
              <a:extLst>
                <a:ext uri="{FF2B5EF4-FFF2-40B4-BE49-F238E27FC236}">
                  <a16:creationId xmlns:a16="http://schemas.microsoft.com/office/drawing/2014/main" id="{0FA39A5E-CBF8-0946-8A7B-8A261C1C20DC}"/>
                </a:ext>
              </a:extLst>
            </p:cNvPr>
            <p:cNvSpPr/>
            <p:nvPr/>
          </p:nvSpPr>
          <p:spPr>
            <a:xfrm>
              <a:off x="15979642" y="1178734"/>
              <a:ext cx="19050" cy="20320"/>
            </a:xfrm>
            <a:custGeom>
              <a:avLst/>
              <a:gdLst/>
              <a:ahLst/>
              <a:cxnLst/>
              <a:rect l="l" t="t" r="r" b="b"/>
              <a:pathLst>
                <a:path w="19050" h="20319">
                  <a:moveTo>
                    <a:pt x="18879" y="0"/>
                  </a:moveTo>
                  <a:lnTo>
                    <a:pt x="0" y="6984"/>
                  </a:lnTo>
                  <a:lnTo>
                    <a:pt x="15486" y="19852"/>
                  </a:lnTo>
                  <a:lnTo>
                    <a:pt x="188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64">
              <a:extLst>
                <a:ext uri="{FF2B5EF4-FFF2-40B4-BE49-F238E27FC236}">
                  <a16:creationId xmlns:a16="http://schemas.microsoft.com/office/drawing/2014/main" id="{CB4D122A-DA9C-164B-A039-F4BE4ADD7C56}"/>
                </a:ext>
              </a:extLst>
            </p:cNvPr>
            <p:cNvSpPr/>
            <p:nvPr/>
          </p:nvSpPr>
          <p:spPr>
            <a:xfrm>
              <a:off x="15741265" y="1285698"/>
              <a:ext cx="50165" cy="140970"/>
            </a:xfrm>
            <a:custGeom>
              <a:avLst/>
              <a:gdLst/>
              <a:ahLst/>
              <a:cxnLst/>
              <a:rect l="l" t="t" r="r" b="b"/>
              <a:pathLst>
                <a:path w="50165" h="140969">
                  <a:moveTo>
                    <a:pt x="49548" y="0"/>
                  </a:moveTo>
                  <a:lnTo>
                    <a:pt x="0" y="140540"/>
                  </a:lnTo>
                </a:path>
              </a:pathLst>
            </a:custGeom>
            <a:ln w="49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65">
              <a:extLst>
                <a:ext uri="{FF2B5EF4-FFF2-40B4-BE49-F238E27FC236}">
                  <a16:creationId xmlns:a16="http://schemas.microsoft.com/office/drawing/2014/main" id="{143F996C-94E6-CA45-ACB5-EACB4DA3EB65}"/>
                </a:ext>
              </a:extLst>
            </p:cNvPr>
            <p:cNvSpPr/>
            <p:nvPr/>
          </p:nvSpPr>
          <p:spPr>
            <a:xfrm>
              <a:off x="15775520" y="1285699"/>
              <a:ext cx="19050" cy="20320"/>
            </a:xfrm>
            <a:custGeom>
              <a:avLst/>
              <a:gdLst/>
              <a:ahLst/>
              <a:cxnLst/>
              <a:rect l="l" t="t" r="r" b="b"/>
              <a:pathLst>
                <a:path w="19050" h="20319">
                  <a:moveTo>
                    <a:pt x="15287" y="0"/>
                  </a:moveTo>
                  <a:lnTo>
                    <a:pt x="0" y="13099"/>
                  </a:lnTo>
                  <a:lnTo>
                    <a:pt x="18994" y="19800"/>
                  </a:lnTo>
                  <a:lnTo>
                    <a:pt x="152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66">
              <a:extLst>
                <a:ext uri="{FF2B5EF4-FFF2-40B4-BE49-F238E27FC236}">
                  <a16:creationId xmlns:a16="http://schemas.microsoft.com/office/drawing/2014/main" id="{069AAB8B-26A6-1540-AD35-F49E51984FD3}"/>
                </a:ext>
              </a:extLst>
            </p:cNvPr>
            <p:cNvSpPr/>
            <p:nvPr/>
          </p:nvSpPr>
          <p:spPr>
            <a:xfrm>
              <a:off x="16038378" y="1429514"/>
              <a:ext cx="41275" cy="86360"/>
            </a:xfrm>
            <a:custGeom>
              <a:avLst/>
              <a:gdLst/>
              <a:ahLst/>
              <a:cxnLst/>
              <a:rect l="l" t="t" r="r" b="b"/>
              <a:pathLst>
                <a:path w="41275" h="86359">
                  <a:moveTo>
                    <a:pt x="41161" y="0"/>
                  </a:moveTo>
                  <a:lnTo>
                    <a:pt x="0" y="86342"/>
                  </a:lnTo>
                </a:path>
              </a:pathLst>
            </a:custGeom>
            <a:ln w="74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67">
              <a:extLst>
                <a:ext uri="{FF2B5EF4-FFF2-40B4-BE49-F238E27FC236}">
                  <a16:creationId xmlns:a16="http://schemas.microsoft.com/office/drawing/2014/main" id="{28F4CCF9-CBAE-8245-BDCC-1FE1BBB74A2A}"/>
                </a:ext>
              </a:extLst>
            </p:cNvPr>
            <p:cNvSpPr/>
            <p:nvPr/>
          </p:nvSpPr>
          <p:spPr>
            <a:xfrm>
              <a:off x="16060211" y="1426499"/>
              <a:ext cx="24130" cy="26670"/>
            </a:xfrm>
            <a:custGeom>
              <a:avLst/>
              <a:gdLst/>
              <a:ahLst/>
              <a:cxnLst/>
              <a:rect l="l" t="t" r="r" b="b"/>
              <a:pathLst>
                <a:path w="24130" h="26669">
                  <a:moveTo>
                    <a:pt x="21580" y="0"/>
                  </a:moveTo>
                  <a:lnTo>
                    <a:pt x="0" y="14837"/>
                  </a:lnTo>
                  <a:lnTo>
                    <a:pt x="23643" y="26114"/>
                  </a:lnTo>
                  <a:lnTo>
                    <a:pt x="21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68">
              <a:extLst>
                <a:ext uri="{FF2B5EF4-FFF2-40B4-BE49-F238E27FC236}">
                  <a16:creationId xmlns:a16="http://schemas.microsoft.com/office/drawing/2014/main" id="{D2F624D2-66C4-4F40-BB85-365140E1E647}"/>
                </a:ext>
              </a:extLst>
            </p:cNvPr>
            <p:cNvSpPr/>
            <p:nvPr/>
          </p:nvSpPr>
          <p:spPr>
            <a:xfrm>
              <a:off x="16143062" y="1561642"/>
              <a:ext cx="13970" cy="57150"/>
            </a:xfrm>
            <a:custGeom>
              <a:avLst/>
              <a:gdLst/>
              <a:ahLst/>
              <a:cxnLst/>
              <a:rect l="l" t="t" r="r" b="b"/>
              <a:pathLst>
                <a:path w="13969" h="57150">
                  <a:moveTo>
                    <a:pt x="13884" y="0"/>
                  </a:moveTo>
                  <a:lnTo>
                    <a:pt x="0" y="56888"/>
                  </a:lnTo>
                </a:path>
              </a:pathLst>
            </a:custGeom>
            <a:ln w="74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69">
              <a:extLst>
                <a:ext uri="{FF2B5EF4-FFF2-40B4-BE49-F238E27FC236}">
                  <a16:creationId xmlns:a16="http://schemas.microsoft.com/office/drawing/2014/main" id="{B4F19EA7-BCEF-FE48-B8F8-B3732851EEB7}"/>
                </a:ext>
              </a:extLst>
            </p:cNvPr>
            <p:cNvSpPr/>
            <p:nvPr/>
          </p:nvSpPr>
          <p:spPr>
            <a:xfrm>
              <a:off x="16140092" y="1558743"/>
              <a:ext cx="26034" cy="25400"/>
            </a:xfrm>
            <a:custGeom>
              <a:avLst/>
              <a:gdLst/>
              <a:ahLst/>
              <a:cxnLst/>
              <a:rect l="l" t="t" r="r" b="b"/>
              <a:pathLst>
                <a:path w="26034" h="25400">
                  <a:moveTo>
                    <a:pt x="18104" y="0"/>
                  </a:moveTo>
                  <a:lnTo>
                    <a:pt x="0" y="18920"/>
                  </a:lnTo>
                  <a:lnTo>
                    <a:pt x="25444" y="25140"/>
                  </a:lnTo>
                  <a:lnTo>
                    <a:pt x="18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70">
              <a:extLst>
                <a:ext uri="{FF2B5EF4-FFF2-40B4-BE49-F238E27FC236}">
                  <a16:creationId xmlns:a16="http://schemas.microsoft.com/office/drawing/2014/main" id="{ED012DD6-C593-3C4F-8D33-91D441626DA8}"/>
                </a:ext>
              </a:extLst>
            </p:cNvPr>
            <p:cNvSpPr/>
            <p:nvPr/>
          </p:nvSpPr>
          <p:spPr>
            <a:xfrm>
              <a:off x="15892020" y="1513393"/>
              <a:ext cx="8890" cy="112395"/>
            </a:xfrm>
            <a:custGeom>
              <a:avLst/>
              <a:gdLst/>
              <a:ahLst/>
              <a:cxnLst/>
              <a:rect l="l" t="t" r="r" b="b"/>
              <a:pathLst>
                <a:path w="8890" h="112394">
                  <a:moveTo>
                    <a:pt x="8533" y="0"/>
                  </a:moveTo>
                  <a:lnTo>
                    <a:pt x="0" y="112090"/>
                  </a:lnTo>
                </a:path>
              </a:pathLst>
            </a:custGeom>
            <a:ln w="74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71">
              <a:extLst>
                <a:ext uri="{FF2B5EF4-FFF2-40B4-BE49-F238E27FC236}">
                  <a16:creationId xmlns:a16="http://schemas.microsoft.com/office/drawing/2014/main" id="{921B81DA-B615-F44E-B94E-30F2988B8706}"/>
                </a:ext>
              </a:extLst>
            </p:cNvPr>
            <p:cNvSpPr/>
            <p:nvPr/>
          </p:nvSpPr>
          <p:spPr>
            <a:xfrm>
              <a:off x="15886178" y="1510668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69" h="24130">
                  <a:moveTo>
                    <a:pt x="14774" y="0"/>
                  </a:moveTo>
                  <a:lnTo>
                    <a:pt x="0" y="21622"/>
                  </a:lnTo>
                  <a:lnTo>
                    <a:pt x="26103" y="23611"/>
                  </a:lnTo>
                  <a:lnTo>
                    <a:pt x="147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72">
              <a:extLst>
                <a:ext uri="{FF2B5EF4-FFF2-40B4-BE49-F238E27FC236}">
                  <a16:creationId xmlns:a16="http://schemas.microsoft.com/office/drawing/2014/main" id="{C73DACAB-1639-5E48-9D13-EE462DBE0079}"/>
                </a:ext>
              </a:extLst>
            </p:cNvPr>
            <p:cNvSpPr/>
            <p:nvPr/>
          </p:nvSpPr>
          <p:spPr>
            <a:xfrm>
              <a:off x="15764625" y="1514830"/>
              <a:ext cx="2540" cy="112395"/>
            </a:xfrm>
            <a:custGeom>
              <a:avLst/>
              <a:gdLst/>
              <a:ahLst/>
              <a:cxnLst/>
              <a:rect l="l" t="t" r="r" b="b"/>
              <a:pathLst>
                <a:path w="2540" h="112394">
                  <a:moveTo>
                    <a:pt x="0" y="0"/>
                  </a:moveTo>
                  <a:lnTo>
                    <a:pt x="1999" y="112384"/>
                  </a:lnTo>
                </a:path>
              </a:pathLst>
            </a:custGeom>
            <a:ln w="74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73">
              <a:extLst>
                <a:ext uri="{FF2B5EF4-FFF2-40B4-BE49-F238E27FC236}">
                  <a16:creationId xmlns:a16="http://schemas.microsoft.com/office/drawing/2014/main" id="{B52F98AA-EB0E-084F-8BEE-A11FEDB89BAB}"/>
                </a:ext>
              </a:extLst>
            </p:cNvPr>
            <p:cNvSpPr/>
            <p:nvPr/>
          </p:nvSpPr>
          <p:spPr>
            <a:xfrm>
              <a:off x="15751844" y="1512178"/>
              <a:ext cx="26670" cy="23495"/>
            </a:xfrm>
            <a:custGeom>
              <a:avLst/>
              <a:gdLst/>
              <a:ahLst/>
              <a:cxnLst/>
              <a:rect l="l" t="t" r="r" b="b"/>
              <a:pathLst>
                <a:path w="26669" h="23494">
                  <a:moveTo>
                    <a:pt x="12690" y="0"/>
                  </a:moveTo>
                  <a:lnTo>
                    <a:pt x="0" y="22920"/>
                  </a:lnTo>
                  <a:lnTo>
                    <a:pt x="26187" y="22449"/>
                  </a:lnTo>
                  <a:lnTo>
                    <a:pt x="126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74">
              <a:extLst>
                <a:ext uri="{FF2B5EF4-FFF2-40B4-BE49-F238E27FC236}">
                  <a16:creationId xmlns:a16="http://schemas.microsoft.com/office/drawing/2014/main" id="{B3FC8581-9FC3-1E41-B4A6-992A1DE38B64}"/>
                </a:ext>
              </a:extLst>
            </p:cNvPr>
            <p:cNvSpPr/>
            <p:nvPr/>
          </p:nvSpPr>
          <p:spPr>
            <a:xfrm>
              <a:off x="16007190" y="1537607"/>
              <a:ext cx="11430" cy="90170"/>
            </a:xfrm>
            <a:custGeom>
              <a:avLst/>
              <a:gdLst/>
              <a:ahLst/>
              <a:cxnLst/>
              <a:rect l="l" t="t" r="r" b="b"/>
              <a:pathLst>
                <a:path w="11430" h="90169">
                  <a:moveTo>
                    <a:pt x="11109" y="0"/>
                  </a:moveTo>
                  <a:lnTo>
                    <a:pt x="0" y="89588"/>
                  </a:lnTo>
                </a:path>
              </a:pathLst>
            </a:custGeom>
            <a:ln w="74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75">
              <a:extLst>
                <a:ext uri="{FF2B5EF4-FFF2-40B4-BE49-F238E27FC236}">
                  <a16:creationId xmlns:a16="http://schemas.microsoft.com/office/drawing/2014/main" id="{5E110005-654D-ED40-85D2-87C7C394CA29}"/>
                </a:ext>
              </a:extLst>
            </p:cNvPr>
            <p:cNvSpPr/>
            <p:nvPr/>
          </p:nvSpPr>
          <p:spPr>
            <a:xfrm>
              <a:off x="16003170" y="1534823"/>
              <a:ext cx="26034" cy="24130"/>
            </a:xfrm>
            <a:custGeom>
              <a:avLst/>
              <a:gdLst/>
              <a:ahLst/>
              <a:cxnLst/>
              <a:rect l="l" t="t" r="r" b="b"/>
              <a:pathLst>
                <a:path w="26034" h="24130">
                  <a:moveTo>
                    <a:pt x="15769" y="0"/>
                  </a:moveTo>
                  <a:lnTo>
                    <a:pt x="0" y="20899"/>
                  </a:lnTo>
                  <a:lnTo>
                    <a:pt x="25978" y="24124"/>
                  </a:lnTo>
                  <a:lnTo>
                    <a:pt x="157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76">
              <a:extLst>
                <a:ext uri="{FF2B5EF4-FFF2-40B4-BE49-F238E27FC236}">
                  <a16:creationId xmlns:a16="http://schemas.microsoft.com/office/drawing/2014/main" id="{B7FA9483-4E08-8943-9F2E-5B7FAF75F9AB}"/>
                </a:ext>
              </a:extLst>
            </p:cNvPr>
            <p:cNvSpPr/>
            <p:nvPr/>
          </p:nvSpPr>
          <p:spPr>
            <a:xfrm>
              <a:off x="15883118" y="1313444"/>
              <a:ext cx="54610" cy="121285"/>
            </a:xfrm>
            <a:custGeom>
              <a:avLst/>
              <a:gdLst/>
              <a:ahLst/>
              <a:cxnLst/>
              <a:rect l="l" t="t" r="r" b="b"/>
              <a:pathLst>
                <a:path w="54609" h="121284">
                  <a:moveTo>
                    <a:pt x="54113" y="0"/>
                  </a:moveTo>
                  <a:lnTo>
                    <a:pt x="0" y="120875"/>
                  </a:lnTo>
                </a:path>
              </a:pathLst>
            </a:custGeom>
            <a:ln w="74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77">
              <a:extLst>
                <a:ext uri="{FF2B5EF4-FFF2-40B4-BE49-F238E27FC236}">
                  <a16:creationId xmlns:a16="http://schemas.microsoft.com/office/drawing/2014/main" id="{FD785CA4-5C11-7947-BA6D-C1E44A395B6F}"/>
                </a:ext>
              </a:extLst>
            </p:cNvPr>
            <p:cNvSpPr/>
            <p:nvPr/>
          </p:nvSpPr>
          <p:spPr>
            <a:xfrm>
              <a:off x="15918154" y="1310436"/>
              <a:ext cx="24130" cy="26670"/>
            </a:xfrm>
            <a:custGeom>
              <a:avLst/>
              <a:gdLst/>
              <a:ahLst/>
              <a:cxnLst/>
              <a:rect l="l" t="t" r="r" b="b"/>
              <a:pathLst>
                <a:path w="24130" h="26669">
                  <a:moveTo>
                    <a:pt x="21214" y="0"/>
                  </a:moveTo>
                  <a:lnTo>
                    <a:pt x="0" y="15350"/>
                  </a:lnTo>
                  <a:lnTo>
                    <a:pt x="23894" y="26051"/>
                  </a:lnTo>
                  <a:lnTo>
                    <a:pt x="212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78">
              <a:extLst>
                <a:ext uri="{FF2B5EF4-FFF2-40B4-BE49-F238E27FC236}">
                  <a16:creationId xmlns:a16="http://schemas.microsoft.com/office/drawing/2014/main" id="{A8D09C27-A5E8-624E-BF77-6A74EDDED961}"/>
                </a:ext>
              </a:extLst>
            </p:cNvPr>
            <p:cNvSpPr/>
            <p:nvPr/>
          </p:nvSpPr>
          <p:spPr>
            <a:xfrm>
              <a:off x="15822858" y="1199921"/>
              <a:ext cx="75565" cy="128905"/>
            </a:xfrm>
            <a:custGeom>
              <a:avLst/>
              <a:gdLst/>
              <a:ahLst/>
              <a:cxnLst/>
              <a:rect l="l" t="t" r="r" b="b"/>
              <a:pathLst>
                <a:path w="75565" h="128905">
                  <a:moveTo>
                    <a:pt x="75086" y="0"/>
                  </a:moveTo>
                  <a:lnTo>
                    <a:pt x="0" y="128718"/>
                  </a:lnTo>
                </a:path>
              </a:pathLst>
            </a:custGeom>
            <a:ln w="74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79">
              <a:extLst>
                <a:ext uri="{FF2B5EF4-FFF2-40B4-BE49-F238E27FC236}">
                  <a16:creationId xmlns:a16="http://schemas.microsoft.com/office/drawing/2014/main" id="{A80F6421-504E-0548-B024-D32CA4C00E26}"/>
                </a:ext>
              </a:extLst>
            </p:cNvPr>
            <p:cNvSpPr/>
            <p:nvPr/>
          </p:nvSpPr>
          <p:spPr>
            <a:xfrm>
              <a:off x="15877834" y="1196899"/>
              <a:ext cx="22860" cy="26670"/>
            </a:xfrm>
            <a:custGeom>
              <a:avLst/>
              <a:gdLst/>
              <a:ahLst/>
              <a:cxnLst/>
              <a:rect l="l" t="t" r="r" b="b"/>
              <a:pathLst>
                <a:path w="22859" h="26669">
                  <a:moveTo>
                    <a:pt x="22742" y="0"/>
                  </a:moveTo>
                  <a:lnTo>
                    <a:pt x="0" y="12994"/>
                  </a:lnTo>
                  <a:lnTo>
                    <a:pt x="22617" y="26187"/>
                  </a:lnTo>
                  <a:lnTo>
                    <a:pt x="22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80">
              <a:extLst>
                <a:ext uri="{FF2B5EF4-FFF2-40B4-BE49-F238E27FC236}">
                  <a16:creationId xmlns:a16="http://schemas.microsoft.com/office/drawing/2014/main" id="{B343D78D-5AC6-FE4C-9A00-79E0EF165348}"/>
                </a:ext>
              </a:extLst>
            </p:cNvPr>
            <p:cNvSpPr/>
            <p:nvPr/>
          </p:nvSpPr>
          <p:spPr>
            <a:xfrm>
              <a:off x="16164190" y="1444249"/>
              <a:ext cx="45720" cy="54610"/>
            </a:xfrm>
            <a:custGeom>
              <a:avLst/>
              <a:gdLst/>
              <a:ahLst/>
              <a:cxnLst/>
              <a:rect l="l" t="t" r="r" b="b"/>
              <a:pathLst>
                <a:path w="45719" h="54609">
                  <a:moveTo>
                    <a:pt x="45213" y="0"/>
                  </a:moveTo>
                  <a:lnTo>
                    <a:pt x="0" y="54134"/>
                  </a:lnTo>
                </a:path>
              </a:pathLst>
            </a:custGeom>
            <a:ln w="74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81">
              <a:extLst>
                <a:ext uri="{FF2B5EF4-FFF2-40B4-BE49-F238E27FC236}">
                  <a16:creationId xmlns:a16="http://schemas.microsoft.com/office/drawing/2014/main" id="{001ED52F-37CB-F041-98EA-5E72831A6BB5}"/>
                </a:ext>
              </a:extLst>
            </p:cNvPr>
            <p:cNvSpPr/>
            <p:nvPr/>
          </p:nvSpPr>
          <p:spPr>
            <a:xfrm>
              <a:off x="16187653" y="1441277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5" h="26034">
                  <a:moveTo>
                    <a:pt x="24585" y="0"/>
                  </a:moveTo>
                  <a:lnTo>
                    <a:pt x="0" y="9004"/>
                  </a:lnTo>
                  <a:lnTo>
                    <a:pt x="20093" y="25800"/>
                  </a:lnTo>
                  <a:lnTo>
                    <a:pt x="245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82">
              <a:extLst>
                <a:ext uri="{FF2B5EF4-FFF2-40B4-BE49-F238E27FC236}">
                  <a16:creationId xmlns:a16="http://schemas.microsoft.com/office/drawing/2014/main" id="{AF42EA40-9455-A649-ADC7-1B2C2EA393F3}"/>
                </a:ext>
              </a:extLst>
            </p:cNvPr>
            <p:cNvSpPr/>
            <p:nvPr/>
          </p:nvSpPr>
          <p:spPr>
            <a:xfrm>
              <a:off x="16116207" y="1318808"/>
              <a:ext cx="69215" cy="64135"/>
            </a:xfrm>
            <a:custGeom>
              <a:avLst/>
              <a:gdLst/>
              <a:ahLst/>
              <a:cxnLst/>
              <a:rect l="l" t="t" r="r" b="b"/>
              <a:pathLst>
                <a:path w="69215" h="64134">
                  <a:moveTo>
                    <a:pt x="68971" y="0"/>
                  </a:moveTo>
                  <a:lnTo>
                    <a:pt x="0" y="63945"/>
                  </a:lnTo>
                </a:path>
              </a:pathLst>
            </a:custGeom>
            <a:ln w="74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83">
              <a:extLst>
                <a:ext uri="{FF2B5EF4-FFF2-40B4-BE49-F238E27FC236}">
                  <a16:creationId xmlns:a16="http://schemas.microsoft.com/office/drawing/2014/main" id="{A4681FEB-284E-6543-91A0-E2D28A6A5D09}"/>
                </a:ext>
              </a:extLst>
            </p:cNvPr>
            <p:cNvSpPr/>
            <p:nvPr/>
          </p:nvSpPr>
          <p:spPr>
            <a:xfrm>
              <a:off x="16162593" y="1315916"/>
              <a:ext cx="26034" cy="25400"/>
            </a:xfrm>
            <a:custGeom>
              <a:avLst/>
              <a:gdLst/>
              <a:ahLst/>
              <a:cxnLst/>
              <a:rect l="l" t="t" r="r" b="b"/>
              <a:pathLst>
                <a:path w="26034" h="25400">
                  <a:moveTo>
                    <a:pt x="25528" y="0"/>
                  </a:moveTo>
                  <a:lnTo>
                    <a:pt x="0" y="5821"/>
                  </a:lnTo>
                  <a:lnTo>
                    <a:pt x="17800" y="25025"/>
                  </a:lnTo>
                  <a:lnTo>
                    <a:pt x="255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84">
              <a:extLst>
                <a:ext uri="{FF2B5EF4-FFF2-40B4-BE49-F238E27FC236}">
                  <a16:creationId xmlns:a16="http://schemas.microsoft.com/office/drawing/2014/main" id="{4A555831-B2CB-0048-BB16-DEA1ADA2BDA1}"/>
                </a:ext>
              </a:extLst>
            </p:cNvPr>
            <p:cNvSpPr/>
            <p:nvPr/>
          </p:nvSpPr>
          <p:spPr>
            <a:xfrm>
              <a:off x="16055262" y="1180641"/>
              <a:ext cx="99695" cy="77470"/>
            </a:xfrm>
            <a:custGeom>
              <a:avLst/>
              <a:gdLst/>
              <a:ahLst/>
              <a:cxnLst/>
              <a:rect l="l" t="t" r="r" b="b"/>
              <a:pathLst>
                <a:path w="99694" h="77469">
                  <a:moveTo>
                    <a:pt x="99599" y="0"/>
                  </a:moveTo>
                  <a:lnTo>
                    <a:pt x="0" y="77076"/>
                  </a:lnTo>
                </a:path>
              </a:pathLst>
            </a:custGeom>
            <a:ln w="74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85">
              <a:extLst>
                <a:ext uri="{FF2B5EF4-FFF2-40B4-BE49-F238E27FC236}">
                  <a16:creationId xmlns:a16="http://schemas.microsoft.com/office/drawing/2014/main" id="{E0F61795-A2A8-D549-BCB4-A2161F0A37C7}"/>
                </a:ext>
              </a:extLst>
            </p:cNvPr>
            <p:cNvSpPr/>
            <p:nvPr/>
          </p:nvSpPr>
          <p:spPr>
            <a:xfrm>
              <a:off x="16131908" y="1177844"/>
              <a:ext cx="26034" cy="24765"/>
            </a:xfrm>
            <a:custGeom>
              <a:avLst/>
              <a:gdLst/>
              <a:ahLst/>
              <a:cxnLst/>
              <a:rect l="l" t="t" r="r" b="b"/>
              <a:pathLst>
                <a:path w="26034" h="24765">
                  <a:moveTo>
                    <a:pt x="25946" y="0"/>
                  </a:moveTo>
                  <a:lnTo>
                    <a:pt x="0" y="3528"/>
                  </a:lnTo>
                  <a:lnTo>
                    <a:pt x="16020" y="24240"/>
                  </a:lnTo>
                  <a:lnTo>
                    <a:pt x="259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5" name="object 86">
            <a:extLst>
              <a:ext uri="{FF2B5EF4-FFF2-40B4-BE49-F238E27FC236}">
                <a16:creationId xmlns:a16="http://schemas.microsoft.com/office/drawing/2014/main" id="{D4342272-0170-5C49-AF9A-1FA3E8914D7A}"/>
              </a:ext>
            </a:extLst>
          </p:cNvPr>
          <p:cNvSpPr/>
          <p:nvPr userDrawn="1"/>
        </p:nvSpPr>
        <p:spPr>
          <a:xfrm>
            <a:off x="16813310" y="1131288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255206" y="0"/>
                </a:moveTo>
                <a:lnTo>
                  <a:pt x="209332" y="4111"/>
                </a:lnTo>
                <a:lnTo>
                  <a:pt x="166156" y="15966"/>
                </a:lnTo>
                <a:lnTo>
                  <a:pt x="126398" y="34842"/>
                </a:lnTo>
                <a:lnTo>
                  <a:pt x="90779" y="60019"/>
                </a:lnTo>
                <a:lnTo>
                  <a:pt x="60020" y="90777"/>
                </a:lnTo>
                <a:lnTo>
                  <a:pt x="34842" y="126395"/>
                </a:lnTo>
                <a:lnTo>
                  <a:pt x="15966" y="166151"/>
                </a:lnTo>
                <a:lnTo>
                  <a:pt x="4111" y="209325"/>
                </a:lnTo>
                <a:lnTo>
                  <a:pt x="0" y="255196"/>
                </a:lnTo>
                <a:lnTo>
                  <a:pt x="4111" y="301070"/>
                </a:lnTo>
                <a:lnTo>
                  <a:pt x="15966" y="344245"/>
                </a:lnTo>
                <a:lnTo>
                  <a:pt x="34842" y="384002"/>
                </a:lnTo>
                <a:lnTo>
                  <a:pt x="60020" y="419619"/>
                </a:lnTo>
                <a:lnTo>
                  <a:pt x="90779" y="450376"/>
                </a:lnTo>
                <a:lnTo>
                  <a:pt x="126398" y="475552"/>
                </a:lnTo>
                <a:lnTo>
                  <a:pt x="166156" y="494427"/>
                </a:lnTo>
                <a:lnTo>
                  <a:pt x="209332" y="506281"/>
                </a:lnTo>
                <a:lnTo>
                  <a:pt x="255206" y="510392"/>
                </a:lnTo>
                <a:lnTo>
                  <a:pt x="301077" y="506281"/>
                </a:lnTo>
                <a:lnTo>
                  <a:pt x="343310" y="494686"/>
                </a:lnTo>
                <a:lnTo>
                  <a:pt x="255206" y="494686"/>
                </a:lnTo>
                <a:lnTo>
                  <a:pt x="207000" y="489812"/>
                </a:lnTo>
                <a:lnTo>
                  <a:pt x="162072" y="475836"/>
                </a:lnTo>
                <a:lnTo>
                  <a:pt x="121393" y="453730"/>
                </a:lnTo>
                <a:lnTo>
                  <a:pt x="85934" y="424463"/>
                </a:lnTo>
                <a:lnTo>
                  <a:pt x="56665" y="389006"/>
                </a:lnTo>
                <a:lnTo>
                  <a:pt x="34557" y="348329"/>
                </a:lnTo>
                <a:lnTo>
                  <a:pt x="20580" y="303402"/>
                </a:lnTo>
                <a:lnTo>
                  <a:pt x="15706" y="255196"/>
                </a:lnTo>
                <a:lnTo>
                  <a:pt x="20580" y="206990"/>
                </a:lnTo>
                <a:lnTo>
                  <a:pt x="34557" y="162063"/>
                </a:lnTo>
                <a:lnTo>
                  <a:pt x="56665" y="121386"/>
                </a:lnTo>
                <a:lnTo>
                  <a:pt x="85934" y="85929"/>
                </a:lnTo>
                <a:lnTo>
                  <a:pt x="121393" y="56662"/>
                </a:lnTo>
                <a:lnTo>
                  <a:pt x="162072" y="34555"/>
                </a:lnTo>
                <a:lnTo>
                  <a:pt x="207000" y="20580"/>
                </a:lnTo>
                <a:lnTo>
                  <a:pt x="255206" y="15706"/>
                </a:lnTo>
                <a:lnTo>
                  <a:pt x="343305" y="15706"/>
                </a:lnTo>
                <a:lnTo>
                  <a:pt x="301077" y="4111"/>
                </a:lnTo>
                <a:lnTo>
                  <a:pt x="255206" y="0"/>
                </a:lnTo>
                <a:close/>
              </a:path>
              <a:path w="510540" h="510539">
                <a:moveTo>
                  <a:pt x="343305" y="15706"/>
                </a:moveTo>
                <a:lnTo>
                  <a:pt x="255206" y="15706"/>
                </a:lnTo>
                <a:lnTo>
                  <a:pt x="303409" y="20580"/>
                </a:lnTo>
                <a:lnTo>
                  <a:pt x="348335" y="34555"/>
                </a:lnTo>
                <a:lnTo>
                  <a:pt x="389012" y="56662"/>
                </a:lnTo>
                <a:lnTo>
                  <a:pt x="424470" y="85929"/>
                </a:lnTo>
                <a:lnTo>
                  <a:pt x="453738" y="121386"/>
                </a:lnTo>
                <a:lnTo>
                  <a:pt x="475845" y="162063"/>
                </a:lnTo>
                <a:lnTo>
                  <a:pt x="489822" y="206990"/>
                </a:lnTo>
                <a:lnTo>
                  <a:pt x="494696" y="255196"/>
                </a:lnTo>
                <a:lnTo>
                  <a:pt x="489822" y="303402"/>
                </a:lnTo>
                <a:lnTo>
                  <a:pt x="475845" y="348329"/>
                </a:lnTo>
                <a:lnTo>
                  <a:pt x="453738" y="389006"/>
                </a:lnTo>
                <a:lnTo>
                  <a:pt x="424470" y="424463"/>
                </a:lnTo>
                <a:lnTo>
                  <a:pt x="389012" y="453730"/>
                </a:lnTo>
                <a:lnTo>
                  <a:pt x="348335" y="475836"/>
                </a:lnTo>
                <a:lnTo>
                  <a:pt x="303409" y="489812"/>
                </a:lnTo>
                <a:lnTo>
                  <a:pt x="255206" y="494686"/>
                </a:lnTo>
                <a:lnTo>
                  <a:pt x="343310" y="494686"/>
                </a:lnTo>
                <a:lnTo>
                  <a:pt x="384008" y="475552"/>
                </a:lnTo>
                <a:lnTo>
                  <a:pt x="419625" y="450376"/>
                </a:lnTo>
                <a:lnTo>
                  <a:pt x="450383" y="419619"/>
                </a:lnTo>
                <a:lnTo>
                  <a:pt x="475560" y="384002"/>
                </a:lnTo>
                <a:lnTo>
                  <a:pt x="494437" y="344245"/>
                </a:lnTo>
                <a:lnTo>
                  <a:pt x="506291" y="301070"/>
                </a:lnTo>
                <a:lnTo>
                  <a:pt x="510403" y="255196"/>
                </a:lnTo>
                <a:lnTo>
                  <a:pt x="506291" y="209325"/>
                </a:lnTo>
                <a:lnTo>
                  <a:pt x="494437" y="166151"/>
                </a:lnTo>
                <a:lnTo>
                  <a:pt x="475560" y="126395"/>
                </a:lnTo>
                <a:lnTo>
                  <a:pt x="450383" y="90777"/>
                </a:lnTo>
                <a:lnTo>
                  <a:pt x="419625" y="60019"/>
                </a:lnTo>
                <a:lnTo>
                  <a:pt x="384008" y="34842"/>
                </a:lnTo>
                <a:lnTo>
                  <a:pt x="344251" y="15966"/>
                </a:lnTo>
                <a:lnTo>
                  <a:pt x="343305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87">
            <a:extLst>
              <a:ext uri="{FF2B5EF4-FFF2-40B4-BE49-F238E27FC236}">
                <a16:creationId xmlns:a16="http://schemas.microsoft.com/office/drawing/2014/main" id="{E1953B9D-AC4A-134A-9ABC-5D3EE058CED5}"/>
              </a:ext>
            </a:extLst>
          </p:cNvPr>
          <p:cNvSpPr/>
          <p:nvPr userDrawn="1"/>
        </p:nvSpPr>
        <p:spPr>
          <a:xfrm>
            <a:off x="18161386" y="1131288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255196" y="0"/>
                </a:moveTo>
                <a:lnTo>
                  <a:pt x="209322" y="4111"/>
                </a:lnTo>
                <a:lnTo>
                  <a:pt x="166147" y="15966"/>
                </a:lnTo>
                <a:lnTo>
                  <a:pt x="126390" y="34842"/>
                </a:lnTo>
                <a:lnTo>
                  <a:pt x="90773" y="60019"/>
                </a:lnTo>
                <a:lnTo>
                  <a:pt x="60016" y="90777"/>
                </a:lnTo>
                <a:lnTo>
                  <a:pt x="34840" y="126395"/>
                </a:lnTo>
                <a:lnTo>
                  <a:pt x="15964" y="166151"/>
                </a:lnTo>
                <a:lnTo>
                  <a:pt x="4111" y="209325"/>
                </a:lnTo>
                <a:lnTo>
                  <a:pt x="0" y="255196"/>
                </a:lnTo>
                <a:lnTo>
                  <a:pt x="4111" y="301070"/>
                </a:lnTo>
                <a:lnTo>
                  <a:pt x="15964" y="344245"/>
                </a:lnTo>
                <a:lnTo>
                  <a:pt x="34840" y="384002"/>
                </a:lnTo>
                <a:lnTo>
                  <a:pt x="60016" y="419619"/>
                </a:lnTo>
                <a:lnTo>
                  <a:pt x="90773" y="450376"/>
                </a:lnTo>
                <a:lnTo>
                  <a:pt x="126390" y="475552"/>
                </a:lnTo>
                <a:lnTo>
                  <a:pt x="166147" y="494427"/>
                </a:lnTo>
                <a:lnTo>
                  <a:pt x="209322" y="506281"/>
                </a:lnTo>
                <a:lnTo>
                  <a:pt x="255196" y="510392"/>
                </a:lnTo>
                <a:lnTo>
                  <a:pt x="301070" y="506281"/>
                </a:lnTo>
                <a:lnTo>
                  <a:pt x="343304" y="494686"/>
                </a:lnTo>
                <a:lnTo>
                  <a:pt x="255196" y="494686"/>
                </a:lnTo>
                <a:lnTo>
                  <a:pt x="206993" y="489812"/>
                </a:lnTo>
                <a:lnTo>
                  <a:pt x="162068" y="475836"/>
                </a:lnTo>
                <a:lnTo>
                  <a:pt x="121391" y="453730"/>
                </a:lnTo>
                <a:lnTo>
                  <a:pt x="85933" y="424463"/>
                </a:lnTo>
                <a:lnTo>
                  <a:pt x="56665" y="389006"/>
                </a:lnTo>
                <a:lnTo>
                  <a:pt x="34557" y="348329"/>
                </a:lnTo>
                <a:lnTo>
                  <a:pt x="20580" y="303402"/>
                </a:lnTo>
                <a:lnTo>
                  <a:pt x="15706" y="255196"/>
                </a:lnTo>
                <a:lnTo>
                  <a:pt x="20580" y="206990"/>
                </a:lnTo>
                <a:lnTo>
                  <a:pt x="34557" y="162063"/>
                </a:lnTo>
                <a:lnTo>
                  <a:pt x="56665" y="121386"/>
                </a:lnTo>
                <a:lnTo>
                  <a:pt x="85933" y="85929"/>
                </a:lnTo>
                <a:lnTo>
                  <a:pt x="121391" y="56662"/>
                </a:lnTo>
                <a:lnTo>
                  <a:pt x="162068" y="34555"/>
                </a:lnTo>
                <a:lnTo>
                  <a:pt x="206993" y="20580"/>
                </a:lnTo>
                <a:lnTo>
                  <a:pt x="255196" y="15706"/>
                </a:lnTo>
                <a:lnTo>
                  <a:pt x="343299" y="15706"/>
                </a:lnTo>
                <a:lnTo>
                  <a:pt x="301070" y="4111"/>
                </a:lnTo>
                <a:lnTo>
                  <a:pt x="255196" y="0"/>
                </a:lnTo>
                <a:close/>
              </a:path>
              <a:path w="510540" h="510539">
                <a:moveTo>
                  <a:pt x="343299" y="15706"/>
                </a:moveTo>
                <a:lnTo>
                  <a:pt x="255196" y="15706"/>
                </a:lnTo>
                <a:lnTo>
                  <a:pt x="303399" y="20580"/>
                </a:lnTo>
                <a:lnTo>
                  <a:pt x="348324" y="34555"/>
                </a:lnTo>
                <a:lnTo>
                  <a:pt x="389001" y="56662"/>
                </a:lnTo>
                <a:lnTo>
                  <a:pt x="424459" y="85929"/>
                </a:lnTo>
                <a:lnTo>
                  <a:pt x="453727" y="121386"/>
                </a:lnTo>
                <a:lnTo>
                  <a:pt x="475835" y="162063"/>
                </a:lnTo>
                <a:lnTo>
                  <a:pt x="489811" y="206990"/>
                </a:lnTo>
                <a:lnTo>
                  <a:pt x="494686" y="255196"/>
                </a:lnTo>
                <a:lnTo>
                  <a:pt x="489811" y="303402"/>
                </a:lnTo>
                <a:lnTo>
                  <a:pt x="475835" y="348329"/>
                </a:lnTo>
                <a:lnTo>
                  <a:pt x="453727" y="389006"/>
                </a:lnTo>
                <a:lnTo>
                  <a:pt x="424459" y="424463"/>
                </a:lnTo>
                <a:lnTo>
                  <a:pt x="389001" y="453730"/>
                </a:lnTo>
                <a:lnTo>
                  <a:pt x="348324" y="475836"/>
                </a:lnTo>
                <a:lnTo>
                  <a:pt x="303399" y="489812"/>
                </a:lnTo>
                <a:lnTo>
                  <a:pt x="255196" y="494686"/>
                </a:lnTo>
                <a:lnTo>
                  <a:pt x="343304" y="494686"/>
                </a:lnTo>
                <a:lnTo>
                  <a:pt x="384002" y="475552"/>
                </a:lnTo>
                <a:lnTo>
                  <a:pt x="419619" y="450376"/>
                </a:lnTo>
                <a:lnTo>
                  <a:pt x="450376" y="419619"/>
                </a:lnTo>
                <a:lnTo>
                  <a:pt x="475552" y="384002"/>
                </a:lnTo>
                <a:lnTo>
                  <a:pt x="494427" y="344245"/>
                </a:lnTo>
                <a:lnTo>
                  <a:pt x="506281" y="301070"/>
                </a:lnTo>
                <a:lnTo>
                  <a:pt x="510392" y="255196"/>
                </a:lnTo>
                <a:lnTo>
                  <a:pt x="506281" y="209325"/>
                </a:lnTo>
                <a:lnTo>
                  <a:pt x="494427" y="166151"/>
                </a:lnTo>
                <a:lnTo>
                  <a:pt x="475552" y="126395"/>
                </a:lnTo>
                <a:lnTo>
                  <a:pt x="450376" y="90777"/>
                </a:lnTo>
                <a:lnTo>
                  <a:pt x="419619" y="60019"/>
                </a:lnTo>
                <a:lnTo>
                  <a:pt x="384002" y="34842"/>
                </a:lnTo>
                <a:lnTo>
                  <a:pt x="344245" y="15966"/>
                </a:lnTo>
                <a:lnTo>
                  <a:pt x="343299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88">
            <a:extLst>
              <a:ext uri="{FF2B5EF4-FFF2-40B4-BE49-F238E27FC236}">
                <a16:creationId xmlns:a16="http://schemas.microsoft.com/office/drawing/2014/main" id="{E1043C5D-35DE-5843-8553-7DD5DF1C8C30}"/>
              </a:ext>
            </a:extLst>
          </p:cNvPr>
          <p:cNvSpPr txBox="1"/>
          <p:nvPr userDrawn="1"/>
        </p:nvSpPr>
        <p:spPr>
          <a:xfrm>
            <a:off x="17851477" y="1799769"/>
            <a:ext cx="113030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Earth</a:t>
            </a:r>
            <a:r>
              <a:rPr sz="1650" spc="30" dirty="0">
                <a:solidFill>
                  <a:srgbClr val="0D0059"/>
                </a:solidFill>
                <a:latin typeface="Calibre Regular"/>
                <a:cs typeface="Calibre Regular"/>
              </a:rPr>
              <a:t> </a:t>
            </a:r>
            <a:r>
              <a:rPr sz="1650" spc="5" dirty="0">
                <a:solidFill>
                  <a:srgbClr val="0D0059"/>
                </a:solidFill>
                <a:latin typeface="Calibre Regular"/>
                <a:cs typeface="Calibre Regular"/>
              </a:rPr>
              <a:t>Interior</a:t>
            </a:r>
            <a:endParaRPr sz="1650">
              <a:latin typeface="Calibre Regular"/>
              <a:cs typeface="Calibre Regular"/>
            </a:endParaRPr>
          </a:p>
        </p:txBody>
      </p:sp>
      <p:sp>
        <p:nvSpPr>
          <p:cNvPr id="178" name="object 89">
            <a:extLst>
              <a:ext uri="{FF2B5EF4-FFF2-40B4-BE49-F238E27FC236}">
                <a16:creationId xmlns:a16="http://schemas.microsoft.com/office/drawing/2014/main" id="{6D2E8DE6-0B89-C749-BC4B-FD56EE932AD7}"/>
              </a:ext>
            </a:extLst>
          </p:cNvPr>
          <p:cNvSpPr/>
          <p:nvPr userDrawn="1"/>
        </p:nvSpPr>
        <p:spPr>
          <a:xfrm>
            <a:off x="9315144" y="1130670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255196" y="0"/>
                </a:moveTo>
                <a:lnTo>
                  <a:pt x="209325" y="4111"/>
                </a:lnTo>
                <a:lnTo>
                  <a:pt x="166151" y="15966"/>
                </a:lnTo>
                <a:lnTo>
                  <a:pt x="126395" y="34842"/>
                </a:lnTo>
                <a:lnTo>
                  <a:pt x="90777" y="60019"/>
                </a:lnTo>
                <a:lnTo>
                  <a:pt x="60019" y="90777"/>
                </a:lnTo>
                <a:lnTo>
                  <a:pt x="34842" y="126395"/>
                </a:lnTo>
                <a:lnTo>
                  <a:pt x="15966" y="166151"/>
                </a:lnTo>
                <a:lnTo>
                  <a:pt x="4111" y="209325"/>
                </a:lnTo>
                <a:lnTo>
                  <a:pt x="0" y="255196"/>
                </a:lnTo>
                <a:lnTo>
                  <a:pt x="4111" y="301070"/>
                </a:lnTo>
                <a:lnTo>
                  <a:pt x="15966" y="344247"/>
                </a:lnTo>
                <a:lnTo>
                  <a:pt x="34842" y="384004"/>
                </a:lnTo>
                <a:lnTo>
                  <a:pt x="60019" y="419623"/>
                </a:lnTo>
                <a:lnTo>
                  <a:pt x="90777" y="450382"/>
                </a:lnTo>
                <a:lnTo>
                  <a:pt x="126395" y="475560"/>
                </a:lnTo>
                <a:lnTo>
                  <a:pt x="166151" y="494437"/>
                </a:lnTo>
                <a:lnTo>
                  <a:pt x="209325" y="506291"/>
                </a:lnTo>
                <a:lnTo>
                  <a:pt x="255196" y="510403"/>
                </a:lnTo>
                <a:lnTo>
                  <a:pt x="301070" y="506291"/>
                </a:lnTo>
                <a:lnTo>
                  <a:pt x="343300" y="494696"/>
                </a:lnTo>
                <a:lnTo>
                  <a:pt x="255196" y="494696"/>
                </a:lnTo>
                <a:lnTo>
                  <a:pt x="206993" y="489822"/>
                </a:lnTo>
                <a:lnTo>
                  <a:pt x="162068" y="475845"/>
                </a:lnTo>
                <a:lnTo>
                  <a:pt x="121391" y="453737"/>
                </a:lnTo>
                <a:lnTo>
                  <a:pt x="85933" y="424468"/>
                </a:lnTo>
                <a:lnTo>
                  <a:pt x="56665" y="389009"/>
                </a:lnTo>
                <a:lnTo>
                  <a:pt x="34557" y="348330"/>
                </a:lnTo>
                <a:lnTo>
                  <a:pt x="20580" y="303402"/>
                </a:lnTo>
                <a:lnTo>
                  <a:pt x="15706" y="255196"/>
                </a:lnTo>
                <a:lnTo>
                  <a:pt x="20580" y="206990"/>
                </a:lnTo>
                <a:lnTo>
                  <a:pt x="34557" y="162063"/>
                </a:lnTo>
                <a:lnTo>
                  <a:pt x="56665" y="121386"/>
                </a:lnTo>
                <a:lnTo>
                  <a:pt x="85933" y="85929"/>
                </a:lnTo>
                <a:lnTo>
                  <a:pt x="121391" y="56662"/>
                </a:lnTo>
                <a:lnTo>
                  <a:pt x="162068" y="34555"/>
                </a:lnTo>
                <a:lnTo>
                  <a:pt x="206993" y="20580"/>
                </a:lnTo>
                <a:lnTo>
                  <a:pt x="255196" y="15706"/>
                </a:lnTo>
                <a:lnTo>
                  <a:pt x="343301" y="15706"/>
                </a:lnTo>
                <a:lnTo>
                  <a:pt x="301070" y="4111"/>
                </a:lnTo>
                <a:lnTo>
                  <a:pt x="255196" y="0"/>
                </a:lnTo>
                <a:close/>
              </a:path>
              <a:path w="510540" h="510539">
                <a:moveTo>
                  <a:pt x="343301" y="15706"/>
                </a:moveTo>
                <a:lnTo>
                  <a:pt x="255196" y="15706"/>
                </a:lnTo>
                <a:lnTo>
                  <a:pt x="303402" y="20580"/>
                </a:lnTo>
                <a:lnTo>
                  <a:pt x="348330" y="34555"/>
                </a:lnTo>
                <a:lnTo>
                  <a:pt x="389009" y="56662"/>
                </a:lnTo>
                <a:lnTo>
                  <a:pt x="424468" y="85929"/>
                </a:lnTo>
                <a:lnTo>
                  <a:pt x="453737" y="121386"/>
                </a:lnTo>
                <a:lnTo>
                  <a:pt x="475845" y="162063"/>
                </a:lnTo>
                <a:lnTo>
                  <a:pt x="489822" y="206990"/>
                </a:lnTo>
                <a:lnTo>
                  <a:pt x="494696" y="255196"/>
                </a:lnTo>
                <a:lnTo>
                  <a:pt x="489822" y="303402"/>
                </a:lnTo>
                <a:lnTo>
                  <a:pt x="475845" y="348330"/>
                </a:lnTo>
                <a:lnTo>
                  <a:pt x="453737" y="389009"/>
                </a:lnTo>
                <a:lnTo>
                  <a:pt x="424468" y="424468"/>
                </a:lnTo>
                <a:lnTo>
                  <a:pt x="389009" y="453737"/>
                </a:lnTo>
                <a:lnTo>
                  <a:pt x="348330" y="475845"/>
                </a:lnTo>
                <a:lnTo>
                  <a:pt x="303402" y="489822"/>
                </a:lnTo>
                <a:lnTo>
                  <a:pt x="255196" y="494696"/>
                </a:lnTo>
                <a:lnTo>
                  <a:pt x="343300" y="494696"/>
                </a:lnTo>
                <a:lnTo>
                  <a:pt x="384004" y="475560"/>
                </a:lnTo>
                <a:lnTo>
                  <a:pt x="419623" y="450382"/>
                </a:lnTo>
                <a:lnTo>
                  <a:pt x="450382" y="419623"/>
                </a:lnTo>
                <a:lnTo>
                  <a:pt x="475560" y="384004"/>
                </a:lnTo>
                <a:lnTo>
                  <a:pt x="494437" y="344247"/>
                </a:lnTo>
                <a:lnTo>
                  <a:pt x="506291" y="301070"/>
                </a:lnTo>
                <a:lnTo>
                  <a:pt x="510403" y="255196"/>
                </a:lnTo>
                <a:lnTo>
                  <a:pt x="506291" y="209325"/>
                </a:lnTo>
                <a:lnTo>
                  <a:pt x="494437" y="166151"/>
                </a:lnTo>
                <a:lnTo>
                  <a:pt x="475560" y="126395"/>
                </a:lnTo>
                <a:lnTo>
                  <a:pt x="450382" y="90777"/>
                </a:lnTo>
                <a:lnTo>
                  <a:pt x="419623" y="60019"/>
                </a:lnTo>
                <a:lnTo>
                  <a:pt x="384004" y="34842"/>
                </a:lnTo>
                <a:lnTo>
                  <a:pt x="344247" y="15966"/>
                </a:lnTo>
                <a:lnTo>
                  <a:pt x="343301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90">
            <a:extLst>
              <a:ext uri="{FF2B5EF4-FFF2-40B4-BE49-F238E27FC236}">
                <a16:creationId xmlns:a16="http://schemas.microsoft.com/office/drawing/2014/main" id="{567DFDF9-514C-2B47-8623-5009589ED76A}"/>
              </a:ext>
            </a:extLst>
          </p:cNvPr>
          <p:cNvSpPr txBox="1"/>
          <p:nvPr userDrawn="1"/>
        </p:nvSpPr>
        <p:spPr>
          <a:xfrm>
            <a:off x="9017976" y="1799145"/>
            <a:ext cx="110807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Groundwater</a:t>
            </a:r>
            <a:endParaRPr sz="1650">
              <a:latin typeface="Calibre Regular"/>
              <a:cs typeface="Calibre Regular"/>
            </a:endParaRPr>
          </a:p>
        </p:txBody>
      </p:sp>
      <p:sp>
        <p:nvSpPr>
          <p:cNvPr id="180" name="object 91">
            <a:extLst>
              <a:ext uri="{FF2B5EF4-FFF2-40B4-BE49-F238E27FC236}">
                <a16:creationId xmlns:a16="http://schemas.microsoft.com/office/drawing/2014/main" id="{674FB6E0-C3E9-8F41-8576-CE00DDC711AD}"/>
              </a:ext>
            </a:extLst>
          </p:cNvPr>
          <p:cNvSpPr/>
          <p:nvPr userDrawn="1"/>
        </p:nvSpPr>
        <p:spPr>
          <a:xfrm>
            <a:off x="7967078" y="1130670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255196" y="0"/>
                </a:moveTo>
                <a:lnTo>
                  <a:pt x="209322" y="4111"/>
                </a:lnTo>
                <a:lnTo>
                  <a:pt x="166147" y="15966"/>
                </a:lnTo>
                <a:lnTo>
                  <a:pt x="126390" y="34842"/>
                </a:lnTo>
                <a:lnTo>
                  <a:pt x="90773" y="60019"/>
                </a:lnTo>
                <a:lnTo>
                  <a:pt x="60016" y="90777"/>
                </a:lnTo>
                <a:lnTo>
                  <a:pt x="34840" y="126395"/>
                </a:lnTo>
                <a:lnTo>
                  <a:pt x="15964" y="166151"/>
                </a:lnTo>
                <a:lnTo>
                  <a:pt x="4111" y="209325"/>
                </a:lnTo>
                <a:lnTo>
                  <a:pt x="0" y="255196"/>
                </a:lnTo>
                <a:lnTo>
                  <a:pt x="4111" y="301070"/>
                </a:lnTo>
                <a:lnTo>
                  <a:pt x="15964" y="344247"/>
                </a:lnTo>
                <a:lnTo>
                  <a:pt x="34840" y="384004"/>
                </a:lnTo>
                <a:lnTo>
                  <a:pt x="60016" y="419623"/>
                </a:lnTo>
                <a:lnTo>
                  <a:pt x="90773" y="450382"/>
                </a:lnTo>
                <a:lnTo>
                  <a:pt x="126390" y="475560"/>
                </a:lnTo>
                <a:lnTo>
                  <a:pt x="166147" y="494437"/>
                </a:lnTo>
                <a:lnTo>
                  <a:pt x="209322" y="506291"/>
                </a:lnTo>
                <a:lnTo>
                  <a:pt x="255196" y="510403"/>
                </a:lnTo>
                <a:lnTo>
                  <a:pt x="301070" y="506291"/>
                </a:lnTo>
                <a:lnTo>
                  <a:pt x="343299" y="494696"/>
                </a:lnTo>
                <a:lnTo>
                  <a:pt x="255196" y="494696"/>
                </a:lnTo>
                <a:lnTo>
                  <a:pt x="206993" y="489822"/>
                </a:lnTo>
                <a:lnTo>
                  <a:pt x="162068" y="475845"/>
                </a:lnTo>
                <a:lnTo>
                  <a:pt x="121391" y="453737"/>
                </a:lnTo>
                <a:lnTo>
                  <a:pt x="85933" y="424468"/>
                </a:lnTo>
                <a:lnTo>
                  <a:pt x="56665" y="389009"/>
                </a:lnTo>
                <a:lnTo>
                  <a:pt x="34557" y="348330"/>
                </a:lnTo>
                <a:lnTo>
                  <a:pt x="20580" y="303402"/>
                </a:lnTo>
                <a:lnTo>
                  <a:pt x="15706" y="255196"/>
                </a:lnTo>
                <a:lnTo>
                  <a:pt x="20580" y="206990"/>
                </a:lnTo>
                <a:lnTo>
                  <a:pt x="34557" y="162063"/>
                </a:lnTo>
                <a:lnTo>
                  <a:pt x="56665" y="121386"/>
                </a:lnTo>
                <a:lnTo>
                  <a:pt x="85933" y="85929"/>
                </a:lnTo>
                <a:lnTo>
                  <a:pt x="121391" y="56662"/>
                </a:lnTo>
                <a:lnTo>
                  <a:pt x="162068" y="34555"/>
                </a:lnTo>
                <a:lnTo>
                  <a:pt x="206993" y="20580"/>
                </a:lnTo>
                <a:lnTo>
                  <a:pt x="255196" y="15706"/>
                </a:lnTo>
                <a:lnTo>
                  <a:pt x="343299" y="15706"/>
                </a:lnTo>
                <a:lnTo>
                  <a:pt x="301070" y="4111"/>
                </a:lnTo>
                <a:lnTo>
                  <a:pt x="255196" y="0"/>
                </a:lnTo>
                <a:close/>
              </a:path>
              <a:path w="510540" h="510539">
                <a:moveTo>
                  <a:pt x="343299" y="15706"/>
                </a:moveTo>
                <a:lnTo>
                  <a:pt x="255196" y="15706"/>
                </a:lnTo>
                <a:lnTo>
                  <a:pt x="303399" y="20580"/>
                </a:lnTo>
                <a:lnTo>
                  <a:pt x="348324" y="34555"/>
                </a:lnTo>
                <a:lnTo>
                  <a:pt x="389001" y="56662"/>
                </a:lnTo>
                <a:lnTo>
                  <a:pt x="424459" y="85929"/>
                </a:lnTo>
                <a:lnTo>
                  <a:pt x="453727" y="121386"/>
                </a:lnTo>
                <a:lnTo>
                  <a:pt x="475835" y="162063"/>
                </a:lnTo>
                <a:lnTo>
                  <a:pt x="489811" y="206990"/>
                </a:lnTo>
                <a:lnTo>
                  <a:pt x="494686" y="255196"/>
                </a:lnTo>
                <a:lnTo>
                  <a:pt x="489811" y="303402"/>
                </a:lnTo>
                <a:lnTo>
                  <a:pt x="475835" y="348330"/>
                </a:lnTo>
                <a:lnTo>
                  <a:pt x="453727" y="389009"/>
                </a:lnTo>
                <a:lnTo>
                  <a:pt x="424459" y="424468"/>
                </a:lnTo>
                <a:lnTo>
                  <a:pt x="389001" y="453737"/>
                </a:lnTo>
                <a:lnTo>
                  <a:pt x="348324" y="475845"/>
                </a:lnTo>
                <a:lnTo>
                  <a:pt x="303399" y="489822"/>
                </a:lnTo>
                <a:lnTo>
                  <a:pt x="255196" y="494696"/>
                </a:lnTo>
                <a:lnTo>
                  <a:pt x="343299" y="494696"/>
                </a:lnTo>
                <a:lnTo>
                  <a:pt x="384002" y="475560"/>
                </a:lnTo>
                <a:lnTo>
                  <a:pt x="419619" y="450382"/>
                </a:lnTo>
                <a:lnTo>
                  <a:pt x="450376" y="419623"/>
                </a:lnTo>
                <a:lnTo>
                  <a:pt x="475552" y="384004"/>
                </a:lnTo>
                <a:lnTo>
                  <a:pt x="494427" y="344247"/>
                </a:lnTo>
                <a:lnTo>
                  <a:pt x="506281" y="301070"/>
                </a:lnTo>
                <a:lnTo>
                  <a:pt x="510392" y="255196"/>
                </a:lnTo>
                <a:lnTo>
                  <a:pt x="506281" y="209325"/>
                </a:lnTo>
                <a:lnTo>
                  <a:pt x="494427" y="166151"/>
                </a:lnTo>
                <a:lnTo>
                  <a:pt x="475552" y="126395"/>
                </a:lnTo>
                <a:lnTo>
                  <a:pt x="450376" y="90777"/>
                </a:lnTo>
                <a:lnTo>
                  <a:pt x="419619" y="60019"/>
                </a:lnTo>
                <a:lnTo>
                  <a:pt x="384002" y="34842"/>
                </a:lnTo>
                <a:lnTo>
                  <a:pt x="344245" y="15966"/>
                </a:lnTo>
                <a:lnTo>
                  <a:pt x="343299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92">
            <a:extLst>
              <a:ext uri="{FF2B5EF4-FFF2-40B4-BE49-F238E27FC236}">
                <a16:creationId xmlns:a16="http://schemas.microsoft.com/office/drawing/2014/main" id="{DF9D3D26-8137-1E4E-9A0F-58A62AE1AF29}"/>
              </a:ext>
            </a:extLst>
          </p:cNvPr>
          <p:cNvSpPr txBox="1"/>
          <p:nvPr userDrawn="1"/>
        </p:nvSpPr>
        <p:spPr>
          <a:xfrm>
            <a:off x="7703380" y="1799145"/>
            <a:ext cx="103822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solidFill>
                  <a:srgbClr val="0D0059"/>
                </a:solidFill>
                <a:latin typeface="Calibre Regular"/>
                <a:cs typeface="Calibre Regular"/>
              </a:rPr>
              <a:t>T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he</a:t>
            </a:r>
            <a:r>
              <a:rPr sz="1650" dirty="0">
                <a:solidFill>
                  <a:srgbClr val="0D0059"/>
                </a:solidFill>
                <a:latin typeface="Calibre Regular"/>
                <a:cs typeface="Calibre Regular"/>
              </a:rPr>
              <a:t>r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m</a:t>
            </a:r>
            <a:r>
              <a:rPr sz="1650" spc="25" dirty="0">
                <a:solidFill>
                  <a:srgbClr val="0D0059"/>
                </a:solidFill>
                <a:latin typeface="Calibre Regular"/>
                <a:cs typeface="Calibre Regular"/>
              </a:rPr>
              <a:t>o</a:t>
            </a:r>
            <a:r>
              <a:rPr sz="1650" spc="20" dirty="0">
                <a:solidFill>
                  <a:srgbClr val="0D0059"/>
                </a:solidFill>
                <a:latin typeface="Calibre Regular"/>
                <a:cs typeface="Calibre Regular"/>
              </a:rPr>
              <a:t>C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a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l</a:t>
            </a:r>
            <a:r>
              <a:rPr sz="1650" spc="-5" dirty="0">
                <a:solidFill>
                  <a:srgbClr val="0D0059"/>
                </a:solidFill>
                <a:latin typeface="Calibre Regular"/>
                <a:cs typeface="Calibre Regular"/>
              </a:rPr>
              <a:t>c</a:t>
            </a:r>
            <a:endParaRPr sz="1650">
              <a:latin typeface="Calibre Regular"/>
              <a:cs typeface="Calibre Regular"/>
            </a:endParaRPr>
          </a:p>
        </p:txBody>
      </p:sp>
      <p:sp>
        <p:nvSpPr>
          <p:cNvPr id="182" name="object 93">
            <a:extLst>
              <a:ext uri="{FF2B5EF4-FFF2-40B4-BE49-F238E27FC236}">
                <a16:creationId xmlns:a16="http://schemas.microsoft.com/office/drawing/2014/main" id="{7B818677-D44F-D342-B8E5-A5DBE9321CB0}"/>
              </a:ext>
            </a:extLst>
          </p:cNvPr>
          <p:cNvSpPr/>
          <p:nvPr userDrawn="1"/>
        </p:nvSpPr>
        <p:spPr>
          <a:xfrm>
            <a:off x="10558511" y="1130670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255196" y="0"/>
                </a:moveTo>
                <a:lnTo>
                  <a:pt x="209325" y="4111"/>
                </a:lnTo>
                <a:lnTo>
                  <a:pt x="166151" y="15966"/>
                </a:lnTo>
                <a:lnTo>
                  <a:pt x="126395" y="34842"/>
                </a:lnTo>
                <a:lnTo>
                  <a:pt x="90777" y="60019"/>
                </a:lnTo>
                <a:lnTo>
                  <a:pt x="60019" y="90777"/>
                </a:lnTo>
                <a:lnTo>
                  <a:pt x="34842" y="126395"/>
                </a:lnTo>
                <a:lnTo>
                  <a:pt x="15966" y="166151"/>
                </a:lnTo>
                <a:lnTo>
                  <a:pt x="4111" y="209325"/>
                </a:lnTo>
                <a:lnTo>
                  <a:pt x="0" y="255196"/>
                </a:lnTo>
                <a:lnTo>
                  <a:pt x="4111" y="301070"/>
                </a:lnTo>
                <a:lnTo>
                  <a:pt x="15966" y="344247"/>
                </a:lnTo>
                <a:lnTo>
                  <a:pt x="34842" y="384004"/>
                </a:lnTo>
                <a:lnTo>
                  <a:pt x="60019" y="419623"/>
                </a:lnTo>
                <a:lnTo>
                  <a:pt x="90777" y="450382"/>
                </a:lnTo>
                <a:lnTo>
                  <a:pt x="126395" y="475560"/>
                </a:lnTo>
                <a:lnTo>
                  <a:pt x="166151" y="494437"/>
                </a:lnTo>
                <a:lnTo>
                  <a:pt x="209325" y="506291"/>
                </a:lnTo>
                <a:lnTo>
                  <a:pt x="255196" y="510403"/>
                </a:lnTo>
                <a:lnTo>
                  <a:pt x="301067" y="506291"/>
                </a:lnTo>
                <a:lnTo>
                  <a:pt x="343295" y="494696"/>
                </a:lnTo>
                <a:lnTo>
                  <a:pt x="255196" y="494696"/>
                </a:lnTo>
                <a:lnTo>
                  <a:pt x="206990" y="489822"/>
                </a:lnTo>
                <a:lnTo>
                  <a:pt x="162063" y="475845"/>
                </a:lnTo>
                <a:lnTo>
                  <a:pt x="121386" y="453737"/>
                </a:lnTo>
                <a:lnTo>
                  <a:pt x="85929" y="424468"/>
                </a:lnTo>
                <a:lnTo>
                  <a:pt x="56662" y="389009"/>
                </a:lnTo>
                <a:lnTo>
                  <a:pt x="34555" y="348330"/>
                </a:lnTo>
                <a:lnTo>
                  <a:pt x="20580" y="303402"/>
                </a:lnTo>
                <a:lnTo>
                  <a:pt x="15706" y="255196"/>
                </a:lnTo>
                <a:lnTo>
                  <a:pt x="20580" y="206990"/>
                </a:lnTo>
                <a:lnTo>
                  <a:pt x="34555" y="162063"/>
                </a:lnTo>
                <a:lnTo>
                  <a:pt x="56662" y="121386"/>
                </a:lnTo>
                <a:lnTo>
                  <a:pt x="85929" y="85929"/>
                </a:lnTo>
                <a:lnTo>
                  <a:pt x="121386" y="56662"/>
                </a:lnTo>
                <a:lnTo>
                  <a:pt x="162063" y="34555"/>
                </a:lnTo>
                <a:lnTo>
                  <a:pt x="206990" y="20580"/>
                </a:lnTo>
                <a:lnTo>
                  <a:pt x="255196" y="15706"/>
                </a:lnTo>
                <a:lnTo>
                  <a:pt x="343295" y="15706"/>
                </a:lnTo>
                <a:lnTo>
                  <a:pt x="301067" y="4111"/>
                </a:lnTo>
                <a:lnTo>
                  <a:pt x="255196" y="0"/>
                </a:lnTo>
                <a:close/>
              </a:path>
              <a:path w="510540" h="510539">
                <a:moveTo>
                  <a:pt x="343295" y="15706"/>
                </a:moveTo>
                <a:lnTo>
                  <a:pt x="255196" y="15706"/>
                </a:lnTo>
                <a:lnTo>
                  <a:pt x="303402" y="20580"/>
                </a:lnTo>
                <a:lnTo>
                  <a:pt x="348329" y="34555"/>
                </a:lnTo>
                <a:lnTo>
                  <a:pt x="389006" y="56662"/>
                </a:lnTo>
                <a:lnTo>
                  <a:pt x="424463" y="85929"/>
                </a:lnTo>
                <a:lnTo>
                  <a:pt x="453730" y="121386"/>
                </a:lnTo>
                <a:lnTo>
                  <a:pt x="475836" y="162063"/>
                </a:lnTo>
                <a:lnTo>
                  <a:pt x="489812" y="206990"/>
                </a:lnTo>
                <a:lnTo>
                  <a:pt x="494686" y="255196"/>
                </a:lnTo>
                <a:lnTo>
                  <a:pt x="489812" y="303402"/>
                </a:lnTo>
                <a:lnTo>
                  <a:pt x="475836" y="348330"/>
                </a:lnTo>
                <a:lnTo>
                  <a:pt x="453730" y="389009"/>
                </a:lnTo>
                <a:lnTo>
                  <a:pt x="424463" y="424468"/>
                </a:lnTo>
                <a:lnTo>
                  <a:pt x="389006" y="453737"/>
                </a:lnTo>
                <a:lnTo>
                  <a:pt x="348329" y="475845"/>
                </a:lnTo>
                <a:lnTo>
                  <a:pt x="303402" y="489822"/>
                </a:lnTo>
                <a:lnTo>
                  <a:pt x="255196" y="494696"/>
                </a:lnTo>
                <a:lnTo>
                  <a:pt x="343295" y="494696"/>
                </a:lnTo>
                <a:lnTo>
                  <a:pt x="383997" y="475560"/>
                </a:lnTo>
                <a:lnTo>
                  <a:pt x="419615" y="450382"/>
                </a:lnTo>
                <a:lnTo>
                  <a:pt x="450372" y="419623"/>
                </a:lnTo>
                <a:lnTo>
                  <a:pt x="475550" y="384004"/>
                </a:lnTo>
                <a:lnTo>
                  <a:pt x="494426" y="344247"/>
                </a:lnTo>
                <a:lnTo>
                  <a:pt x="506281" y="301070"/>
                </a:lnTo>
                <a:lnTo>
                  <a:pt x="510392" y="255196"/>
                </a:lnTo>
                <a:lnTo>
                  <a:pt x="506281" y="209325"/>
                </a:lnTo>
                <a:lnTo>
                  <a:pt x="494426" y="166151"/>
                </a:lnTo>
                <a:lnTo>
                  <a:pt x="475550" y="126395"/>
                </a:lnTo>
                <a:lnTo>
                  <a:pt x="450372" y="90777"/>
                </a:lnTo>
                <a:lnTo>
                  <a:pt x="419615" y="60019"/>
                </a:lnTo>
                <a:lnTo>
                  <a:pt x="383997" y="34842"/>
                </a:lnTo>
                <a:lnTo>
                  <a:pt x="344241" y="15966"/>
                </a:lnTo>
                <a:lnTo>
                  <a:pt x="343295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94">
            <a:extLst>
              <a:ext uri="{FF2B5EF4-FFF2-40B4-BE49-F238E27FC236}">
                <a16:creationId xmlns:a16="http://schemas.microsoft.com/office/drawing/2014/main" id="{8A411182-2C73-4E4E-98B3-6373E2D32A8E}"/>
              </a:ext>
            </a:extLst>
          </p:cNvPr>
          <p:cNvSpPr txBox="1"/>
          <p:nvPr userDrawn="1"/>
        </p:nvSpPr>
        <p:spPr>
          <a:xfrm>
            <a:off x="10393870" y="1799145"/>
            <a:ext cx="839469" cy="53848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50800">
              <a:lnSpc>
                <a:spcPct val="104099"/>
              </a:lnSpc>
              <a:spcBef>
                <a:spcPts val="15"/>
              </a:spcBef>
            </a:pPr>
            <a:r>
              <a:rPr sz="1650" spc="5" dirty="0">
                <a:solidFill>
                  <a:srgbClr val="0D0059"/>
                </a:solidFill>
                <a:latin typeface="Calibre Regular"/>
                <a:cs typeface="Calibre Regular"/>
              </a:rPr>
              <a:t>Reactive </a:t>
            </a:r>
            <a:r>
              <a:rPr sz="1650" spc="-350" dirty="0">
                <a:solidFill>
                  <a:srgbClr val="0D0059"/>
                </a:solidFill>
                <a:latin typeface="Calibre Regular"/>
                <a:cs typeface="Calibre Regular"/>
              </a:rPr>
              <a:t> </a:t>
            </a:r>
            <a:r>
              <a:rPr sz="1650" spc="-130" dirty="0">
                <a:solidFill>
                  <a:srgbClr val="0D0059"/>
                </a:solidFill>
                <a:latin typeface="Calibre Regular"/>
                <a:cs typeface="Calibre Regular"/>
              </a:rPr>
              <a:t>T</a:t>
            </a:r>
            <a:r>
              <a:rPr sz="1650" spc="5" dirty="0">
                <a:solidFill>
                  <a:srgbClr val="0D0059"/>
                </a:solidFill>
                <a:latin typeface="Calibre Regular"/>
                <a:cs typeface="Calibre Regular"/>
              </a:rPr>
              <a:t>r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a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n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s</a:t>
            </a:r>
            <a:r>
              <a:rPr sz="1650" spc="20" dirty="0">
                <a:solidFill>
                  <a:srgbClr val="0D0059"/>
                </a:solidFill>
                <a:latin typeface="Calibre Regular"/>
                <a:cs typeface="Calibre Regular"/>
              </a:rPr>
              <a:t>p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o</a:t>
            </a:r>
            <a:r>
              <a:rPr sz="1650" spc="45" dirty="0">
                <a:solidFill>
                  <a:srgbClr val="0D0059"/>
                </a:solidFill>
                <a:latin typeface="Calibre Regular"/>
                <a:cs typeface="Calibre Regular"/>
              </a:rPr>
              <a:t>r</a:t>
            </a:r>
            <a:r>
              <a:rPr sz="1650" spc="-5" dirty="0">
                <a:solidFill>
                  <a:srgbClr val="0D0059"/>
                </a:solidFill>
                <a:latin typeface="Calibre Regular"/>
                <a:cs typeface="Calibre Regular"/>
              </a:rPr>
              <a:t>t</a:t>
            </a:r>
            <a:endParaRPr sz="1650">
              <a:latin typeface="Calibre Regular"/>
              <a:cs typeface="Calibre Regular"/>
            </a:endParaRPr>
          </a:p>
        </p:txBody>
      </p:sp>
      <p:sp>
        <p:nvSpPr>
          <p:cNvPr id="184" name="object 95">
            <a:extLst>
              <a:ext uri="{FF2B5EF4-FFF2-40B4-BE49-F238E27FC236}">
                <a16:creationId xmlns:a16="http://schemas.microsoft.com/office/drawing/2014/main" id="{CD5590F0-2B3F-794B-959F-5F85BF5CC216}"/>
              </a:ext>
            </a:extLst>
          </p:cNvPr>
          <p:cNvSpPr/>
          <p:nvPr userDrawn="1"/>
        </p:nvSpPr>
        <p:spPr>
          <a:xfrm>
            <a:off x="11801867" y="1130670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255206" y="0"/>
                </a:moveTo>
                <a:lnTo>
                  <a:pt x="209332" y="4111"/>
                </a:lnTo>
                <a:lnTo>
                  <a:pt x="166156" y="15966"/>
                </a:lnTo>
                <a:lnTo>
                  <a:pt x="126398" y="34842"/>
                </a:lnTo>
                <a:lnTo>
                  <a:pt x="90779" y="60019"/>
                </a:lnTo>
                <a:lnTo>
                  <a:pt x="60020" y="90777"/>
                </a:lnTo>
                <a:lnTo>
                  <a:pt x="34842" y="126395"/>
                </a:lnTo>
                <a:lnTo>
                  <a:pt x="15966" y="166151"/>
                </a:lnTo>
                <a:lnTo>
                  <a:pt x="4111" y="209325"/>
                </a:lnTo>
                <a:lnTo>
                  <a:pt x="0" y="255196"/>
                </a:lnTo>
                <a:lnTo>
                  <a:pt x="4111" y="301070"/>
                </a:lnTo>
                <a:lnTo>
                  <a:pt x="15966" y="344247"/>
                </a:lnTo>
                <a:lnTo>
                  <a:pt x="34842" y="384004"/>
                </a:lnTo>
                <a:lnTo>
                  <a:pt x="60020" y="419623"/>
                </a:lnTo>
                <a:lnTo>
                  <a:pt x="90779" y="450382"/>
                </a:lnTo>
                <a:lnTo>
                  <a:pt x="126398" y="475560"/>
                </a:lnTo>
                <a:lnTo>
                  <a:pt x="166156" y="494437"/>
                </a:lnTo>
                <a:lnTo>
                  <a:pt x="209332" y="506291"/>
                </a:lnTo>
                <a:lnTo>
                  <a:pt x="255206" y="510403"/>
                </a:lnTo>
                <a:lnTo>
                  <a:pt x="301077" y="506291"/>
                </a:lnTo>
                <a:lnTo>
                  <a:pt x="343304" y="494696"/>
                </a:lnTo>
                <a:lnTo>
                  <a:pt x="255206" y="494696"/>
                </a:lnTo>
                <a:lnTo>
                  <a:pt x="207000" y="489822"/>
                </a:lnTo>
                <a:lnTo>
                  <a:pt x="162072" y="475845"/>
                </a:lnTo>
                <a:lnTo>
                  <a:pt x="121393" y="453737"/>
                </a:lnTo>
                <a:lnTo>
                  <a:pt x="85934" y="424468"/>
                </a:lnTo>
                <a:lnTo>
                  <a:pt x="56665" y="389009"/>
                </a:lnTo>
                <a:lnTo>
                  <a:pt x="34557" y="348330"/>
                </a:lnTo>
                <a:lnTo>
                  <a:pt x="20580" y="303402"/>
                </a:lnTo>
                <a:lnTo>
                  <a:pt x="15706" y="255196"/>
                </a:lnTo>
                <a:lnTo>
                  <a:pt x="20580" y="206990"/>
                </a:lnTo>
                <a:lnTo>
                  <a:pt x="34557" y="162063"/>
                </a:lnTo>
                <a:lnTo>
                  <a:pt x="56665" y="121386"/>
                </a:lnTo>
                <a:lnTo>
                  <a:pt x="85934" y="85929"/>
                </a:lnTo>
                <a:lnTo>
                  <a:pt x="121393" y="56662"/>
                </a:lnTo>
                <a:lnTo>
                  <a:pt x="162072" y="34555"/>
                </a:lnTo>
                <a:lnTo>
                  <a:pt x="207000" y="20580"/>
                </a:lnTo>
                <a:lnTo>
                  <a:pt x="255206" y="15706"/>
                </a:lnTo>
                <a:lnTo>
                  <a:pt x="343304" y="15706"/>
                </a:lnTo>
                <a:lnTo>
                  <a:pt x="301077" y="4111"/>
                </a:lnTo>
                <a:lnTo>
                  <a:pt x="255206" y="0"/>
                </a:lnTo>
                <a:close/>
              </a:path>
              <a:path w="510540" h="510539">
                <a:moveTo>
                  <a:pt x="343304" y="15706"/>
                </a:moveTo>
                <a:lnTo>
                  <a:pt x="255206" y="15706"/>
                </a:lnTo>
                <a:lnTo>
                  <a:pt x="303409" y="20580"/>
                </a:lnTo>
                <a:lnTo>
                  <a:pt x="348333" y="34555"/>
                </a:lnTo>
                <a:lnTo>
                  <a:pt x="389008" y="56662"/>
                </a:lnTo>
                <a:lnTo>
                  <a:pt x="424464" y="85929"/>
                </a:lnTo>
                <a:lnTo>
                  <a:pt x="453731" y="121386"/>
                </a:lnTo>
                <a:lnTo>
                  <a:pt x="475837" y="162063"/>
                </a:lnTo>
                <a:lnTo>
                  <a:pt x="489812" y="206990"/>
                </a:lnTo>
                <a:lnTo>
                  <a:pt x="494686" y="255196"/>
                </a:lnTo>
                <a:lnTo>
                  <a:pt x="489812" y="303402"/>
                </a:lnTo>
                <a:lnTo>
                  <a:pt x="475837" y="348330"/>
                </a:lnTo>
                <a:lnTo>
                  <a:pt x="453731" y="389009"/>
                </a:lnTo>
                <a:lnTo>
                  <a:pt x="424464" y="424468"/>
                </a:lnTo>
                <a:lnTo>
                  <a:pt x="389008" y="453737"/>
                </a:lnTo>
                <a:lnTo>
                  <a:pt x="348333" y="475845"/>
                </a:lnTo>
                <a:lnTo>
                  <a:pt x="303409" y="489822"/>
                </a:lnTo>
                <a:lnTo>
                  <a:pt x="255206" y="494696"/>
                </a:lnTo>
                <a:lnTo>
                  <a:pt x="343304" y="494696"/>
                </a:lnTo>
                <a:lnTo>
                  <a:pt x="384005" y="475560"/>
                </a:lnTo>
                <a:lnTo>
                  <a:pt x="419621" y="450382"/>
                </a:lnTo>
                <a:lnTo>
                  <a:pt x="450377" y="419623"/>
                </a:lnTo>
                <a:lnTo>
                  <a:pt x="475553" y="384004"/>
                </a:lnTo>
                <a:lnTo>
                  <a:pt x="494428" y="344247"/>
                </a:lnTo>
                <a:lnTo>
                  <a:pt x="506281" y="301070"/>
                </a:lnTo>
                <a:lnTo>
                  <a:pt x="510392" y="255196"/>
                </a:lnTo>
                <a:lnTo>
                  <a:pt x="506281" y="209325"/>
                </a:lnTo>
                <a:lnTo>
                  <a:pt x="494428" y="166151"/>
                </a:lnTo>
                <a:lnTo>
                  <a:pt x="475553" y="126395"/>
                </a:lnTo>
                <a:lnTo>
                  <a:pt x="450377" y="90777"/>
                </a:lnTo>
                <a:lnTo>
                  <a:pt x="419621" y="60019"/>
                </a:lnTo>
                <a:lnTo>
                  <a:pt x="384005" y="34842"/>
                </a:lnTo>
                <a:lnTo>
                  <a:pt x="344250" y="15966"/>
                </a:lnTo>
                <a:lnTo>
                  <a:pt x="343304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96">
            <a:extLst>
              <a:ext uri="{FF2B5EF4-FFF2-40B4-BE49-F238E27FC236}">
                <a16:creationId xmlns:a16="http://schemas.microsoft.com/office/drawing/2014/main" id="{75EF965B-AB59-E54A-A79C-70194106AFD3}"/>
              </a:ext>
            </a:extLst>
          </p:cNvPr>
          <p:cNvSpPr txBox="1"/>
          <p:nvPr userDrawn="1"/>
        </p:nvSpPr>
        <p:spPr>
          <a:xfrm>
            <a:off x="11578187" y="1799145"/>
            <a:ext cx="957580" cy="53848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107314">
              <a:lnSpc>
                <a:spcPct val="104099"/>
              </a:lnSpc>
              <a:spcBef>
                <a:spcPts val="15"/>
              </a:spcBef>
            </a:pP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Thermo- 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 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ch</a:t>
            </a:r>
            <a:r>
              <a:rPr sz="1650" dirty="0">
                <a:solidFill>
                  <a:srgbClr val="0D0059"/>
                </a:solidFill>
                <a:latin typeface="Calibre Regular"/>
                <a:cs typeface="Calibre Regular"/>
              </a:rPr>
              <a:t>r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o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no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l</a:t>
            </a:r>
            <a:r>
              <a:rPr sz="1650" spc="20" dirty="0">
                <a:solidFill>
                  <a:srgbClr val="0D0059"/>
                </a:solidFill>
                <a:latin typeface="Calibre Regular"/>
                <a:cs typeface="Calibre Regular"/>
              </a:rPr>
              <a:t>o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g</a:t>
            </a:r>
            <a:r>
              <a:rPr sz="1650" spc="-5" dirty="0">
                <a:solidFill>
                  <a:srgbClr val="0D0059"/>
                </a:solidFill>
                <a:latin typeface="Calibre Regular"/>
                <a:cs typeface="Calibre Regular"/>
              </a:rPr>
              <a:t>y</a:t>
            </a:r>
            <a:endParaRPr sz="1650">
              <a:latin typeface="Calibre Regular"/>
              <a:cs typeface="Calibre Regular"/>
            </a:endParaRPr>
          </a:p>
        </p:txBody>
      </p:sp>
      <p:sp>
        <p:nvSpPr>
          <p:cNvPr id="186" name="object 97">
            <a:extLst>
              <a:ext uri="{FF2B5EF4-FFF2-40B4-BE49-F238E27FC236}">
                <a16:creationId xmlns:a16="http://schemas.microsoft.com/office/drawing/2014/main" id="{5771081F-F18B-CB4C-91F4-42C2F4B3E776}"/>
              </a:ext>
            </a:extLst>
          </p:cNvPr>
          <p:cNvSpPr/>
          <p:nvPr userDrawn="1"/>
        </p:nvSpPr>
        <p:spPr>
          <a:xfrm>
            <a:off x="12835804" y="1130670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255206" y="0"/>
                </a:moveTo>
                <a:lnTo>
                  <a:pt x="209332" y="4111"/>
                </a:lnTo>
                <a:lnTo>
                  <a:pt x="166156" y="15966"/>
                </a:lnTo>
                <a:lnTo>
                  <a:pt x="126398" y="34842"/>
                </a:lnTo>
                <a:lnTo>
                  <a:pt x="90779" y="60019"/>
                </a:lnTo>
                <a:lnTo>
                  <a:pt x="60020" y="90777"/>
                </a:lnTo>
                <a:lnTo>
                  <a:pt x="34842" y="126395"/>
                </a:lnTo>
                <a:lnTo>
                  <a:pt x="15966" y="166151"/>
                </a:lnTo>
                <a:lnTo>
                  <a:pt x="4111" y="209325"/>
                </a:lnTo>
                <a:lnTo>
                  <a:pt x="0" y="255196"/>
                </a:lnTo>
                <a:lnTo>
                  <a:pt x="4111" y="301070"/>
                </a:lnTo>
                <a:lnTo>
                  <a:pt x="15966" y="344247"/>
                </a:lnTo>
                <a:lnTo>
                  <a:pt x="34842" y="384004"/>
                </a:lnTo>
                <a:lnTo>
                  <a:pt x="60020" y="419623"/>
                </a:lnTo>
                <a:lnTo>
                  <a:pt x="90779" y="450382"/>
                </a:lnTo>
                <a:lnTo>
                  <a:pt x="126398" y="475560"/>
                </a:lnTo>
                <a:lnTo>
                  <a:pt x="166156" y="494437"/>
                </a:lnTo>
                <a:lnTo>
                  <a:pt x="209332" y="506291"/>
                </a:lnTo>
                <a:lnTo>
                  <a:pt x="255206" y="510403"/>
                </a:lnTo>
                <a:lnTo>
                  <a:pt x="301080" y="506291"/>
                </a:lnTo>
                <a:lnTo>
                  <a:pt x="343309" y="494696"/>
                </a:lnTo>
                <a:lnTo>
                  <a:pt x="255206" y="494696"/>
                </a:lnTo>
                <a:lnTo>
                  <a:pt x="207003" y="489822"/>
                </a:lnTo>
                <a:lnTo>
                  <a:pt x="162077" y="475845"/>
                </a:lnTo>
                <a:lnTo>
                  <a:pt x="121398" y="453737"/>
                </a:lnTo>
                <a:lnTo>
                  <a:pt x="85938" y="424468"/>
                </a:lnTo>
                <a:lnTo>
                  <a:pt x="56668" y="389009"/>
                </a:lnTo>
                <a:lnTo>
                  <a:pt x="34558" y="348330"/>
                </a:lnTo>
                <a:lnTo>
                  <a:pt x="20581" y="303402"/>
                </a:lnTo>
                <a:lnTo>
                  <a:pt x="15706" y="255196"/>
                </a:lnTo>
                <a:lnTo>
                  <a:pt x="20581" y="206990"/>
                </a:lnTo>
                <a:lnTo>
                  <a:pt x="34558" y="162063"/>
                </a:lnTo>
                <a:lnTo>
                  <a:pt x="56668" y="121386"/>
                </a:lnTo>
                <a:lnTo>
                  <a:pt x="85938" y="85929"/>
                </a:lnTo>
                <a:lnTo>
                  <a:pt x="121398" y="56662"/>
                </a:lnTo>
                <a:lnTo>
                  <a:pt x="162077" y="34555"/>
                </a:lnTo>
                <a:lnTo>
                  <a:pt x="207003" y="20580"/>
                </a:lnTo>
                <a:lnTo>
                  <a:pt x="255206" y="15706"/>
                </a:lnTo>
                <a:lnTo>
                  <a:pt x="343310" y="15706"/>
                </a:lnTo>
                <a:lnTo>
                  <a:pt x="301080" y="4111"/>
                </a:lnTo>
                <a:lnTo>
                  <a:pt x="255206" y="0"/>
                </a:lnTo>
                <a:close/>
              </a:path>
              <a:path w="510540" h="510539">
                <a:moveTo>
                  <a:pt x="343310" y="15706"/>
                </a:moveTo>
                <a:lnTo>
                  <a:pt x="255206" y="15706"/>
                </a:lnTo>
                <a:lnTo>
                  <a:pt x="303409" y="20580"/>
                </a:lnTo>
                <a:lnTo>
                  <a:pt x="348335" y="34555"/>
                </a:lnTo>
                <a:lnTo>
                  <a:pt x="389012" y="56662"/>
                </a:lnTo>
                <a:lnTo>
                  <a:pt x="424470" y="85929"/>
                </a:lnTo>
                <a:lnTo>
                  <a:pt x="453738" y="121386"/>
                </a:lnTo>
                <a:lnTo>
                  <a:pt x="475845" y="162063"/>
                </a:lnTo>
                <a:lnTo>
                  <a:pt x="489822" y="206990"/>
                </a:lnTo>
                <a:lnTo>
                  <a:pt x="494696" y="255196"/>
                </a:lnTo>
                <a:lnTo>
                  <a:pt x="489822" y="303402"/>
                </a:lnTo>
                <a:lnTo>
                  <a:pt x="475845" y="348330"/>
                </a:lnTo>
                <a:lnTo>
                  <a:pt x="453738" y="389009"/>
                </a:lnTo>
                <a:lnTo>
                  <a:pt x="424470" y="424468"/>
                </a:lnTo>
                <a:lnTo>
                  <a:pt x="389012" y="453737"/>
                </a:lnTo>
                <a:lnTo>
                  <a:pt x="348335" y="475845"/>
                </a:lnTo>
                <a:lnTo>
                  <a:pt x="303409" y="489822"/>
                </a:lnTo>
                <a:lnTo>
                  <a:pt x="255206" y="494696"/>
                </a:lnTo>
                <a:lnTo>
                  <a:pt x="343309" y="494696"/>
                </a:lnTo>
                <a:lnTo>
                  <a:pt x="384012" y="475560"/>
                </a:lnTo>
                <a:lnTo>
                  <a:pt x="419629" y="450382"/>
                </a:lnTo>
                <a:lnTo>
                  <a:pt x="450386" y="419623"/>
                </a:lnTo>
                <a:lnTo>
                  <a:pt x="475563" y="384004"/>
                </a:lnTo>
                <a:lnTo>
                  <a:pt x="494438" y="344247"/>
                </a:lnTo>
                <a:lnTo>
                  <a:pt x="506291" y="301070"/>
                </a:lnTo>
                <a:lnTo>
                  <a:pt x="510403" y="255196"/>
                </a:lnTo>
                <a:lnTo>
                  <a:pt x="506291" y="209325"/>
                </a:lnTo>
                <a:lnTo>
                  <a:pt x="494438" y="166151"/>
                </a:lnTo>
                <a:lnTo>
                  <a:pt x="475563" y="126395"/>
                </a:lnTo>
                <a:lnTo>
                  <a:pt x="450386" y="90777"/>
                </a:lnTo>
                <a:lnTo>
                  <a:pt x="419629" y="60019"/>
                </a:lnTo>
                <a:lnTo>
                  <a:pt x="384012" y="34842"/>
                </a:lnTo>
                <a:lnTo>
                  <a:pt x="344256" y="15966"/>
                </a:lnTo>
                <a:lnTo>
                  <a:pt x="343310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98">
            <a:extLst>
              <a:ext uri="{FF2B5EF4-FFF2-40B4-BE49-F238E27FC236}">
                <a16:creationId xmlns:a16="http://schemas.microsoft.com/office/drawing/2014/main" id="{CFE92D6F-8789-A840-B3C2-C602E750282A}"/>
              </a:ext>
            </a:extLst>
          </p:cNvPr>
          <p:cNvSpPr txBox="1"/>
          <p:nvPr userDrawn="1"/>
        </p:nvSpPr>
        <p:spPr>
          <a:xfrm>
            <a:off x="12926152" y="1799145"/>
            <a:ext cx="33147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20" dirty="0">
                <a:solidFill>
                  <a:srgbClr val="0D0059"/>
                </a:solidFill>
                <a:latin typeface="Calibre Regular"/>
                <a:cs typeface="Calibre Regular"/>
              </a:rPr>
              <a:t>G</a:t>
            </a:r>
            <a:r>
              <a:rPr sz="1650" dirty="0">
                <a:solidFill>
                  <a:srgbClr val="0D0059"/>
                </a:solidFill>
                <a:latin typeface="Calibre Regular"/>
                <a:cs typeface="Calibre Regular"/>
              </a:rPr>
              <a:t>IA</a:t>
            </a:r>
            <a:endParaRPr sz="1650">
              <a:latin typeface="Calibre Regular"/>
              <a:cs typeface="Calibre Regular"/>
            </a:endParaRPr>
          </a:p>
        </p:txBody>
      </p:sp>
      <p:sp>
        <p:nvSpPr>
          <p:cNvPr id="188" name="object 99">
            <a:extLst>
              <a:ext uri="{FF2B5EF4-FFF2-40B4-BE49-F238E27FC236}">
                <a16:creationId xmlns:a16="http://schemas.microsoft.com/office/drawing/2014/main" id="{882C222A-B55C-994C-B645-A4DC45748C35}"/>
              </a:ext>
            </a:extLst>
          </p:cNvPr>
          <p:cNvSpPr/>
          <p:nvPr userDrawn="1"/>
        </p:nvSpPr>
        <p:spPr>
          <a:xfrm>
            <a:off x="10640841" y="1761387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00">
            <a:extLst>
              <a:ext uri="{FF2B5EF4-FFF2-40B4-BE49-F238E27FC236}">
                <a16:creationId xmlns:a16="http://schemas.microsoft.com/office/drawing/2014/main" id="{68234B79-AE1C-264B-BA3F-196B8356D47D}"/>
              </a:ext>
            </a:extLst>
          </p:cNvPr>
          <p:cNvSpPr/>
          <p:nvPr userDrawn="1"/>
        </p:nvSpPr>
        <p:spPr>
          <a:xfrm>
            <a:off x="11884197" y="1761387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01">
            <a:extLst>
              <a:ext uri="{FF2B5EF4-FFF2-40B4-BE49-F238E27FC236}">
                <a16:creationId xmlns:a16="http://schemas.microsoft.com/office/drawing/2014/main" id="{2AAF441E-13E0-1743-A196-6D032A4B0539}"/>
              </a:ext>
            </a:extLst>
          </p:cNvPr>
          <p:cNvSpPr/>
          <p:nvPr userDrawn="1"/>
        </p:nvSpPr>
        <p:spPr>
          <a:xfrm>
            <a:off x="14859023" y="1759500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3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02">
            <a:extLst>
              <a:ext uri="{FF2B5EF4-FFF2-40B4-BE49-F238E27FC236}">
                <a16:creationId xmlns:a16="http://schemas.microsoft.com/office/drawing/2014/main" id="{9EDA7767-4091-DD46-BBD3-E3A2C2AAC698}"/>
              </a:ext>
            </a:extLst>
          </p:cNvPr>
          <p:cNvSpPr/>
          <p:nvPr userDrawn="1"/>
        </p:nvSpPr>
        <p:spPr>
          <a:xfrm>
            <a:off x="13877428" y="1759500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03">
            <a:extLst>
              <a:ext uri="{FF2B5EF4-FFF2-40B4-BE49-F238E27FC236}">
                <a16:creationId xmlns:a16="http://schemas.microsoft.com/office/drawing/2014/main" id="{8639A0F9-4596-0C46-85D2-820837FAD456}"/>
              </a:ext>
            </a:extLst>
          </p:cNvPr>
          <p:cNvSpPr/>
          <p:nvPr userDrawn="1"/>
        </p:nvSpPr>
        <p:spPr>
          <a:xfrm>
            <a:off x="15787648" y="1760113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04">
            <a:extLst>
              <a:ext uri="{FF2B5EF4-FFF2-40B4-BE49-F238E27FC236}">
                <a16:creationId xmlns:a16="http://schemas.microsoft.com/office/drawing/2014/main" id="{9D2E9C83-EB9A-204D-B1CD-C67A93148C17}"/>
              </a:ext>
            </a:extLst>
          </p:cNvPr>
          <p:cNvSpPr/>
          <p:nvPr userDrawn="1"/>
        </p:nvSpPr>
        <p:spPr>
          <a:xfrm>
            <a:off x="16873339" y="1760113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05">
            <a:extLst>
              <a:ext uri="{FF2B5EF4-FFF2-40B4-BE49-F238E27FC236}">
                <a16:creationId xmlns:a16="http://schemas.microsoft.com/office/drawing/2014/main" id="{910E2BF0-270F-C34B-8944-5E8E5A3599CF}"/>
              </a:ext>
            </a:extLst>
          </p:cNvPr>
          <p:cNvSpPr/>
          <p:nvPr userDrawn="1"/>
        </p:nvSpPr>
        <p:spPr>
          <a:xfrm>
            <a:off x="18221414" y="1760113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06">
            <a:extLst>
              <a:ext uri="{FF2B5EF4-FFF2-40B4-BE49-F238E27FC236}">
                <a16:creationId xmlns:a16="http://schemas.microsoft.com/office/drawing/2014/main" id="{BC49EE42-B2E6-AE49-88A5-F7C07B2434D0}"/>
              </a:ext>
            </a:extLst>
          </p:cNvPr>
          <p:cNvSpPr/>
          <p:nvPr userDrawn="1"/>
        </p:nvSpPr>
        <p:spPr>
          <a:xfrm>
            <a:off x="9375173" y="1759500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07">
            <a:extLst>
              <a:ext uri="{FF2B5EF4-FFF2-40B4-BE49-F238E27FC236}">
                <a16:creationId xmlns:a16="http://schemas.microsoft.com/office/drawing/2014/main" id="{BDDF8925-5612-A14F-A707-662788920A14}"/>
              </a:ext>
            </a:extLst>
          </p:cNvPr>
          <p:cNvSpPr/>
          <p:nvPr userDrawn="1"/>
        </p:nvSpPr>
        <p:spPr>
          <a:xfrm>
            <a:off x="8027107" y="1759500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08">
            <a:extLst>
              <a:ext uri="{FF2B5EF4-FFF2-40B4-BE49-F238E27FC236}">
                <a16:creationId xmlns:a16="http://schemas.microsoft.com/office/drawing/2014/main" id="{C97052B0-4643-E045-BA01-E53330AAC9BB}"/>
              </a:ext>
            </a:extLst>
          </p:cNvPr>
          <p:cNvSpPr/>
          <p:nvPr userDrawn="1"/>
        </p:nvSpPr>
        <p:spPr>
          <a:xfrm>
            <a:off x="12895845" y="1759500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09">
            <a:extLst>
              <a:ext uri="{FF2B5EF4-FFF2-40B4-BE49-F238E27FC236}">
                <a16:creationId xmlns:a16="http://schemas.microsoft.com/office/drawing/2014/main" id="{02C6E3EE-8815-F346-9D3B-A68D1612291D}"/>
              </a:ext>
            </a:extLst>
          </p:cNvPr>
          <p:cNvSpPr txBox="1"/>
          <p:nvPr userDrawn="1"/>
        </p:nvSpPr>
        <p:spPr>
          <a:xfrm>
            <a:off x="14993348" y="3712525"/>
            <a:ext cx="1227455" cy="538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50" spc="-10" dirty="0">
                <a:solidFill>
                  <a:srgbClr val="0D0059"/>
                </a:solidFill>
                <a:latin typeface="Calibre Regular"/>
                <a:cs typeface="Calibre Regular"/>
              </a:rPr>
              <a:t>FAIR</a:t>
            </a:r>
            <a:r>
              <a:rPr sz="1650" spc="25" dirty="0">
                <a:solidFill>
                  <a:srgbClr val="0D0059"/>
                </a:solidFill>
                <a:latin typeface="Calibre Regular"/>
                <a:cs typeface="Calibre Regular"/>
              </a:rPr>
              <a:t> 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Data</a:t>
            </a:r>
            <a:endParaRPr sz="1650">
              <a:latin typeface="Calibre Regular"/>
              <a:cs typeface="Calibre Regular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650" spc="-5" dirty="0">
                <a:solidFill>
                  <a:srgbClr val="0D0059"/>
                </a:solidFill>
                <a:latin typeface="Calibre Regular"/>
                <a:cs typeface="Calibre Regular"/>
              </a:rPr>
              <a:t>&amp;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 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Stewardship</a:t>
            </a:r>
            <a:endParaRPr sz="1650">
              <a:latin typeface="Calibre Regular"/>
              <a:cs typeface="Calibre Regular"/>
            </a:endParaRPr>
          </a:p>
        </p:txBody>
      </p:sp>
      <p:sp>
        <p:nvSpPr>
          <p:cNvPr id="199" name="object 110">
            <a:extLst>
              <a:ext uri="{FF2B5EF4-FFF2-40B4-BE49-F238E27FC236}">
                <a16:creationId xmlns:a16="http://schemas.microsoft.com/office/drawing/2014/main" id="{26283AFB-0265-514B-BCE6-2035EE379C38}"/>
              </a:ext>
            </a:extLst>
          </p:cNvPr>
          <p:cNvSpPr/>
          <p:nvPr userDrawn="1"/>
        </p:nvSpPr>
        <p:spPr>
          <a:xfrm>
            <a:off x="15351169" y="3017893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255196" y="0"/>
                </a:moveTo>
                <a:lnTo>
                  <a:pt x="209325" y="4111"/>
                </a:lnTo>
                <a:lnTo>
                  <a:pt x="166151" y="15967"/>
                </a:lnTo>
                <a:lnTo>
                  <a:pt x="126395" y="34844"/>
                </a:lnTo>
                <a:lnTo>
                  <a:pt x="90777" y="60022"/>
                </a:lnTo>
                <a:lnTo>
                  <a:pt x="60019" y="90780"/>
                </a:lnTo>
                <a:lnTo>
                  <a:pt x="34842" y="126396"/>
                </a:lnTo>
                <a:lnTo>
                  <a:pt x="15966" y="166150"/>
                </a:lnTo>
                <a:lnTo>
                  <a:pt x="4111" y="209320"/>
                </a:lnTo>
                <a:lnTo>
                  <a:pt x="0" y="255185"/>
                </a:lnTo>
                <a:lnTo>
                  <a:pt x="4111" y="301059"/>
                </a:lnTo>
                <a:lnTo>
                  <a:pt x="15966" y="344235"/>
                </a:lnTo>
                <a:lnTo>
                  <a:pt x="34842" y="383991"/>
                </a:lnTo>
                <a:lnTo>
                  <a:pt x="60019" y="419608"/>
                </a:lnTo>
                <a:lnTo>
                  <a:pt x="90777" y="450365"/>
                </a:lnTo>
                <a:lnTo>
                  <a:pt x="126395" y="475542"/>
                </a:lnTo>
                <a:lnTo>
                  <a:pt x="166151" y="494417"/>
                </a:lnTo>
                <a:lnTo>
                  <a:pt x="209325" y="506271"/>
                </a:lnTo>
                <a:lnTo>
                  <a:pt x="255196" y="510382"/>
                </a:lnTo>
                <a:lnTo>
                  <a:pt x="301067" y="506271"/>
                </a:lnTo>
                <a:lnTo>
                  <a:pt x="343299" y="494676"/>
                </a:lnTo>
                <a:lnTo>
                  <a:pt x="255196" y="494676"/>
                </a:lnTo>
                <a:lnTo>
                  <a:pt x="206990" y="489801"/>
                </a:lnTo>
                <a:lnTo>
                  <a:pt x="162063" y="475825"/>
                </a:lnTo>
                <a:lnTo>
                  <a:pt x="121386" y="453717"/>
                </a:lnTo>
                <a:lnTo>
                  <a:pt x="85929" y="424449"/>
                </a:lnTo>
                <a:lnTo>
                  <a:pt x="56662" y="388991"/>
                </a:lnTo>
                <a:lnTo>
                  <a:pt x="34555" y="348314"/>
                </a:lnTo>
                <a:lnTo>
                  <a:pt x="20580" y="303388"/>
                </a:lnTo>
                <a:lnTo>
                  <a:pt x="15706" y="255185"/>
                </a:lnTo>
                <a:lnTo>
                  <a:pt x="20580" y="206983"/>
                </a:lnTo>
                <a:lnTo>
                  <a:pt x="34555" y="162059"/>
                </a:lnTo>
                <a:lnTo>
                  <a:pt x="56662" y="121384"/>
                </a:lnTo>
                <a:lnTo>
                  <a:pt x="85929" y="85928"/>
                </a:lnTo>
                <a:lnTo>
                  <a:pt x="121386" y="56661"/>
                </a:lnTo>
                <a:lnTo>
                  <a:pt x="162063" y="34555"/>
                </a:lnTo>
                <a:lnTo>
                  <a:pt x="206990" y="20580"/>
                </a:lnTo>
                <a:lnTo>
                  <a:pt x="255196" y="15706"/>
                </a:lnTo>
                <a:lnTo>
                  <a:pt x="343291" y="15706"/>
                </a:lnTo>
                <a:lnTo>
                  <a:pt x="301067" y="4111"/>
                </a:lnTo>
                <a:lnTo>
                  <a:pt x="255196" y="0"/>
                </a:lnTo>
                <a:close/>
              </a:path>
              <a:path w="510540" h="510539">
                <a:moveTo>
                  <a:pt x="343291" y="15706"/>
                </a:moveTo>
                <a:lnTo>
                  <a:pt x="255196" y="15706"/>
                </a:lnTo>
                <a:lnTo>
                  <a:pt x="303402" y="20580"/>
                </a:lnTo>
                <a:lnTo>
                  <a:pt x="348329" y="34555"/>
                </a:lnTo>
                <a:lnTo>
                  <a:pt x="389006" y="56661"/>
                </a:lnTo>
                <a:lnTo>
                  <a:pt x="424463" y="85928"/>
                </a:lnTo>
                <a:lnTo>
                  <a:pt x="453730" y="121384"/>
                </a:lnTo>
                <a:lnTo>
                  <a:pt x="475836" y="162059"/>
                </a:lnTo>
                <a:lnTo>
                  <a:pt x="489812" y="206983"/>
                </a:lnTo>
                <a:lnTo>
                  <a:pt x="494686" y="255185"/>
                </a:lnTo>
                <a:lnTo>
                  <a:pt x="489812" y="303388"/>
                </a:lnTo>
                <a:lnTo>
                  <a:pt x="475836" y="348314"/>
                </a:lnTo>
                <a:lnTo>
                  <a:pt x="453730" y="388991"/>
                </a:lnTo>
                <a:lnTo>
                  <a:pt x="424463" y="424449"/>
                </a:lnTo>
                <a:lnTo>
                  <a:pt x="389006" y="453717"/>
                </a:lnTo>
                <a:lnTo>
                  <a:pt x="348329" y="475825"/>
                </a:lnTo>
                <a:lnTo>
                  <a:pt x="303402" y="489801"/>
                </a:lnTo>
                <a:lnTo>
                  <a:pt x="255196" y="494676"/>
                </a:lnTo>
                <a:lnTo>
                  <a:pt x="343299" y="494676"/>
                </a:lnTo>
                <a:lnTo>
                  <a:pt x="383997" y="475542"/>
                </a:lnTo>
                <a:lnTo>
                  <a:pt x="419615" y="450365"/>
                </a:lnTo>
                <a:lnTo>
                  <a:pt x="450372" y="419608"/>
                </a:lnTo>
                <a:lnTo>
                  <a:pt x="475550" y="383991"/>
                </a:lnTo>
                <a:lnTo>
                  <a:pt x="494426" y="344235"/>
                </a:lnTo>
                <a:lnTo>
                  <a:pt x="506281" y="301059"/>
                </a:lnTo>
                <a:lnTo>
                  <a:pt x="510392" y="255185"/>
                </a:lnTo>
                <a:lnTo>
                  <a:pt x="506281" y="209320"/>
                </a:lnTo>
                <a:lnTo>
                  <a:pt x="494426" y="166150"/>
                </a:lnTo>
                <a:lnTo>
                  <a:pt x="475550" y="126396"/>
                </a:lnTo>
                <a:lnTo>
                  <a:pt x="450372" y="90780"/>
                </a:lnTo>
                <a:lnTo>
                  <a:pt x="419615" y="60022"/>
                </a:lnTo>
                <a:lnTo>
                  <a:pt x="383997" y="34844"/>
                </a:lnTo>
                <a:lnTo>
                  <a:pt x="344241" y="15967"/>
                </a:lnTo>
                <a:lnTo>
                  <a:pt x="343291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111">
            <a:extLst>
              <a:ext uri="{FF2B5EF4-FFF2-40B4-BE49-F238E27FC236}">
                <a16:creationId xmlns:a16="http://schemas.microsoft.com/office/drawing/2014/main" id="{D94C38F2-09D9-DB42-8308-99150ABB768F}"/>
              </a:ext>
            </a:extLst>
          </p:cNvPr>
          <p:cNvSpPr/>
          <p:nvPr userDrawn="1"/>
        </p:nvSpPr>
        <p:spPr>
          <a:xfrm>
            <a:off x="15426577" y="3674767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112">
            <a:extLst>
              <a:ext uri="{FF2B5EF4-FFF2-40B4-BE49-F238E27FC236}">
                <a16:creationId xmlns:a16="http://schemas.microsoft.com/office/drawing/2014/main" id="{C508F354-209B-9348-97EA-9B4A0883CC2F}"/>
              </a:ext>
            </a:extLst>
          </p:cNvPr>
          <p:cNvSpPr txBox="1"/>
          <p:nvPr userDrawn="1"/>
        </p:nvSpPr>
        <p:spPr>
          <a:xfrm>
            <a:off x="10488573" y="3712525"/>
            <a:ext cx="49085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90" dirty="0">
                <a:solidFill>
                  <a:srgbClr val="0D0059"/>
                </a:solidFill>
                <a:latin typeface="Calibre Regular"/>
                <a:cs typeface="Calibre Regular"/>
              </a:rPr>
              <a:t>A</a:t>
            </a:r>
            <a:r>
              <a:rPr sz="1650" spc="5" dirty="0">
                <a:solidFill>
                  <a:srgbClr val="0D0059"/>
                </a:solidFill>
                <a:latin typeface="Calibre Regular"/>
                <a:cs typeface="Calibre Regular"/>
              </a:rPr>
              <a:t>V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R</a:t>
            </a:r>
            <a:r>
              <a:rPr sz="1650" spc="-5" dirty="0">
                <a:solidFill>
                  <a:srgbClr val="0D0059"/>
                </a:solidFill>
                <a:latin typeface="Calibre Regular"/>
                <a:cs typeface="Calibre Regular"/>
              </a:rPr>
              <a:t>E</a:t>
            </a:r>
            <a:endParaRPr sz="1650">
              <a:latin typeface="Calibre Regular"/>
              <a:cs typeface="Calibre Regular"/>
            </a:endParaRPr>
          </a:p>
        </p:txBody>
      </p:sp>
      <p:grpSp>
        <p:nvGrpSpPr>
          <p:cNvPr id="202" name="object 113">
            <a:extLst>
              <a:ext uri="{FF2B5EF4-FFF2-40B4-BE49-F238E27FC236}">
                <a16:creationId xmlns:a16="http://schemas.microsoft.com/office/drawing/2014/main" id="{B130BC0D-A3D9-8940-89CC-0E235A5DD735}"/>
              </a:ext>
            </a:extLst>
          </p:cNvPr>
          <p:cNvGrpSpPr/>
          <p:nvPr userDrawn="1"/>
        </p:nvGrpSpPr>
        <p:grpSpPr>
          <a:xfrm>
            <a:off x="10479303" y="3018696"/>
            <a:ext cx="509270" cy="509270"/>
            <a:chOff x="10479303" y="3018696"/>
            <a:chExt cx="509270" cy="509270"/>
          </a:xfrm>
        </p:grpSpPr>
        <p:sp>
          <p:nvSpPr>
            <p:cNvPr id="203" name="object 114">
              <a:extLst>
                <a:ext uri="{FF2B5EF4-FFF2-40B4-BE49-F238E27FC236}">
                  <a16:creationId xmlns:a16="http://schemas.microsoft.com/office/drawing/2014/main" id="{29D86498-2658-D249-9478-BBD7BD1C0CBF}"/>
                </a:ext>
              </a:extLst>
            </p:cNvPr>
            <p:cNvSpPr/>
            <p:nvPr/>
          </p:nvSpPr>
          <p:spPr>
            <a:xfrm>
              <a:off x="10479303" y="3018696"/>
              <a:ext cx="509270" cy="509270"/>
            </a:xfrm>
            <a:custGeom>
              <a:avLst/>
              <a:gdLst/>
              <a:ahLst/>
              <a:cxnLst/>
              <a:rect l="l" t="t" r="r" b="b"/>
              <a:pathLst>
                <a:path w="509270" h="509270">
                  <a:moveTo>
                    <a:pt x="275287" y="0"/>
                  </a:moveTo>
                  <a:lnTo>
                    <a:pt x="229233" y="423"/>
                  </a:lnTo>
                  <a:lnTo>
                    <a:pt x="183995" y="9031"/>
                  </a:lnTo>
                  <a:lnTo>
                    <a:pt x="142203" y="25078"/>
                  </a:lnTo>
                  <a:lnTo>
                    <a:pt x="104502" y="47778"/>
                  </a:lnTo>
                  <a:lnTo>
                    <a:pt x="71540" y="76340"/>
                  </a:lnTo>
                  <a:lnTo>
                    <a:pt x="43962" y="109977"/>
                  </a:lnTo>
                  <a:lnTo>
                    <a:pt x="22415" y="147901"/>
                  </a:lnTo>
                  <a:lnTo>
                    <a:pt x="7545" y="189322"/>
                  </a:lnTo>
                  <a:lnTo>
                    <a:pt x="0" y="233452"/>
                  </a:lnTo>
                  <a:lnTo>
                    <a:pt x="424" y="279504"/>
                  </a:lnTo>
                  <a:lnTo>
                    <a:pt x="9034" y="324743"/>
                  </a:lnTo>
                  <a:lnTo>
                    <a:pt x="25083" y="366537"/>
                  </a:lnTo>
                  <a:lnTo>
                    <a:pt x="47782" y="404240"/>
                  </a:lnTo>
                  <a:lnTo>
                    <a:pt x="76344" y="437206"/>
                  </a:lnTo>
                  <a:lnTo>
                    <a:pt x="109979" y="464786"/>
                  </a:lnTo>
                  <a:lnTo>
                    <a:pt x="147900" y="486335"/>
                  </a:lnTo>
                  <a:lnTo>
                    <a:pt x="189319" y="501205"/>
                  </a:lnTo>
                  <a:lnTo>
                    <a:pt x="233446" y="508751"/>
                  </a:lnTo>
                  <a:lnTo>
                    <a:pt x="279494" y="508324"/>
                  </a:lnTo>
                  <a:lnTo>
                    <a:pt x="324735" y="499717"/>
                  </a:lnTo>
                  <a:lnTo>
                    <a:pt x="366530" y="483669"/>
                  </a:lnTo>
                  <a:lnTo>
                    <a:pt x="404232" y="460970"/>
                  </a:lnTo>
                  <a:lnTo>
                    <a:pt x="437195" y="432407"/>
                  </a:lnTo>
                  <a:lnTo>
                    <a:pt x="464773" y="398770"/>
                  </a:lnTo>
                  <a:lnTo>
                    <a:pt x="486319" y="360847"/>
                  </a:lnTo>
                  <a:lnTo>
                    <a:pt x="501187" y="319426"/>
                  </a:lnTo>
                  <a:lnTo>
                    <a:pt x="508731" y="275295"/>
                  </a:lnTo>
                  <a:lnTo>
                    <a:pt x="508304" y="229244"/>
                  </a:lnTo>
                  <a:lnTo>
                    <a:pt x="499697" y="184005"/>
                  </a:lnTo>
                  <a:lnTo>
                    <a:pt x="483651" y="142211"/>
                  </a:lnTo>
                  <a:lnTo>
                    <a:pt x="460954" y="104509"/>
                  </a:lnTo>
                  <a:lnTo>
                    <a:pt x="432394" y="71545"/>
                  </a:lnTo>
                  <a:lnTo>
                    <a:pt x="398760" y="43966"/>
                  </a:lnTo>
                  <a:lnTo>
                    <a:pt x="360839" y="22417"/>
                  </a:lnTo>
                  <a:lnTo>
                    <a:pt x="319418" y="7546"/>
                  </a:lnTo>
                  <a:lnTo>
                    <a:pt x="275287" y="0"/>
                  </a:lnTo>
                  <a:close/>
                </a:path>
              </a:pathLst>
            </a:custGeom>
            <a:solidFill>
              <a:srgbClr val="50AA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115">
              <a:extLst>
                <a:ext uri="{FF2B5EF4-FFF2-40B4-BE49-F238E27FC236}">
                  <a16:creationId xmlns:a16="http://schemas.microsoft.com/office/drawing/2014/main" id="{3724E135-8BA7-734F-BC45-C2D99A1935A1}"/>
                </a:ext>
              </a:extLst>
            </p:cNvPr>
            <p:cNvSpPr/>
            <p:nvPr/>
          </p:nvSpPr>
          <p:spPr>
            <a:xfrm>
              <a:off x="10624995" y="3164393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5" h="48894">
                  <a:moveTo>
                    <a:pt x="0" y="0"/>
                  </a:moveTo>
                  <a:lnTo>
                    <a:pt x="48323" y="48323"/>
                  </a:lnTo>
                </a:path>
              </a:pathLst>
            </a:custGeom>
            <a:ln w="19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116">
              <a:extLst>
                <a:ext uri="{FF2B5EF4-FFF2-40B4-BE49-F238E27FC236}">
                  <a16:creationId xmlns:a16="http://schemas.microsoft.com/office/drawing/2014/main" id="{FB6BBCBB-280E-C64F-AAD5-ED52105730E8}"/>
                </a:ext>
              </a:extLst>
            </p:cNvPr>
            <p:cNvSpPr/>
            <p:nvPr/>
          </p:nvSpPr>
          <p:spPr>
            <a:xfrm>
              <a:off x="10588420" y="3127815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513" y="0"/>
                  </a:moveTo>
                  <a:lnTo>
                    <a:pt x="15913" y="1869"/>
                  </a:lnTo>
                  <a:lnTo>
                    <a:pt x="7476" y="7476"/>
                  </a:lnTo>
                  <a:lnTo>
                    <a:pt x="1869" y="15919"/>
                  </a:lnTo>
                  <a:lnTo>
                    <a:pt x="0" y="25522"/>
                  </a:lnTo>
                  <a:lnTo>
                    <a:pt x="1869" y="35126"/>
                  </a:lnTo>
                  <a:lnTo>
                    <a:pt x="7476" y="43569"/>
                  </a:lnTo>
                  <a:lnTo>
                    <a:pt x="15913" y="49170"/>
                  </a:lnTo>
                  <a:lnTo>
                    <a:pt x="25513" y="51037"/>
                  </a:lnTo>
                  <a:lnTo>
                    <a:pt x="35115" y="49170"/>
                  </a:lnTo>
                  <a:lnTo>
                    <a:pt x="43558" y="43569"/>
                  </a:lnTo>
                  <a:lnTo>
                    <a:pt x="49166" y="35126"/>
                  </a:lnTo>
                  <a:lnTo>
                    <a:pt x="51035" y="25522"/>
                  </a:lnTo>
                  <a:lnTo>
                    <a:pt x="49166" y="15919"/>
                  </a:lnTo>
                  <a:lnTo>
                    <a:pt x="43558" y="7476"/>
                  </a:lnTo>
                  <a:lnTo>
                    <a:pt x="35115" y="1869"/>
                  </a:lnTo>
                  <a:lnTo>
                    <a:pt x="255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117">
              <a:extLst>
                <a:ext uri="{FF2B5EF4-FFF2-40B4-BE49-F238E27FC236}">
                  <a16:creationId xmlns:a16="http://schemas.microsoft.com/office/drawing/2014/main" id="{258C478A-5EC9-0C4D-BE39-54AD1E9AA18D}"/>
                </a:ext>
              </a:extLst>
            </p:cNvPr>
            <p:cNvSpPr/>
            <p:nvPr/>
          </p:nvSpPr>
          <p:spPr>
            <a:xfrm>
              <a:off x="10579983" y="3273069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332" y="0"/>
                  </a:lnTo>
                </a:path>
              </a:pathLst>
            </a:custGeom>
            <a:ln w="19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118">
              <a:extLst>
                <a:ext uri="{FF2B5EF4-FFF2-40B4-BE49-F238E27FC236}">
                  <a16:creationId xmlns:a16="http://schemas.microsoft.com/office/drawing/2014/main" id="{41256311-3DA1-6344-BD30-5058D8134764}"/>
                </a:ext>
              </a:extLst>
            </p:cNvPr>
            <p:cNvSpPr/>
            <p:nvPr/>
          </p:nvSpPr>
          <p:spPr>
            <a:xfrm>
              <a:off x="10538810" y="3247552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528" y="0"/>
                  </a:moveTo>
                  <a:lnTo>
                    <a:pt x="15593" y="2005"/>
                  </a:lnTo>
                  <a:lnTo>
                    <a:pt x="7478" y="7473"/>
                  </a:lnTo>
                  <a:lnTo>
                    <a:pt x="2006" y="15584"/>
                  </a:lnTo>
                  <a:lnTo>
                    <a:pt x="0" y="25517"/>
                  </a:lnTo>
                  <a:lnTo>
                    <a:pt x="2006" y="35452"/>
                  </a:lnTo>
                  <a:lnTo>
                    <a:pt x="7478" y="43566"/>
                  </a:lnTo>
                  <a:lnTo>
                    <a:pt x="15593" y="49038"/>
                  </a:lnTo>
                  <a:lnTo>
                    <a:pt x="25528" y="51045"/>
                  </a:lnTo>
                  <a:lnTo>
                    <a:pt x="35462" y="49038"/>
                  </a:lnTo>
                  <a:lnTo>
                    <a:pt x="43577" y="43566"/>
                  </a:lnTo>
                  <a:lnTo>
                    <a:pt x="49049" y="35452"/>
                  </a:lnTo>
                  <a:lnTo>
                    <a:pt x="51056" y="25517"/>
                  </a:lnTo>
                  <a:lnTo>
                    <a:pt x="49049" y="15584"/>
                  </a:lnTo>
                  <a:lnTo>
                    <a:pt x="43577" y="7473"/>
                  </a:lnTo>
                  <a:lnTo>
                    <a:pt x="35462" y="2005"/>
                  </a:lnTo>
                  <a:lnTo>
                    <a:pt x="255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119">
              <a:extLst>
                <a:ext uri="{FF2B5EF4-FFF2-40B4-BE49-F238E27FC236}">
                  <a16:creationId xmlns:a16="http://schemas.microsoft.com/office/drawing/2014/main" id="{57CAF1CA-6A55-0845-95CA-6BA7EC90B2BB}"/>
                </a:ext>
              </a:extLst>
            </p:cNvPr>
            <p:cNvSpPr/>
            <p:nvPr/>
          </p:nvSpPr>
          <p:spPr>
            <a:xfrm>
              <a:off x="10624995" y="3333428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5" h="48895">
                  <a:moveTo>
                    <a:pt x="0" y="48323"/>
                  </a:moveTo>
                  <a:lnTo>
                    <a:pt x="48323" y="0"/>
                  </a:lnTo>
                </a:path>
              </a:pathLst>
            </a:custGeom>
            <a:ln w="19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120">
              <a:extLst>
                <a:ext uri="{FF2B5EF4-FFF2-40B4-BE49-F238E27FC236}">
                  <a16:creationId xmlns:a16="http://schemas.microsoft.com/office/drawing/2014/main" id="{7D6BD178-F2F3-2742-96FD-58890862233B}"/>
                </a:ext>
              </a:extLst>
            </p:cNvPr>
            <p:cNvSpPr/>
            <p:nvPr/>
          </p:nvSpPr>
          <p:spPr>
            <a:xfrm>
              <a:off x="10588417" y="3367285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513" y="0"/>
                  </a:moveTo>
                  <a:lnTo>
                    <a:pt x="15913" y="1869"/>
                  </a:lnTo>
                  <a:lnTo>
                    <a:pt x="7476" y="7476"/>
                  </a:lnTo>
                  <a:lnTo>
                    <a:pt x="1869" y="15919"/>
                  </a:lnTo>
                  <a:lnTo>
                    <a:pt x="0" y="25522"/>
                  </a:lnTo>
                  <a:lnTo>
                    <a:pt x="1869" y="35126"/>
                  </a:lnTo>
                  <a:lnTo>
                    <a:pt x="7476" y="43569"/>
                  </a:lnTo>
                  <a:lnTo>
                    <a:pt x="15913" y="49176"/>
                  </a:lnTo>
                  <a:lnTo>
                    <a:pt x="25513" y="51045"/>
                  </a:lnTo>
                  <a:lnTo>
                    <a:pt x="35115" y="49176"/>
                  </a:lnTo>
                  <a:lnTo>
                    <a:pt x="43558" y="43569"/>
                  </a:lnTo>
                  <a:lnTo>
                    <a:pt x="49166" y="35126"/>
                  </a:lnTo>
                  <a:lnTo>
                    <a:pt x="51035" y="25522"/>
                  </a:lnTo>
                  <a:lnTo>
                    <a:pt x="49166" y="15919"/>
                  </a:lnTo>
                  <a:lnTo>
                    <a:pt x="43558" y="7476"/>
                  </a:lnTo>
                  <a:lnTo>
                    <a:pt x="35115" y="1869"/>
                  </a:lnTo>
                  <a:lnTo>
                    <a:pt x="255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121">
              <a:extLst>
                <a:ext uri="{FF2B5EF4-FFF2-40B4-BE49-F238E27FC236}">
                  <a16:creationId xmlns:a16="http://schemas.microsoft.com/office/drawing/2014/main" id="{02CCCAB7-2137-2E48-9711-81CF3AB6DAC1}"/>
                </a:ext>
              </a:extLst>
            </p:cNvPr>
            <p:cNvSpPr/>
            <p:nvPr/>
          </p:nvSpPr>
          <p:spPr>
            <a:xfrm>
              <a:off x="10733672" y="3358430"/>
              <a:ext cx="0" cy="68580"/>
            </a:xfrm>
            <a:custGeom>
              <a:avLst/>
              <a:gdLst/>
              <a:ahLst/>
              <a:cxnLst/>
              <a:rect l="l" t="t" r="r" b="b"/>
              <a:pathLst>
                <a:path h="68579">
                  <a:moveTo>
                    <a:pt x="0" y="68332"/>
                  </a:moveTo>
                  <a:lnTo>
                    <a:pt x="0" y="0"/>
                  </a:lnTo>
                </a:path>
              </a:pathLst>
            </a:custGeom>
            <a:ln w="19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122">
              <a:extLst>
                <a:ext uri="{FF2B5EF4-FFF2-40B4-BE49-F238E27FC236}">
                  <a16:creationId xmlns:a16="http://schemas.microsoft.com/office/drawing/2014/main" id="{51B3B341-956E-9A49-BA78-F13D5C423ADC}"/>
                </a:ext>
              </a:extLst>
            </p:cNvPr>
            <p:cNvSpPr/>
            <p:nvPr/>
          </p:nvSpPr>
          <p:spPr>
            <a:xfrm>
              <a:off x="10708149" y="3416886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528" y="0"/>
                  </a:moveTo>
                  <a:lnTo>
                    <a:pt x="15593" y="2005"/>
                  </a:lnTo>
                  <a:lnTo>
                    <a:pt x="7478" y="7473"/>
                  </a:lnTo>
                  <a:lnTo>
                    <a:pt x="2006" y="15584"/>
                  </a:lnTo>
                  <a:lnTo>
                    <a:pt x="0" y="25517"/>
                  </a:lnTo>
                  <a:lnTo>
                    <a:pt x="2006" y="35452"/>
                  </a:lnTo>
                  <a:lnTo>
                    <a:pt x="7478" y="43566"/>
                  </a:lnTo>
                  <a:lnTo>
                    <a:pt x="15593" y="49038"/>
                  </a:lnTo>
                  <a:lnTo>
                    <a:pt x="25528" y="51045"/>
                  </a:lnTo>
                  <a:lnTo>
                    <a:pt x="35456" y="49038"/>
                  </a:lnTo>
                  <a:lnTo>
                    <a:pt x="43568" y="43566"/>
                  </a:lnTo>
                  <a:lnTo>
                    <a:pt x="49038" y="35452"/>
                  </a:lnTo>
                  <a:lnTo>
                    <a:pt x="51045" y="25517"/>
                  </a:lnTo>
                  <a:lnTo>
                    <a:pt x="49038" y="15584"/>
                  </a:lnTo>
                  <a:lnTo>
                    <a:pt x="43568" y="7473"/>
                  </a:lnTo>
                  <a:lnTo>
                    <a:pt x="35456" y="2005"/>
                  </a:lnTo>
                  <a:lnTo>
                    <a:pt x="255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123">
              <a:extLst>
                <a:ext uri="{FF2B5EF4-FFF2-40B4-BE49-F238E27FC236}">
                  <a16:creationId xmlns:a16="http://schemas.microsoft.com/office/drawing/2014/main" id="{9824F2D3-7BF2-F246-B2DF-65A8A9681D36}"/>
                </a:ext>
              </a:extLst>
            </p:cNvPr>
            <p:cNvSpPr/>
            <p:nvPr/>
          </p:nvSpPr>
          <p:spPr>
            <a:xfrm>
              <a:off x="10733672" y="3119381"/>
              <a:ext cx="0" cy="68580"/>
            </a:xfrm>
            <a:custGeom>
              <a:avLst/>
              <a:gdLst/>
              <a:ahLst/>
              <a:cxnLst/>
              <a:rect l="l" t="t" r="r" b="b"/>
              <a:pathLst>
                <a:path h="68580">
                  <a:moveTo>
                    <a:pt x="0" y="0"/>
                  </a:moveTo>
                  <a:lnTo>
                    <a:pt x="0" y="68332"/>
                  </a:lnTo>
                </a:path>
              </a:pathLst>
            </a:custGeom>
            <a:ln w="19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124">
              <a:extLst>
                <a:ext uri="{FF2B5EF4-FFF2-40B4-BE49-F238E27FC236}">
                  <a16:creationId xmlns:a16="http://schemas.microsoft.com/office/drawing/2014/main" id="{442FA24A-9861-0749-92B2-5933795512EA}"/>
                </a:ext>
              </a:extLst>
            </p:cNvPr>
            <p:cNvSpPr/>
            <p:nvPr/>
          </p:nvSpPr>
          <p:spPr>
            <a:xfrm>
              <a:off x="10708149" y="3078213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517" y="0"/>
                  </a:moveTo>
                  <a:lnTo>
                    <a:pt x="15589" y="2006"/>
                  </a:lnTo>
                  <a:lnTo>
                    <a:pt x="7477" y="7478"/>
                  </a:lnTo>
                  <a:lnTo>
                    <a:pt x="2006" y="15593"/>
                  </a:lnTo>
                  <a:lnTo>
                    <a:pt x="0" y="25528"/>
                  </a:lnTo>
                  <a:lnTo>
                    <a:pt x="2006" y="35460"/>
                  </a:lnTo>
                  <a:lnTo>
                    <a:pt x="7477" y="43571"/>
                  </a:lnTo>
                  <a:lnTo>
                    <a:pt x="15589" y="49040"/>
                  </a:lnTo>
                  <a:lnTo>
                    <a:pt x="25517" y="51045"/>
                  </a:lnTo>
                  <a:lnTo>
                    <a:pt x="35452" y="49040"/>
                  </a:lnTo>
                  <a:lnTo>
                    <a:pt x="43566" y="43571"/>
                  </a:lnTo>
                  <a:lnTo>
                    <a:pt x="49038" y="35460"/>
                  </a:lnTo>
                  <a:lnTo>
                    <a:pt x="51045" y="25528"/>
                  </a:lnTo>
                  <a:lnTo>
                    <a:pt x="49038" y="15593"/>
                  </a:lnTo>
                  <a:lnTo>
                    <a:pt x="43566" y="7478"/>
                  </a:lnTo>
                  <a:lnTo>
                    <a:pt x="35452" y="2006"/>
                  </a:lnTo>
                  <a:lnTo>
                    <a:pt x="255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125">
              <a:extLst>
                <a:ext uri="{FF2B5EF4-FFF2-40B4-BE49-F238E27FC236}">
                  <a16:creationId xmlns:a16="http://schemas.microsoft.com/office/drawing/2014/main" id="{74055E28-9EC3-564D-A8E7-253CEC0BF040}"/>
                </a:ext>
              </a:extLst>
            </p:cNvPr>
            <p:cNvSpPr/>
            <p:nvPr/>
          </p:nvSpPr>
          <p:spPr>
            <a:xfrm>
              <a:off x="10794025" y="3333428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5" h="48895">
                  <a:moveTo>
                    <a:pt x="48323" y="48323"/>
                  </a:moveTo>
                  <a:lnTo>
                    <a:pt x="0" y="0"/>
                  </a:lnTo>
                </a:path>
              </a:pathLst>
            </a:custGeom>
            <a:ln w="19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126">
              <a:extLst>
                <a:ext uri="{FF2B5EF4-FFF2-40B4-BE49-F238E27FC236}">
                  <a16:creationId xmlns:a16="http://schemas.microsoft.com/office/drawing/2014/main" id="{A7F05349-4A6E-3548-964F-95507DED5513}"/>
                </a:ext>
              </a:extLst>
            </p:cNvPr>
            <p:cNvSpPr/>
            <p:nvPr/>
          </p:nvSpPr>
          <p:spPr>
            <a:xfrm>
              <a:off x="10827888" y="3367291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521" y="0"/>
                  </a:moveTo>
                  <a:lnTo>
                    <a:pt x="15919" y="1867"/>
                  </a:lnTo>
                  <a:lnTo>
                    <a:pt x="7476" y="7468"/>
                  </a:lnTo>
                  <a:lnTo>
                    <a:pt x="1869" y="15911"/>
                  </a:lnTo>
                  <a:lnTo>
                    <a:pt x="0" y="25514"/>
                  </a:lnTo>
                  <a:lnTo>
                    <a:pt x="1869" y="35118"/>
                  </a:lnTo>
                  <a:lnTo>
                    <a:pt x="7476" y="43561"/>
                  </a:lnTo>
                  <a:lnTo>
                    <a:pt x="15919" y="49168"/>
                  </a:lnTo>
                  <a:lnTo>
                    <a:pt x="25521" y="51037"/>
                  </a:lnTo>
                  <a:lnTo>
                    <a:pt x="35121" y="49168"/>
                  </a:lnTo>
                  <a:lnTo>
                    <a:pt x="43558" y="43561"/>
                  </a:lnTo>
                  <a:lnTo>
                    <a:pt x="49166" y="35118"/>
                  </a:lnTo>
                  <a:lnTo>
                    <a:pt x="51035" y="25514"/>
                  </a:lnTo>
                  <a:lnTo>
                    <a:pt x="49166" y="15911"/>
                  </a:lnTo>
                  <a:lnTo>
                    <a:pt x="43558" y="7468"/>
                  </a:lnTo>
                  <a:lnTo>
                    <a:pt x="35121" y="1867"/>
                  </a:lnTo>
                  <a:lnTo>
                    <a:pt x="255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127">
              <a:extLst>
                <a:ext uri="{FF2B5EF4-FFF2-40B4-BE49-F238E27FC236}">
                  <a16:creationId xmlns:a16="http://schemas.microsoft.com/office/drawing/2014/main" id="{1BD33C3F-E7C0-1C45-8D15-CE2FDB0C1D68}"/>
                </a:ext>
              </a:extLst>
            </p:cNvPr>
            <p:cNvSpPr/>
            <p:nvPr/>
          </p:nvSpPr>
          <p:spPr>
            <a:xfrm>
              <a:off x="10819028" y="3273069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68332" y="0"/>
                  </a:moveTo>
                  <a:lnTo>
                    <a:pt x="0" y="0"/>
                  </a:lnTo>
                </a:path>
              </a:pathLst>
            </a:custGeom>
            <a:ln w="19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128">
              <a:extLst>
                <a:ext uri="{FF2B5EF4-FFF2-40B4-BE49-F238E27FC236}">
                  <a16:creationId xmlns:a16="http://schemas.microsoft.com/office/drawing/2014/main" id="{7BA5A650-388B-EC46-8705-759F717C4A4A}"/>
                </a:ext>
              </a:extLst>
            </p:cNvPr>
            <p:cNvSpPr/>
            <p:nvPr/>
          </p:nvSpPr>
          <p:spPr>
            <a:xfrm>
              <a:off x="10877478" y="3247547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528" y="0"/>
                  </a:moveTo>
                  <a:lnTo>
                    <a:pt x="15593" y="2006"/>
                  </a:lnTo>
                  <a:lnTo>
                    <a:pt x="7478" y="7477"/>
                  </a:lnTo>
                  <a:lnTo>
                    <a:pt x="2006" y="15589"/>
                  </a:lnTo>
                  <a:lnTo>
                    <a:pt x="0" y="25517"/>
                  </a:lnTo>
                  <a:lnTo>
                    <a:pt x="2006" y="35456"/>
                  </a:lnTo>
                  <a:lnTo>
                    <a:pt x="7478" y="43570"/>
                  </a:lnTo>
                  <a:lnTo>
                    <a:pt x="15593" y="49040"/>
                  </a:lnTo>
                  <a:lnTo>
                    <a:pt x="25528" y="51045"/>
                  </a:lnTo>
                  <a:lnTo>
                    <a:pt x="35462" y="49040"/>
                  </a:lnTo>
                  <a:lnTo>
                    <a:pt x="43577" y="43570"/>
                  </a:lnTo>
                  <a:lnTo>
                    <a:pt x="49049" y="35456"/>
                  </a:lnTo>
                  <a:lnTo>
                    <a:pt x="51056" y="25517"/>
                  </a:lnTo>
                  <a:lnTo>
                    <a:pt x="49049" y="15589"/>
                  </a:lnTo>
                  <a:lnTo>
                    <a:pt x="43577" y="7477"/>
                  </a:lnTo>
                  <a:lnTo>
                    <a:pt x="35462" y="2006"/>
                  </a:lnTo>
                  <a:lnTo>
                    <a:pt x="255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129">
              <a:extLst>
                <a:ext uri="{FF2B5EF4-FFF2-40B4-BE49-F238E27FC236}">
                  <a16:creationId xmlns:a16="http://schemas.microsoft.com/office/drawing/2014/main" id="{303AFC9C-CC20-5147-8CA5-E4505B5A4741}"/>
                </a:ext>
              </a:extLst>
            </p:cNvPr>
            <p:cNvSpPr/>
            <p:nvPr/>
          </p:nvSpPr>
          <p:spPr>
            <a:xfrm>
              <a:off x="10794025" y="3164393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5" h="48894">
                  <a:moveTo>
                    <a:pt x="48323" y="0"/>
                  </a:moveTo>
                  <a:lnTo>
                    <a:pt x="0" y="48323"/>
                  </a:lnTo>
                </a:path>
              </a:pathLst>
            </a:custGeom>
            <a:ln w="19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130">
              <a:extLst>
                <a:ext uri="{FF2B5EF4-FFF2-40B4-BE49-F238E27FC236}">
                  <a16:creationId xmlns:a16="http://schemas.microsoft.com/office/drawing/2014/main" id="{1BBB10E5-CAE4-6C41-B4F6-DD9E2A5E35CB}"/>
                </a:ext>
              </a:extLst>
            </p:cNvPr>
            <p:cNvSpPr/>
            <p:nvPr/>
          </p:nvSpPr>
          <p:spPr>
            <a:xfrm>
              <a:off x="10827891" y="3127813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521" y="0"/>
                  </a:moveTo>
                  <a:lnTo>
                    <a:pt x="15919" y="1869"/>
                  </a:lnTo>
                  <a:lnTo>
                    <a:pt x="7476" y="7476"/>
                  </a:lnTo>
                  <a:lnTo>
                    <a:pt x="1869" y="15919"/>
                  </a:lnTo>
                  <a:lnTo>
                    <a:pt x="0" y="25522"/>
                  </a:lnTo>
                  <a:lnTo>
                    <a:pt x="1869" y="35126"/>
                  </a:lnTo>
                  <a:lnTo>
                    <a:pt x="7476" y="43569"/>
                  </a:lnTo>
                  <a:lnTo>
                    <a:pt x="15919" y="49176"/>
                  </a:lnTo>
                  <a:lnTo>
                    <a:pt x="25521" y="51045"/>
                  </a:lnTo>
                  <a:lnTo>
                    <a:pt x="35121" y="49176"/>
                  </a:lnTo>
                  <a:lnTo>
                    <a:pt x="43558" y="43569"/>
                  </a:lnTo>
                  <a:lnTo>
                    <a:pt x="49166" y="35126"/>
                  </a:lnTo>
                  <a:lnTo>
                    <a:pt x="51035" y="25522"/>
                  </a:lnTo>
                  <a:lnTo>
                    <a:pt x="49166" y="15919"/>
                  </a:lnTo>
                  <a:lnTo>
                    <a:pt x="43558" y="7476"/>
                  </a:lnTo>
                  <a:lnTo>
                    <a:pt x="35121" y="1869"/>
                  </a:lnTo>
                  <a:lnTo>
                    <a:pt x="255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131">
              <a:extLst>
                <a:ext uri="{FF2B5EF4-FFF2-40B4-BE49-F238E27FC236}">
                  <a16:creationId xmlns:a16="http://schemas.microsoft.com/office/drawing/2014/main" id="{AFADD17C-E56D-654A-830B-DC899B173C3D}"/>
                </a:ext>
              </a:extLst>
            </p:cNvPr>
            <p:cNvSpPr/>
            <p:nvPr/>
          </p:nvSpPr>
          <p:spPr>
            <a:xfrm>
              <a:off x="10668423" y="3205896"/>
              <a:ext cx="130810" cy="134620"/>
            </a:xfrm>
            <a:custGeom>
              <a:avLst/>
              <a:gdLst/>
              <a:ahLst/>
              <a:cxnLst/>
              <a:rect l="l" t="t" r="r" b="b"/>
              <a:pathLst>
                <a:path w="130809" h="134620">
                  <a:moveTo>
                    <a:pt x="125821" y="98991"/>
                  </a:moveTo>
                  <a:lnTo>
                    <a:pt x="45519" y="98991"/>
                  </a:lnTo>
                  <a:lnTo>
                    <a:pt x="61492" y="101643"/>
                  </a:lnTo>
                  <a:lnTo>
                    <a:pt x="75274" y="109011"/>
                  </a:lnTo>
                  <a:lnTo>
                    <a:pt x="85982" y="120208"/>
                  </a:lnTo>
                  <a:lnTo>
                    <a:pt x="92732" y="134351"/>
                  </a:lnTo>
                  <a:lnTo>
                    <a:pt x="115478" y="117127"/>
                  </a:lnTo>
                  <a:lnTo>
                    <a:pt x="125821" y="98991"/>
                  </a:lnTo>
                  <a:close/>
                </a:path>
                <a:path w="130809" h="134620">
                  <a:moveTo>
                    <a:pt x="61246" y="12648"/>
                  </a:moveTo>
                  <a:lnTo>
                    <a:pt x="23886" y="27245"/>
                  </a:lnTo>
                  <a:lnTo>
                    <a:pt x="0" y="82060"/>
                  </a:lnTo>
                  <a:lnTo>
                    <a:pt x="11593" y="112582"/>
                  </a:lnTo>
                  <a:lnTo>
                    <a:pt x="18768" y="106912"/>
                  </a:lnTo>
                  <a:lnTo>
                    <a:pt x="26934" y="102634"/>
                  </a:lnTo>
                  <a:lnTo>
                    <a:pt x="35911" y="99932"/>
                  </a:lnTo>
                  <a:lnTo>
                    <a:pt x="45519" y="98991"/>
                  </a:lnTo>
                  <a:lnTo>
                    <a:pt x="125821" y="98991"/>
                  </a:lnTo>
                  <a:lnTo>
                    <a:pt x="126696" y="97459"/>
                  </a:lnTo>
                  <a:lnTo>
                    <a:pt x="130446" y="81279"/>
                  </a:lnTo>
                  <a:lnTo>
                    <a:pt x="130794" y="74521"/>
                  </a:lnTo>
                  <a:lnTo>
                    <a:pt x="124277" y="43573"/>
                  </a:lnTo>
                  <a:lnTo>
                    <a:pt x="119856" y="36334"/>
                  </a:lnTo>
                  <a:lnTo>
                    <a:pt x="78770" y="36334"/>
                  </a:lnTo>
                  <a:lnTo>
                    <a:pt x="72251" y="36218"/>
                  </a:lnTo>
                  <a:lnTo>
                    <a:pt x="66293" y="33593"/>
                  </a:lnTo>
                  <a:lnTo>
                    <a:pt x="61958" y="29042"/>
                  </a:lnTo>
                  <a:lnTo>
                    <a:pt x="59650" y="23197"/>
                  </a:lnTo>
                  <a:lnTo>
                    <a:pt x="59770" y="16690"/>
                  </a:lnTo>
                  <a:lnTo>
                    <a:pt x="60084" y="15245"/>
                  </a:lnTo>
                  <a:lnTo>
                    <a:pt x="60597" y="13905"/>
                  </a:lnTo>
                  <a:lnTo>
                    <a:pt x="61246" y="12648"/>
                  </a:lnTo>
                  <a:close/>
                </a:path>
                <a:path w="130809" h="134620">
                  <a:moveTo>
                    <a:pt x="89088" y="0"/>
                  </a:moveTo>
                  <a:lnTo>
                    <a:pt x="93978" y="13476"/>
                  </a:lnTo>
                  <a:lnTo>
                    <a:pt x="91779" y="23737"/>
                  </a:lnTo>
                  <a:lnTo>
                    <a:pt x="89177" y="29694"/>
                  </a:lnTo>
                  <a:lnTo>
                    <a:pt x="84626" y="34026"/>
                  </a:lnTo>
                  <a:lnTo>
                    <a:pt x="78770" y="36334"/>
                  </a:lnTo>
                  <a:lnTo>
                    <a:pt x="119856" y="36334"/>
                  </a:lnTo>
                  <a:lnTo>
                    <a:pt x="109941" y="20101"/>
                  </a:lnTo>
                  <a:lnTo>
                    <a:pt x="95605" y="5209"/>
                  </a:lnTo>
                  <a:lnTo>
                    <a:pt x="89088" y="0"/>
                  </a:lnTo>
                  <a:close/>
                </a:path>
              </a:pathLst>
            </a:custGeom>
            <a:solidFill>
              <a:srgbClr val="0D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1" name="object 132">
            <a:extLst>
              <a:ext uri="{FF2B5EF4-FFF2-40B4-BE49-F238E27FC236}">
                <a16:creationId xmlns:a16="http://schemas.microsoft.com/office/drawing/2014/main" id="{E1B828B8-07D8-EB40-B631-6D6B618D496C}"/>
              </a:ext>
            </a:extLst>
          </p:cNvPr>
          <p:cNvSpPr/>
          <p:nvPr userDrawn="1"/>
        </p:nvSpPr>
        <p:spPr>
          <a:xfrm>
            <a:off x="10556450" y="3672880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133">
            <a:extLst>
              <a:ext uri="{FF2B5EF4-FFF2-40B4-BE49-F238E27FC236}">
                <a16:creationId xmlns:a16="http://schemas.microsoft.com/office/drawing/2014/main" id="{4AAAD9F3-58EB-2645-81C8-85FBF8F80984}"/>
              </a:ext>
            </a:extLst>
          </p:cNvPr>
          <p:cNvSpPr txBox="1"/>
          <p:nvPr userDrawn="1"/>
        </p:nvSpPr>
        <p:spPr>
          <a:xfrm>
            <a:off x="11395011" y="3712525"/>
            <a:ext cx="849630" cy="53848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75260" marR="5080" indent="-163195">
              <a:lnSpc>
                <a:spcPct val="104099"/>
              </a:lnSpc>
              <a:spcBef>
                <a:spcPts val="15"/>
              </a:spcBef>
            </a:pP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D</a:t>
            </a:r>
            <a:r>
              <a:rPr sz="1650" spc="10" dirty="0">
                <a:solidFill>
                  <a:srgbClr val="0D0059"/>
                </a:solidFill>
                <a:latin typeface="Calibre Regular"/>
                <a:cs typeface="Calibre Regular"/>
              </a:rPr>
              <a:t>i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sc</a:t>
            </a:r>
            <a:r>
              <a:rPr sz="1650" spc="-10" dirty="0">
                <a:solidFill>
                  <a:srgbClr val="0D0059"/>
                </a:solidFill>
                <a:latin typeface="Calibre Regular"/>
                <a:cs typeface="Calibre Regular"/>
              </a:rPr>
              <a:t>ov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e</a:t>
            </a:r>
            <a:r>
              <a:rPr sz="1650" spc="45" dirty="0">
                <a:solidFill>
                  <a:srgbClr val="0D0059"/>
                </a:solidFill>
                <a:latin typeface="Calibre Regular"/>
                <a:cs typeface="Calibre Regular"/>
              </a:rPr>
              <a:t>r</a:t>
            </a:r>
            <a:r>
              <a:rPr sz="1650" spc="-5" dirty="0">
                <a:solidFill>
                  <a:srgbClr val="0D0059"/>
                </a:solidFill>
                <a:latin typeface="Calibre Regular"/>
                <a:cs typeface="Calibre Regular"/>
              </a:rPr>
              <a:t>y  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Portal</a:t>
            </a:r>
            <a:endParaRPr sz="1650">
              <a:latin typeface="Calibre Regular"/>
              <a:cs typeface="Calibre Regular"/>
            </a:endParaRPr>
          </a:p>
        </p:txBody>
      </p:sp>
      <p:grpSp>
        <p:nvGrpSpPr>
          <p:cNvPr id="223" name="object 134">
            <a:extLst>
              <a:ext uri="{FF2B5EF4-FFF2-40B4-BE49-F238E27FC236}">
                <a16:creationId xmlns:a16="http://schemas.microsoft.com/office/drawing/2014/main" id="{9050D6A6-BAE8-ED4E-A237-64B1D1FB2393}"/>
              </a:ext>
            </a:extLst>
          </p:cNvPr>
          <p:cNvGrpSpPr/>
          <p:nvPr userDrawn="1"/>
        </p:nvGrpSpPr>
        <p:grpSpPr>
          <a:xfrm>
            <a:off x="11565198" y="3018696"/>
            <a:ext cx="509270" cy="509270"/>
            <a:chOff x="11565198" y="3018696"/>
            <a:chExt cx="509270" cy="509270"/>
          </a:xfrm>
        </p:grpSpPr>
        <p:sp>
          <p:nvSpPr>
            <p:cNvPr id="224" name="object 135">
              <a:extLst>
                <a:ext uri="{FF2B5EF4-FFF2-40B4-BE49-F238E27FC236}">
                  <a16:creationId xmlns:a16="http://schemas.microsoft.com/office/drawing/2014/main" id="{59752B81-724B-BE43-B9E2-0F803AB429E2}"/>
                </a:ext>
              </a:extLst>
            </p:cNvPr>
            <p:cNvSpPr/>
            <p:nvPr/>
          </p:nvSpPr>
          <p:spPr>
            <a:xfrm>
              <a:off x="11565198" y="3018696"/>
              <a:ext cx="509270" cy="509270"/>
            </a:xfrm>
            <a:custGeom>
              <a:avLst/>
              <a:gdLst/>
              <a:ahLst/>
              <a:cxnLst/>
              <a:rect l="l" t="t" r="r" b="b"/>
              <a:pathLst>
                <a:path w="509270" h="509270">
                  <a:moveTo>
                    <a:pt x="275287" y="0"/>
                  </a:moveTo>
                  <a:lnTo>
                    <a:pt x="229233" y="423"/>
                  </a:lnTo>
                  <a:lnTo>
                    <a:pt x="183995" y="9031"/>
                  </a:lnTo>
                  <a:lnTo>
                    <a:pt x="142203" y="25078"/>
                  </a:lnTo>
                  <a:lnTo>
                    <a:pt x="104502" y="47778"/>
                  </a:lnTo>
                  <a:lnTo>
                    <a:pt x="71540" y="76340"/>
                  </a:lnTo>
                  <a:lnTo>
                    <a:pt x="43962" y="109977"/>
                  </a:lnTo>
                  <a:lnTo>
                    <a:pt x="22415" y="147901"/>
                  </a:lnTo>
                  <a:lnTo>
                    <a:pt x="7545" y="189322"/>
                  </a:lnTo>
                  <a:lnTo>
                    <a:pt x="0" y="233452"/>
                  </a:lnTo>
                  <a:lnTo>
                    <a:pt x="424" y="279504"/>
                  </a:lnTo>
                  <a:lnTo>
                    <a:pt x="9034" y="324743"/>
                  </a:lnTo>
                  <a:lnTo>
                    <a:pt x="25083" y="366537"/>
                  </a:lnTo>
                  <a:lnTo>
                    <a:pt x="47782" y="404240"/>
                  </a:lnTo>
                  <a:lnTo>
                    <a:pt x="76344" y="437206"/>
                  </a:lnTo>
                  <a:lnTo>
                    <a:pt x="109979" y="464786"/>
                  </a:lnTo>
                  <a:lnTo>
                    <a:pt x="147900" y="486335"/>
                  </a:lnTo>
                  <a:lnTo>
                    <a:pt x="189319" y="501205"/>
                  </a:lnTo>
                  <a:lnTo>
                    <a:pt x="233446" y="508751"/>
                  </a:lnTo>
                  <a:lnTo>
                    <a:pt x="279494" y="508324"/>
                  </a:lnTo>
                  <a:lnTo>
                    <a:pt x="324735" y="499717"/>
                  </a:lnTo>
                  <a:lnTo>
                    <a:pt x="366530" y="483669"/>
                  </a:lnTo>
                  <a:lnTo>
                    <a:pt x="404232" y="460970"/>
                  </a:lnTo>
                  <a:lnTo>
                    <a:pt x="437195" y="432407"/>
                  </a:lnTo>
                  <a:lnTo>
                    <a:pt x="464773" y="398770"/>
                  </a:lnTo>
                  <a:lnTo>
                    <a:pt x="486319" y="360847"/>
                  </a:lnTo>
                  <a:lnTo>
                    <a:pt x="501187" y="319426"/>
                  </a:lnTo>
                  <a:lnTo>
                    <a:pt x="508731" y="275295"/>
                  </a:lnTo>
                  <a:lnTo>
                    <a:pt x="508304" y="229244"/>
                  </a:lnTo>
                  <a:lnTo>
                    <a:pt x="499697" y="184005"/>
                  </a:lnTo>
                  <a:lnTo>
                    <a:pt x="483651" y="142211"/>
                  </a:lnTo>
                  <a:lnTo>
                    <a:pt x="460954" y="104509"/>
                  </a:lnTo>
                  <a:lnTo>
                    <a:pt x="432394" y="71545"/>
                  </a:lnTo>
                  <a:lnTo>
                    <a:pt x="398760" y="43966"/>
                  </a:lnTo>
                  <a:lnTo>
                    <a:pt x="360839" y="22417"/>
                  </a:lnTo>
                  <a:lnTo>
                    <a:pt x="319418" y="7546"/>
                  </a:lnTo>
                  <a:lnTo>
                    <a:pt x="275287" y="0"/>
                  </a:lnTo>
                  <a:close/>
                </a:path>
              </a:pathLst>
            </a:custGeom>
            <a:solidFill>
              <a:srgbClr val="50AA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136">
              <a:extLst>
                <a:ext uri="{FF2B5EF4-FFF2-40B4-BE49-F238E27FC236}">
                  <a16:creationId xmlns:a16="http://schemas.microsoft.com/office/drawing/2014/main" id="{08E154E0-6BA5-4040-8416-2C4D1ACD89B4}"/>
                </a:ext>
              </a:extLst>
            </p:cNvPr>
            <p:cNvSpPr/>
            <p:nvPr/>
          </p:nvSpPr>
          <p:spPr>
            <a:xfrm>
              <a:off x="11710890" y="3164393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5" h="48894">
                  <a:moveTo>
                    <a:pt x="0" y="0"/>
                  </a:moveTo>
                  <a:lnTo>
                    <a:pt x="48323" y="48323"/>
                  </a:lnTo>
                </a:path>
              </a:pathLst>
            </a:custGeom>
            <a:ln w="19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137">
              <a:extLst>
                <a:ext uri="{FF2B5EF4-FFF2-40B4-BE49-F238E27FC236}">
                  <a16:creationId xmlns:a16="http://schemas.microsoft.com/office/drawing/2014/main" id="{DC94BB80-6F03-9949-9A02-D4BEDD7EF8B5}"/>
                </a:ext>
              </a:extLst>
            </p:cNvPr>
            <p:cNvSpPr/>
            <p:nvPr/>
          </p:nvSpPr>
          <p:spPr>
            <a:xfrm>
              <a:off x="11674315" y="3127815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513" y="0"/>
                  </a:moveTo>
                  <a:lnTo>
                    <a:pt x="15913" y="1869"/>
                  </a:lnTo>
                  <a:lnTo>
                    <a:pt x="7476" y="7476"/>
                  </a:lnTo>
                  <a:lnTo>
                    <a:pt x="1869" y="15919"/>
                  </a:lnTo>
                  <a:lnTo>
                    <a:pt x="0" y="25522"/>
                  </a:lnTo>
                  <a:lnTo>
                    <a:pt x="1869" y="35126"/>
                  </a:lnTo>
                  <a:lnTo>
                    <a:pt x="7476" y="43569"/>
                  </a:lnTo>
                  <a:lnTo>
                    <a:pt x="15913" y="49170"/>
                  </a:lnTo>
                  <a:lnTo>
                    <a:pt x="25513" y="51037"/>
                  </a:lnTo>
                  <a:lnTo>
                    <a:pt x="35115" y="49170"/>
                  </a:lnTo>
                  <a:lnTo>
                    <a:pt x="43558" y="43569"/>
                  </a:lnTo>
                  <a:lnTo>
                    <a:pt x="49166" y="35126"/>
                  </a:lnTo>
                  <a:lnTo>
                    <a:pt x="51035" y="25522"/>
                  </a:lnTo>
                  <a:lnTo>
                    <a:pt x="49166" y="15919"/>
                  </a:lnTo>
                  <a:lnTo>
                    <a:pt x="43558" y="7476"/>
                  </a:lnTo>
                  <a:lnTo>
                    <a:pt x="35115" y="1869"/>
                  </a:lnTo>
                  <a:lnTo>
                    <a:pt x="255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138">
              <a:extLst>
                <a:ext uri="{FF2B5EF4-FFF2-40B4-BE49-F238E27FC236}">
                  <a16:creationId xmlns:a16="http://schemas.microsoft.com/office/drawing/2014/main" id="{7856250C-42C7-0E40-A47F-F41E58D4D688}"/>
                </a:ext>
              </a:extLst>
            </p:cNvPr>
            <p:cNvSpPr/>
            <p:nvPr/>
          </p:nvSpPr>
          <p:spPr>
            <a:xfrm>
              <a:off x="11665877" y="3273069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332" y="0"/>
                  </a:lnTo>
                </a:path>
              </a:pathLst>
            </a:custGeom>
            <a:ln w="19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139">
              <a:extLst>
                <a:ext uri="{FF2B5EF4-FFF2-40B4-BE49-F238E27FC236}">
                  <a16:creationId xmlns:a16="http://schemas.microsoft.com/office/drawing/2014/main" id="{820AD673-1B1E-224C-BDA2-DEC00F55EE56}"/>
                </a:ext>
              </a:extLst>
            </p:cNvPr>
            <p:cNvSpPr/>
            <p:nvPr/>
          </p:nvSpPr>
          <p:spPr>
            <a:xfrm>
              <a:off x="11624704" y="3247552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528" y="0"/>
                  </a:moveTo>
                  <a:lnTo>
                    <a:pt x="15593" y="2005"/>
                  </a:lnTo>
                  <a:lnTo>
                    <a:pt x="7478" y="7473"/>
                  </a:lnTo>
                  <a:lnTo>
                    <a:pt x="2006" y="15584"/>
                  </a:lnTo>
                  <a:lnTo>
                    <a:pt x="0" y="25517"/>
                  </a:lnTo>
                  <a:lnTo>
                    <a:pt x="2006" y="35452"/>
                  </a:lnTo>
                  <a:lnTo>
                    <a:pt x="7478" y="43566"/>
                  </a:lnTo>
                  <a:lnTo>
                    <a:pt x="15593" y="49038"/>
                  </a:lnTo>
                  <a:lnTo>
                    <a:pt x="25528" y="51045"/>
                  </a:lnTo>
                  <a:lnTo>
                    <a:pt x="35462" y="49038"/>
                  </a:lnTo>
                  <a:lnTo>
                    <a:pt x="43577" y="43566"/>
                  </a:lnTo>
                  <a:lnTo>
                    <a:pt x="49049" y="35452"/>
                  </a:lnTo>
                  <a:lnTo>
                    <a:pt x="51056" y="25517"/>
                  </a:lnTo>
                  <a:lnTo>
                    <a:pt x="49049" y="15584"/>
                  </a:lnTo>
                  <a:lnTo>
                    <a:pt x="43577" y="7473"/>
                  </a:lnTo>
                  <a:lnTo>
                    <a:pt x="35462" y="2005"/>
                  </a:lnTo>
                  <a:lnTo>
                    <a:pt x="255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140">
              <a:extLst>
                <a:ext uri="{FF2B5EF4-FFF2-40B4-BE49-F238E27FC236}">
                  <a16:creationId xmlns:a16="http://schemas.microsoft.com/office/drawing/2014/main" id="{A99942A3-5114-8E45-8E82-D26BAFFF43B1}"/>
                </a:ext>
              </a:extLst>
            </p:cNvPr>
            <p:cNvSpPr/>
            <p:nvPr/>
          </p:nvSpPr>
          <p:spPr>
            <a:xfrm>
              <a:off x="11710890" y="3333428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5" h="48895">
                  <a:moveTo>
                    <a:pt x="0" y="48323"/>
                  </a:moveTo>
                  <a:lnTo>
                    <a:pt x="48323" y="0"/>
                  </a:lnTo>
                </a:path>
              </a:pathLst>
            </a:custGeom>
            <a:ln w="19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141">
              <a:extLst>
                <a:ext uri="{FF2B5EF4-FFF2-40B4-BE49-F238E27FC236}">
                  <a16:creationId xmlns:a16="http://schemas.microsoft.com/office/drawing/2014/main" id="{682B794F-508F-6041-B497-7A6B5347E25C}"/>
                </a:ext>
              </a:extLst>
            </p:cNvPr>
            <p:cNvSpPr/>
            <p:nvPr/>
          </p:nvSpPr>
          <p:spPr>
            <a:xfrm>
              <a:off x="11674312" y="3367285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513" y="0"/>
                  </a:moveTo>
                  <a:lnTo>
                    <a:pt x="15913" y="1869"/>
                  </a:lnTo>
                  <a:lnTo>
                    <a:pt x="7476" y="7476"/>
                  </a:lnTo>
                  <a:lnTo>
                    <a:pt x="1869" y="15919"/>
                  </a:lnTo>
                  <a:lnTo>
                    <a:pt x="0" y="25522"/>
                  </a:lnTo>
                  <a:lnTo>
                    <a:pt x="1869" y="35126"/>
                  </a:lnTo>
                  <a:lnTo>
                    <a:pt x="7476" y="43569"/>
                  </a:lnTo>
                  <a:lnTo>
                    <a:pt x="15913" y="49176"/>
                  </a:lnTo>
                  <a:lnTo>
                    <a:pt x="25513" y="51045"/>
                  </a:lnTo>
                  <a:lnTo>
                    <a:pt x="35115" y="49176"/>
                  </a:lnTo>
                  <a:lnTo>
                    <a:pt x="43558" y="43569"/>
                  </a:lnTo>
                  <a:lnTo>
                    <a:pt x="49166" y="35126"/>
                  </a:lnTo>
                  <a:lnTo>
                    <a:pt x="51035" y="25522"/>
                  </a:lnTo>
                  <a:lnTo>
                    <a:pt x="49166" y="15919"/>
                  </a:lnTo>
                  <a:lnTo>
                    <a:pt x="43558" y="7476"/>
                  </a:lnTo>
                  <a:lnTo>
                    <a:pt x="35115" y="1869"/>
                  </a:lnTo>
                  <a:lnTo>
                    <a:pt x="255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142">
              <a:extLst>
                <a:ext uri="{FF2B5EF4-FFF2-40B4-BE49-F238E27FC236}">
                  <a16:creationId xmlns:a16="http://schemas.microsoft.com/office/drawing/2014/main" id="{D64E6BEB-7021-B849-9097-19FB17816A95}"/>
                </a:ext>
              </a:extLst>
            </p:cNvPr>
            <p:cNvSpPr/>
            <p:nvPr/>
          </p:nvSpPr>
          <p:spPr>
            <a:xfrm>
              <a:off x="11819566" y="3358430"/>
              <a:ext cx="0" cy="68580"/>
            </a:xfrm>
            <a:custGeom>
              <a:avLst/>
              <a:gdLst/>
              <a:ahLst/>
              <a:cxnLst/>
              <a:rect l="l" t="t" r="r" b="b"/>
              <a:pathLst>
                <a:path h="68579">
                  <a:moveTo>
                    <a:pt x="0" y="68332"/>
                  </a:moveTo>
                  <a:lnTo>
                    <a:pt x="0" y="0"/>
                  </a:lnTo>
                </a:path>
              </a:pathLst>
            </a:custGeom>
            <a:ln w="19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143">
              <a:extLst>
                <a:ext uri="{FF2B5EF4-FFF2-40B4-BE49-F238E27FC236}">
                  <a16:creationId xmlns:a16="http://schemas.microsoft.com/office/drawing/2014/main" id="{5E6D2D2A-DDC3-F04B-950B-01EA0511DE68}"/>
                </a:ext>
              </a:extLst>
            </p:cNvPr>
            <p:cNvSpPr/>
            <p:nvPr/>
          </p:nvSpPr>
          <p:spPr>
            <a:xfrm>
              <a:off x="11794044" y="3416886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528" y="0"/>
                  </a:moveTo>
                  <a:lnTo>
                    <a:pt x="15593" y="2005"/>
                  </a:lnTo>
                  <a:lnTo>
                    <a:pt x="7478" y="7473"/>
                  </a:lnTo>
                  <a:lnTo>
                    <a:pt x="2006" y="15584"/>
                  </a:lnTo>
                  <a:lnTo>
                    <a:pt x="0" y="25517"/>
                  </a:lnTo>
                  <a:lnTo>
                    <a:pt x="2006" y="35452"/>
                  </a:lnTo>
                  <a:lnTo>
                    <a:pt x="7478" y="43566"/>
                  </a:lnTo>
                  <a:lnTo>
                    <a:pt x="15593" y="49038"/>
                  </a:lnTo>
                  <a:lnTo>
                    <a:pt x="25528" y="51045"/>
                  </a:lnTo>
                  <a:lnTo>
                    <a:pt x="35456" y="49038"/>
                  </a:lnTo>
                  <a:lnTo>
                    <a:pt x="43568" y="43566"/>
                  </a:lnTo>
                  <a:lnTo>
                    <a:pt x="49038" y="35452"/>
                  </a:lnTo>
                  <a:lnTo>
                    <a:pt x="51045" y="25517"/>
                  </a:lnTo>
                  <a:lnTo>
                    <a:pt x="49038" y="15584"/>
                  </a:lnTo>
                  <a:lnTo>
                    <a:pt x="43568" y="7473"/>
                  </a:lnTo>
                  <a:lnTo>
                    <a:pt x="35456" y="2005"/>
                  </a:lnTo>
                  <a:lnTo>
                    <a:pt x="255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144">
              <a:extLst>
                <a:ext uri="{FF2B5EF4-FFF2-40B4-BE49-F238E27FC236}">
                  <a16:creationId xmlns:a16="http://schemas.microsoft.com/office/drawing/2014/main" id="{6B251BE8-E8A7-FE45-8C5D-1C1185BA2EC6}"/>
                </a:ext>
              </a:extLst>
            </p:cNvPr>
            <p:cNvSpPr/>
            <p:nvPr/>
          </p:nvSpPr>
          <p:spPr>
            <a:xfrm>
              <a:off x="11819566" y="3119381"/>
              <a:ext cx="0" cy="68580"/>
            </a:xfrm>
            <a:custGeom>
              <a:avLst/>
              <a:gdLst/>
              <a:ahLst/>
              <a:cxnLst/>
              <a:rect l="l" t="t" r="r" b="b"/>
              <a:pathLst>
                <a:path h="68580">
                  <a:moveTo>
                    <a:pt x="0" y="0"/>
                  </a:moveTo>
                  <a:lnTo>
                    <a:pt x="0" y="68332"/>
                  </a:lnTo>
                </a:path>
              </a:pathLst>
            </a:custGeom>
            <a:ln w="19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145">
              <a:extLst>
                <a:ext uri="{FF2B5EF4-FFF2-40B4-BE49-F238E27FC236}">
                  <a16:creationId xmlns:a16="http://schemas.microsoft.com/office/drawing/2014/main" id="{3D296BA5-DB21-264E-928D-6170AB1F3470}"/>
                </a:ext>
              </a:extLst>
            </p:cNvPr>
            <p:cNvSpPr/>
            <p:nvPr/>
          </p:nvSpPr>
          <p:spPr>
            <a:xfrm>
              <a:off x="11794044" y="3078213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517" y="0"/>
                  </a:moveTo>
                  <a:lnTo>
                    <a:pt x="15589" y="2006"/>
                  </a:lnTo>
                  <a:lnTo>
                    <a:pt x="7477" y="7478"/>
                  </a:lnTo>
                  <a:lnTo>
                    <a:pt x="2006" y="15593"/>
                  </a:lnTo>
                  <a:lnTo>
                    <a:pt x="0" y="25528"/>
                  </a:lnTo>
                  <a:lnTo>
                    <a:pt x="2006" y="35460"/>
                  </a:lnTo>
                  <a:lnTo>
                    <a:pt x="7477" y="43571"/>
                  </a:lnTo>
                  <a:lnTo>
                    <a:pt x="15589" y="49040"/>
                  </a:lnTo>
                  <a:lnTo>
                    <a:pt x="25517" y="51045"/>
                  </a:lnTo>
                  <a:lnTo>
                    <a:pt x="35452" y="49040"/>
                  </a:lnTo>
                  <a:lnTo>
                    <a:pt x="43566" y="43571"/>
                  </a:lnTo>
                  <a:lnTo>
                    <a:pt x="49038" y="35460"/>
                  </a:lnTo>
                  <a:lnTo>
                    <a:pt x="51045" y="25528"/>
                  </a:lnTo>
                  <a:lnTo>
                    <a:pt x="49038" y="15593"/>
                  </a:lnTo>
                  <a:lnTo>
                    <a:pt x="43566" y="7478"/>
                  </a:lnTo>
                  <a:lnTo>
                    <a:pt x="35452" y="2006"/>
                  </a:lnTo>
                  <a:lnTo>
                    <a:pt x="255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146">
              <a:extLst>
                <a:ext uri="{FF2B5EF4-FFF2-40B4-BE49-F238E27FC236}">
                  <a16:creationId xmlns:a16="http://schemas.microsoft.com/office/drawing/2014/main" id="{1A334261-A72B-9644-A4B4-1F839F45A098}"/>
                </a:ext>
              </a:extLst>
            </p:cNvPr>
            <p:cNvSpPr/>
            <p:nvPr/>
          </p:nvSpPr>
          <p:spPr>
            <a:xfrm>
              <a:off x="11879920" y="3333428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5" h="48895">
                  <a:moveTo>
                    <a:pt x="48323" y="48323"/>
                  </a:moveTo>
                  <a:lnTo>
                    <a:pt x="0" y="0"/>
                  </a:lnTo>
                </a:path>
              </a:pathLst>
            </a:custGeom>
            <a:ln w="19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147">
              <a:extLst>
                <a:ext uri="{FF2B5EF4-FFF2-40B4-BE49-F238E27FC236}">
                  <a16:creationId xmlns:a16="http://schemas.microsoft.com/office/drawing/2014/main" id="{6BD25C81-08EF-3F40-9DFF-2E79E314CEC1}"/>
                </a:ext>
              </a:extLst>
            </p:cNvPr>
            <p:cNvSpPr/>
            <p:nvPr/>
          </p:nvSpPr>
          <p:spPr>
            <a:xfrm>
              <a:off x="11913782" y="3367291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517" y="0"/>
                  </a:moveTo>
                  <a:lnTo>
                    <a:pt x="15914" y="1867"/>
                  </a:lnTo>
                  <a:lnTo>
                    <a:pt x="7476" y="7468"/>
                  </a:lnTo>
                  <a:lnTo>
                    <a:pt x="1869" y="15911"/>
                  </a:lnTo>
                  <a:lnTo>
                    <a:pt x="0" y="25514"/>
                  </a:lnTo>
                  <a:lnTo>
                    <a:pt x="1869" y="35118"/>
                  </a:lnTo>
                  <a:lnTo>
                    <a:pt x="7476" y="43561"/>
                  </a:lnTo>
                  <a:lnTo>
                    <a:pt x="15914" y="49168"/>
                  </a:lnTo>
                  <a:lnTo>
                    <a:pt x="25517" y="51037"/>
                  </a:lnTo>
                  <a:lnTo>
                    <a:pt x="35120" y="49168"/>
                  </a:lnTo>
                  <a:lnTo>
                    <a:pt x="43558" y="43561"/>
                  </a:lnTo>
                  <a:lnTo>
                    <a:pt x="49166" y="35118"/>
                  </a:lnTo>
                  <a:lnTo>
                    <a:pt x="51035" y="25514"/>
                  </a:lnTo>
                  <a:lnTo>
                    <a:pt x="49166" y="15911"/>
                  </a:lnTo>
                  <a:lnTo>
                    <a:pt x="43558" y="7468"/>
                  </a:lnTo>
                  <a:lnTo>
                    <a:pt x="35120" y="1867"/>
                  </a:lnTo>
                  <a:lnTo>
                    <a:pt x="255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148">
              <a:extLst>
                <a:ext uri="{FF2B5EF4-FFF2-40B4-BE49-F238E27FC236}">
                  <a16:creationId xmlns:a16="http://schemas.microsoft.com/office/drawing/2014/main" id="{A97E4131-D1A5-F94F-947E-38F40196B9FF}"/>
                </a:ext>
              </a:extLst>
            </p:cNvPr>
            <p:cNvSpPr/>
            <p:nvPr/>
          </p:nvSpPr>
          <p:spPr>
            <a:xfrm>
              <a:off x="11904922" y="3273069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68332" y="0"/>
                  </a:moveTo>
                  <a:lnTo>
                    <a:pt x="0" y="0"/>
                  </a:lnTo>
                </a:path>
              </a:pathLst>
            </a:custGeom>
            <a:ln w="19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149">
              <a:extLst>
                <a:ext uri="{FF2B5EF4-FFF2-40B4-BE49-F238E27FC236}">
                  <a16:creationId xmlns:a16="http://schemas.microsoft.com/office/drawing/2014/main" id="{D1C48BE1-9E69-1843-8A20-F60507B57039}"/>
                </a:ext>
              </a:extLst>
            </p:cNvPr>
            <p:cNvSpPr/>
            <p:nvPr/>
          </p:nvSpPr>
          <p:spPr>
            <a:xfrm>
              <a:off x="11963373" y="3247547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528" y="0"/>
                  </a:moveTo>
                  <a:lnTo>
                    <a:pt x="15589" y="2006"/>
                  </a:lnTo>
                  <a:lnTo>
                    <a:pt x="7474" y="7477"/>
                  </a:lnTo>
                  <a:lnTo>
                    <a:pt x="2005" y="15589"/>
                  </a:lnTo>
                  <a:lnTo>
                    <a:pt x="0" y="25517"/>
                  </a:lnTo>
                  <a:lnTo>
                    <a:pt x="2005" y="35456"/>
                  </a:lnTo>
                  <a:lnTo>
                    <a:pt x="7474" y="43570"/>
                  </a:lnTo>
                  <a:lnTo>
                    <a:pt x="15589" y="49040"/>
                  </a:lnTo>
                  <a:lnTo>
                    <a:pt x="25528" y="51045"/>
                  </a:lnTo>
                  <a:lnTo>
                    <a:pt x="35462" y="49040"/>
                  </a:lnTo>
                  <a:lnTo>
                    <a:pt x="43577" y="43570"/>
                  </a:lnTo>
                  <a:lnTo>
                    <a:pt x="49049" y="35456"/>
                  </a:lnTo>
                  <a:lnTo>
                    <a:pt x="51056" y="25517"/>
                  </a:lnTo>
                  <a:lnTo>
                    <a:pt x="49049" y="15589"/>
                  </a:lnTo>
                  <a:lnTo>
                    <a:pt x="43577" y="7477"/>
                  </a:lnTo>
                  <a:lnTo>
                    <a:pt x="35462" y="2006"/>
                  </a:lnTo>
                  <a:lnTo>
                    <a:pt x="255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150">
              <a:extLst>
                <a:ext uri="{FF2B5EF4-FFF2-40B4-BE49-F238E27FC236}">
                  <a16:creationId xmlns:a16="http://schemas.microsoft.com/office/drawing/2014/main" id="{9DD2BCBE-3D72-584B-A1FD-4C15074A67EA}"/>
                </a:ext>
              </a:extLst>
            </p:cNvPr>
            <p:cNvSpPr/>
            <p:nvPr/>
          </p:nvSpPr>
          <p:spPr>
            <a:xfrm>
              <a:off x="11879920" y="3164393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5" h="48894">
                  <a:moveTo>
                    <a:pt x="48323" y="0"/>
                  </a:moveTo>
                  <a:lnTo>
                    <a:pt x="0" y="48323"/>
                  </a:lnTo>
                </a:path>
              </a:pathLst>
            </a:custGeom>
            <a:ln w="19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151">
              <a:extLst>
                <a:ext uri="{FF2B5EF4-FFF2-40B4-BE49-F238E27FC236}">
                  <a16:creationId xmlns:a16="http://schemas.microsoft.com/office/drawing/2014/main" id="{0EA6527F-1450-2249-8488-7D17D4552CB3}"/>
                </a:ext>
              </a:extLst>
            </p:cNvPr>
            <p:cNvSpPr/>
            <p:nvPr/>
          </p:nvSpPr>
          <p:spPr>
            <a:xfrm>
              <a:off x="11913786" y="3127813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517" y="0"/>
                  </a:moveTo>
                  <a:lnTo>
                    <a:pt x="15914" y="1869"/>
                  </a:lnTo>
                  <a:lnTo>
                    <a:pt x="7476" y="7476"/>
                  </a:lnTo>
                  <a:lnTo>
                    <a:pt x="1869" y="15919"/>
                  </a:lnTo>
                  <a:lnTo>
                    <a:pt x="0" y="25522"/>
                  </a:lnTo>
                  <a:lnTo>
                    <a:pt x="1869" y="35126"/>
                  </a:lnTo>
                  <a:lnTo>
                    <a:pt x="7476" y="43569"/>
                  </a:lnTo>
                  <a:lnTo>
                    <a:pt x="15914" y="49176"/>
                  </a:lnTo>
                  <a:lnTo>
                    <a:pt x="25517" y="51045"/>
                  </a:lnTo>
                  <a:lnTo>
                    <a:pt x="35120" y="49176"/>
                  </a:lnTo>
                  <a:lnTo>
                    <a:pt x="43558" y="43569"/>
                  </a:lnTo>
                  <a:lnTo>
                    <a:pt x="49166" y="35126"/>
                  </a:lnTo>
                  <a:lnTo>
                    <a:pt x="51035" y="25522"/>
                  </a:lnTo>
                  <a:lnTo>
                    <a:pt x="49166" y="15919"/>
                  </a:lnTo>
                  <a:lnTo>
                    <a:pt x="43558" y="7476"/>
                  </a:lnTo>
                  <a:lnTo>
                    <a:pt x="35120" y="1869"/>
                  </a:lnTo>
                  <a:lnTo>
                    <a:pt x="255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152">
              <a:extLst>
                <a:ext uri="{FF2B5EF4-FFF2-40B4-BE49-F238E27FC236}">
                  <a16:creationId xmlns:a16="http://schemas.microsoft.com/office/drawing/2014/main" id="{EC444D56-2169-184C-B4F5-CDD609500EB5}"/>
                </a:ext>
              </a:extLst>
            </p:cNvPr>
            <p:cNvSpPr/>
            <p:nvPr/>
          </p:nvSpPr>
          <p:spPr>
            <a:xfrm>
              <a:off x="11754314" y="3205896"/>
              <a:ext cx="130810" cy="134620"/>
            </a:xfrm>
            <a:custGeom>
              <a:avLst/>
              <a:gdLst/>
              <a:ahLst/>
              <a:cxnLst/>
              <a:rect l="l" t="t" r="r" b="b"/>
              <a:pathLst>
                <a:path w="130809" h="134620">
                  <a:moveTo>
                    <a:pt x="125821" y="98991"/>
                  </a:moveTo>
                  <a:lnTo>
                    <a:pt x="45523" y="98991"/>
                  </a:lnTo>
                  <a:lnTo>
                    <a:pt x="61495" y="101643"/>
                  </a:lnTo>
                  <a:lnTo>
                    <a:pt x="75275" y="109011"/>
                  </a:lnTo>
                  <a:lnTo>
                    <a:pt x="85982" y="120208"/>
                  </a:lnTo>
                  <a:lnTo>
                    <a:pt x="92736" y="134351"/>
                  </a:lnTo>
                  <a:lnTo>
                    <a:pt x="115481" y="117127"/>
                  </a:lnTo>
                  <a:lnTo>
                    <a:pt x="125821" y="98991"/>
                  </a:lnTo>
                  <a:close/>
                </a:path>
                <a:path w="130809" h="134620">
                  <a:moveTo>
                    <a:pt x="61240" y="12648"/>
                  </a:moveTo>
                  <a:lnTo>
                    <a:pt x="23890" y="27245"/>
                  </a:lnTo>
                  <a:lnTo>
                    <a:pt x="0" y="82060"/>
                  </a:lnTo>
                  <a:lnTo>
                    <a:pt x="11587" y="112582"/>
                  </a:lnTo>
                  <a:lnTo>
                    <a:pt x="18768" y="106912"/>
                  </a:lnTo>
                  <a:lnTo>
                    <a:pt x="26937" y="102634"/>
                  </a:lnTo>
                  <a:lnTo>
                    <a:pt x="35915" y="99932"/>
                  </a:lnTo>
                  <a:lnTo>
                    <a:pt x="45523" y="98991"/>
                  </a:lnTo>
                  <a:lnTo>
                    <a:pt x="125821" y="98991"/>
                  </a:lnTo>
                  <a:lnTo>
                    <a:pt x="126695" y="97459"/>
                  </a:lnTo>
                  <a:lnTo>
                    <a:pt x="130442" y="81279"/>
                  </a:lnTo>
                  <a:lnTo>
                    <a:pt x="130788" y="74521"/>
                  </a:lnTo>
                  <a:lnTo>
                    <a:pt x="124273" y="43573"/>
                  </a:lnTo>
                  <a:lnTo>
                    <a:pt x="119852" y="36334"/>
                  </a:lnTo>
                  <a:lnTo>
                    <a:pt x="78774" y="36334"/>
                  </a:lnTo>
                  <a:lnTo>
                    <a:pt x="72255" y="36218"/>
                  </a:lnTo>
                  <a:lnTo>
                    <a:pt x="66297" y="33593"/>
                  </a:lnTo>
                  <a:lnTo>
                    <a:pt x="61962" y="29042"/>
                  </a:lnTo>
                  <a:lnTo>
                    <a:pt x="59654" y="23197"/>
                  </a:lnTo>
                  <a:lnTo>
                    <a:pt x="59774" y="16690"/>
                  </a:lnTo>
                  <a:lnTo>
                    <a:pt x="60088" y="15245"/>
                  </a:lnTo>
                  <a:lnTo>
                    <a:pt x="60601" y="13905"/>
                  </a:lnTo>
                  <a:lnTo>
                    <a:pt x="61240" y="12648"/>
                  </a:lnTo>
                  <a:close/>
                </a:path>
                <a:path w="130809" h="134620">
                  <a:moveTo>
                    <a:pt x="89093" y="0"/>
                  </a:moveTo>
                  <a:lnTo>
                    <a:pt x="93982" y="13476"/>
                  </a:lnTo>
                  <a:lnTo>
                    <a:pt x="91784" y="23737"/>
                  </a:lnTo>
                  <a:lnTo>
                    <a:pt x="89181" y="29694"/>
                  </a:lnTo>
                  <a:lnTo>
                    <a:pt x="84631" y="34026"/>
                  </a:lnTo>
                  <a:lnTo>
                    <a:pt x="78774" y="36334"/>
                  </a:lnTo>
                  <a:lnTo>
                    <a:pt x="119852" y="36334"/>
                  </a:lnTo>
                  <a:lnTo>
                    <a:pt x="109940" y="20101"/>
                  </a:lnTo>
                  <a:lnTo>
                    <a:pt x="95607" y="5209"/>
                  </a:lnTo>
                  <a:lnTo>
                    <a:pt x="89093" y="0"/>
                  </a:lnTo>
                  <a:close/>
                </a:path>
              </a:pathLst>
            </a:custGeom>
            <a:solidFill>
              <a:srgbClr val="0D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2" name="object 153">
            <a:extLst>
              <a:ext uri="{FF2B5EF4-FFF2-40B4-BE49-F238E27FC236}">
                <a16:creationId xmlns:a16="http://schemas.microsoft.com/office/drawing/2014/main" id="{DB950172-21B9-7941-8BCE-1FB3725253DD}"/>
              </a:ext>
            </a:extLst>
          </p:cNvPr>
          <p:cNvSpPr/>
          <p:nvPr userDrawn="1"/>
        </p:nvSpPr>
        <p:spPr>
          <a:xfrm>
            <a:off x="11642345" y="3672880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154">
            <a:extLst>
              <a:ext uri="{FF2B5EF4-FFF2-40B4-BE49-F238E27FC236}">
                <a16:creationId xmlns:a16="http://schemas.microsoft.com/office/drawing/2014/main" id="{186B9164-2CAE-F746-9FE7-DE70908D28D9}"/>
              </a:ext>
            </a:extLst>
          </p:cNvPr>
          <p:cNvSpPr txBox="1"/>
          <p:nvPr userDrawn="1"/>
        </p:nvSpPr>
        <p:spPr>
          <a:xfrm>
            <a:off x="12537043" y="3712525"/>
            <a:ext cx="113474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10" dirty="0">
                <a:solidFill>
                  <a:srgbClr val="0D0059"/>
                </a:solidFill>
                <a:latin typeface="Calibre Regular"/>
                <a:cs typeface="Calibre Regular"/>
              </a:rPr>
              <a:t>A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u</a:t>
            </a:r>
            <a:r>
              <a:rPr sz="1650" spc="25" dirty="0">
                <a:solidFill>
                  <a:srgbClr val="0D0059"/>
                </a:solidFill>
                <a:latin typeface="Calibre Regular"/>
                <a:cs typeface="Calibre Regular"/>
              </a:rPr>
              <a:t>sGe</a:t>
            </a:r>
            <a:r>
              <a:rPr sz="1650" spc="20" dirty="0">
                <a:solidFill>
                  <a:srgbClr val="0D0059"/>
                </a:solidFill>
                <a:latin typeface="Calibre Regular"/>
                <a:cs typeface="Calibre Regular"/>
              </a:rPr>
              <a:t>o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chem</a:t>
            </a:r>
            <a:endParaRPr sz="1650">
              <a:latin typeface="Calibre Regular"/>
              <a:cs typeface="Calibre Regular"/>
            </a:endParaRPr>
          </a:p>
        </p:txBody>
      </p:sp>
      <p:sp>
        <p:nvSpPr>
          <p:cNvPr id="244" name="object 155">
            <a:extLst>
              <a:ext uri="{FF2B5EF4-FFF2-40B4-BE49-F238E27FC236}">
                <a16:creationId xmlns:a16="http://schemas.microsoft.com/office/drawing/2014/main" id="{55365ED1-DE24-A048-A4E7-8E05C058E9B1}"/>
              </a:ext>
            </a:extLst>
          </p:cNvPr>
          <p:cNvSpPr/>
          <p:nvPr userDrawn="1"/>
        </p:nvSpPr>
        <p:spPr>
          <a:xfrm>
            <a:off x="12925478" y="3672880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3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5" name="object 156">
            <a:extLst>
              <a:ext uri="{FF2B5EF4-FFF2-40B4-BE49-F238E27FC236}">
                <a16:creationId xmlns:a16="http://schemas.microsoft.com/office/drawing/2014/main" id="{48A50A62-73AF-D048-9C3B-914A75AA8460}"/>
              </a:ext>
            </a:extLst>
          </p:cNvPr>
          <p:cNvGrpSpPr/>
          <p:nvPr userDrawn="1"/>
        </p:nvGrpSpPr>
        <p:grpSpPr>
          <a:xfrm>
            <a:off x="12847842" y="3018602"/>
            <a:ext cx="512360" cy="509771"/>
            <a:chOff x="12847842" y="3018602"/>
            <a:chExt cx="512360" cy="509771"/>
          </a:xfrm>
        </p:grpSpPr>
        <p:sp>
          <p:nvSpPr>
            <p:cNvPr id="246" name="object 157">
              <a:extLst>
                <a:ext uri="{FF2B5EF4-FFF2-40B4-BE49-F238E27FC236}">
                  <a16:creationId xmlns:a16="http://schemas.microsoft.com/office/drawing/2014/main" id="{2FF10078-D39E-8643-83AC-61811679C37C}"/>
                </a:ext>
              </a:extLst>
            </p:cNvPr>
            <p:cNvSpPr/>
            <p:nvPr/>
          </p:nvSpPr>
          <p:spPr>
            <a:xfrm>
              <a:off x="12942849" y="3018605"/>
              <a:ext cx="415290" cy="337185"/>
            </a:xfrm>
            <a:custGeom>
              <a:avLst/>
              <a:gdLst/>
              <a:ahLst/>
              <a:cxnLst/>
              <a:rect l="l" t="t" r="r" b="b"/>
              <a:pathLst>
                <a:path w="415290" h="337185">
                  <a:moveTo>
                    <a:pt x="414693" y="254838"/>
                  </a:moveTo>
                  <a:lnTo>
                    <a:pt x="410591" y="209042"/>
                  </a:lnTo>
                  <a:lnTo>
                    <a:pt x="398754" y="165925"/>
                  </a:lnTo>
                  <a:lnTo>
                    <a:pt x="379895" y="126225"/>
                  </a:lnTo>
                  <a:lnTo>
                    <a:pt x="354749" y="90652"/>
                  </a:lnTo>
                  <a:lnTo>
                    <a:pt x="324027" y="59944"/>
                  </a:lnTo>
                  <a:lnTo>
                    <a:pt x="288455" y="34798"/>
                  </a:lnTo>
                  <a:lnTo>
                    <a:pt x="248754" y="15951"/>
                  </a:lnTo>
                  <a:lnTo>
                    <a:pt x="205638" y="4102"/>
                  </a:lnTo>
                  <a:lnTo>
                    <a:pt x="159829" y="0"/>
                  </a:lnTo>
                  <a:lnTo>
                    <a:pt x="159829" y="63690"/>
                  </a:lnTo>
                  <a:lnTo>
                    <a:pt x="203873" y="69075"/>
                  </a:lnTo>
                  <a:lnTo>
                    <a:pt x="244665" y="84340"/>
                  </a:lnTo>
                  <a:lnTo>
                    <a:pt x="280911" y="108127"/>
                  </a:lnTo>
                  <a:lnTo>
                    <a:pt x="311327" y="139052"/>
                  </a:lnTo>
                  <a:lnTo>
                    <a:pt x="334645" y="175755"/>
                  </a:lnTo>
                  <a:lnTo>
                    <a:pt x="349567" y="216877"/>
                  </a:lnTo>
                  <a:lnTo>
                    <a:pt x="354838" y="261048"/>
                  </a:lnTo>
                  <a:lnTo>
                    <a:pt x="319862" y="282651"/>
                  </a:lnTo>
                  <a:lnTo>
                    <a:pt x="266255" y="298005"/>
                  </a:lnTo>
                  <a:lnTo>
                    <a:pt x="226161" y="305384"/>
                  </a:lnTo>
                  <a:lnTo>
                    <a:pt x="179133" y="309283"/>
                  </a:lnTo>
                  <a:lnTo>
                    <a:pt x="129514" y="309054"/>
                  </a:lnTo>
                  <a:lnTo>
                    <a:pt x="81673" y="304012"/>
                  </a:lnTo>
                  <a:lnTo>
                    <a:pt x="39941" y="293509"/>
                  </a:lnTo>
                  <a:lnTo>
                    <a:pt x="0" y="306400"/>
                  </a:lnTo>
                  <a:lnTo>
                    <a:pt x="44107" y="323545"/>
                  </a:lnTo>
                  <a:lnTo>
                    <a:pt x="95402" y="333400"/>
                  </a:lnTo>
                  <a:lnTo>
                    <a:pt x="151003" y="336804"/>
                  </a:lnTo>
                  <a:lnTo>
                    <a:pt x="208026" y="334606"/>
                  </a:lnTo>
                  <a:lnTo>
                    <a:pt x="263613" y="327660"/>
                  </a:lnTo>
                  <a:lnTo>
                    <a:pt x="314871" y="316801"/>
                  </a:lnTo>
                  <a:lnTo>
                    <a:pt x="358927" y="302895"/>
                  </a:lnTo>
                  <a:lnTo>
                    <a:pt x="413956" y="269265"/>
                  </a:lnTo>
                  <a:lnTo>
                    <a:pt x="414197" y="264452"/>
                  </a:lnTo>
                  <a:lnTo>
                    <a:pt x="414324" y="261239"/>
                  </a:lnTo>
                  <a:lnTo>
                    <a:pt x="414693" y="258089"/>
                  </a:lnTo>
                  <a:lnTo>
                    <a:pt x="414693" y="254838"/>
                  </a:lnTo>
                  <a:close/>
                </a:path>
              </a:pathLst>
            </a:custGeom>
            <a:solidFill>
              <a:srgbClr val="A8D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158">
              <a:extLst>
                <a:ext uri="{FF2B5EF4-FFF2-40B4-BE49-F238E27FC236}">
                  <a16:creationId xmlns:a16="http://schemas.microsoft.com/office/drawing/2014/main" id="{A52ACBD3-57E3-344E-8791-043C945C4F04}"/>
                </a:ext>
              </a:extLst>
            </p:cNvPr>
            <p:cNvSpPr/>
            <p:nvPr/>
          </p:nvSpPr>
          <p:spPr>
            <a:xfrm>
              <a:off x="12847842" y="3019103"/>
              <a:ext cx="509270" cy="509270"/>
            </a:xfrm>
            <a:custGeom>
              <a:avLst/>
              <a:gdLst/>
              <a:ahLst/>
              <a:cxnLst/>
              <a:rect l="l" t="t" r="r" b="b"/>
              <a:pathLst>
                <a:path w="509269" h="509270">
                  <a:moveTo>
                    <a:pt x="244882" y="0"/>
                  </a:moveTo>
                  <a:lnTo>
                    <a:pt x="195290" y="6809"/>
                  </a:lnTo>
                  <a:lnTo>
                    <a:pt x="149211" y="22649"/>
                  </a:lnTo>
                  <a:lnTo>
                    <a:pt x="107599" y="46573"/>
                  </a:lnTo>
                  <a:lnTo>
                    <a:pt x="71411" y="77635"/>
                  </a:lnTo>
                  <a:lnTo>
                    <a:pt x="41602" y="114888"/>
                  </a:lnTo>
                  <a:lnTo>
                    <a:pt x="19126" y="157387"/>
                  </a:lnTo>
                  <a:lnTo>
                    <a:pt x="4940" y="204186"/>
                  </a:lnTo>
                  <a:lnTo>
                    <a:pt x="0" y="254337"/>
                  </a:lnTo>
                  <a:lnTo>
                    <a:pt x="4106" y="300147"/>
                  </a:lnTo>
                  <a:lnTo>
                    <a:pt x="15945" y="343261"/>
                  </a:lnTo>
                  <a:lnTo>
                    <a:pt x="34797" y="382962"/>
                  </a:lnTo>
                  <a:lnTo>
                    <a:pt x="59941" y="418530"/>
                  </a:lnTo>
                  <a:lnTo>
                    <a:pt x="90658" y="449244"/>
                  </a:lnTo>
                  <a:lnTo>
                    <a:pt x="126227" y="474386"/>
                  </a:lnTo>
                  <a:lnTo>
                    <a:pt x="165929" y="493235"/>
                  </a:lnTo>
                  <a:lnTo>
                    <a:pt x="209044" y="505072"/>
                  </a:lnTo>
                  <a:lnTo>
                    <a:pt x="254850" y="509178"/>
                  </a:lnTo>
                  <a:lnTo>
                    <a:pt x="304470" y="504343"/>
                  </a:lnTo>
                  <a:lnTo>
                    <a:pt x="350818" y="490455"/>
                  </a:lnTo>
                  <a:lnTo>
                    <a:pt x="392979" y="468438"/>
                  </a:lnTo>
                  <a:lnTo>
                    <a:pt x="430039" y="439215"/>
                  </a:lnTo>
                  <a:lnTo>
                    <a:pt x="461083" y="403712"/>
                  </a:lnTo>
                  <a:lnTo>
                    <a:pt x="485197" y="362851"/>
                  </a:lnTo>
                  <a:lnTo>
                    <a:pt x="501467" y="317558"/>
                  </a:lnTo>
                  <a:lnTo>
                    <a:pt x="508979" y="268756"/>
                  </a:lnTo>
                  <a:lnTo>
                    <a:pt x="487937" y="286253"/>
                  </a:lnTo>
                  <a:lnTo>
                    <a:pt x="453947" y="302384"/>
                  </a:lnTo>
                  <a:lnTo>
                    <a:pt x="409884" y="316301"/>
                  </a:lnTo>
                  <a:lnTo>
                    <a:pt x="358624" y="327158"/>
                  </a:lnTo>
                  <a:lnTo>
                    <a:pt x="303042" y="334107"/>
                  </a:lnTo>
                  <a:lnTo>
                    <a:pt x="246015" y="336303"/>
                  </a:lnTo>
                  <a:lnTo>
                    <a:pt x="190417" y="332898"/>
                  </a:lnTo>
                  <a:lnTo>
                    <a:pt x="139124" y="323044"/>
                  </a:lnTo>
                  <a:lnTo>
                    <a:pt x="95012" y="305896"/>
                  </a:lnTo>
                  <a:lnTo>
                    <a:pt x="95012" y="302388"/>
                  </a:lnTo>
                  <a:lnTo>
                    <a:pt x="98927" y="244863"/>
                  </a:lnTo>
                  <a:lnTo>
                    <a:pt x="110100" y="189401"/>
                  </a:lnTo>
                  <a:lnTo>
                    <a:pt x="127676" y="137629"/>
                  </a:lnTo>
                  <a:lnTo>
                    <a:pt x="150798" y="91176"/>
                  </a:lnTo>
                  <a:lnTo>
                    <a:pt x="178611" y="51668"/>
                  </a:lnTo>
                  <a:lnTo>
                    <a:pt x="210257" y="20734"/>
                  </a:lnTo>
                  <a:lnTo>
                    <a:pt x="244882" y="0"/>
                  </a:lnTo>
                  <a:close/>
                </a:path>
              </a:pathLst>
            </a:custGeom>
            <a:solidFill>
              <a:srgbClr val="6FB8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159">
              <a:extLst>
                <a:ext uri="{FF2B5EF4-FFF2-40B4-BE49-F238E27FC236}">
                  <a16:creationId xmlns:a16="http://schemas.microsoft.com/office/drawing/2014/main" id="{FC1406C4-ADE3-2341-A3E7-CD50B7C81409}"/>
                </a:ext>
              </a:extLst>
            </p:cNvPr>
            <p:cNvSpPr/>
            <p:nvPr/>
          </p:nvSpPr>
          <p:spPr>
            <a:xfrm>
              <a:off x="12942854" y="3018606"/>
              <a:ext cx="160020" cy="306705"/>
            </a:xfrm>
            <a:custGeom>
              <a:avLst/>
              <a:gdLst/>
              <a:ahLst/>
              <a:cxnLst/>
              <a:rect l="l" t="t" r="r" b="b"/>
              <a:pathLst>
                <a:path w="160019" h="306704">
                  <a:moveTo>
                    <a:pt x="159838" y="0"/>
                  </a:moveTo>
                  <a:lnTo>
                    <a:pt x="156466" y="0"/>
                  </a:lnTo>
                  <a:lnTo>
                    <a:pt x="153209" y="366"/>
                  </a:lnTo>
                  <a:lnTo>
                    <a:pt x="149869" y="502"/>
                  </a:lnTo>
                  <a:lnTo>
                    <a:pt x="115245" y="21236"/>
                  </a:lnTo>
                  <a:lnTo>
                    <a:pt x="83598" y="52169"/>
                  </a:lnTo>
                  <a:lnTo>
                    <a:pt x="55785" y="91674"/>
                  </a:lnTo>
                  <a:lnTo>
                    <a:pt x="32663" y="138125"/>
                  </a:lnTo>
                  <a:lnTo>
                    <a:pt x="15087" y="189895"/>
                  </a:lnTo>
                  <a:lnTo>
                    <a:pt x="3914" y="245355"/>
                  </a:lnTo>
                  <a:lnTo>
                    <a:pt x="0" y="302880"/>
                  </a:lnTo>
                  <a:lnTo>
                    <a:pt x="0" y="306388"/>
                  </a:lnTo>
                  <a:lnTo>
                    <a:pt x="39946" y="293467"/>
                  </a:lnTo>
                  <a:lnTo>
                    <a:pt x="44233" y="241277"/>
                  </a:lnTo>
                  <a:lnTo>
                    <a:pt x="56321" y="191723"/>
                  </a:lnTo>
                  <a:lnTo>
                    <a:pt x="75068" y="146996"/>
                  </a:lnTo>
                  <a:lnTo>
                    <a:pt x="99331" y="109286"/>
                  </a:lnTo>
                  <a:lnTo>
                    <a:pt x="127969" y="80781"/>
                  </a:lnTo>
                  <a:lnTo>
                    <a:pt x="159838" y="63673"/>
                  </a:lnTo>
                  <a:lnTo>
                    <a:pt x="159838" y="0"/>
                  </a:lnTo>
                  <a:close/>
                </a:path>
              </a:pathLst>
            </a:custGeom>
            <a:solidFill>
              <a:srgbClr val="A8D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" name="object 160">
              <a:extLst>
                <a:ext uri="{FF2B5EF4-FFF2-40B4-BE49-F238E27FC236}">
                  <a16:creationId xmlns:a16="http://schemas.microsoft.com/office/drawing/2014/main" id="{6C64E731-7C01-874A-B016-691DA9CB8E9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02685" y="3082283"/>
              <a:ext cx="194999" cy="197365"/>
            </a:xfrm>
            <a:prstGeom prst="rect">
              <a:avLst/>
            </a:prstGeom>
          </p:spPr>
        </p:pic>
        <p:sp>
          <p:nvSpPr>
            <p:cNvPr id="250" name="object 161">
              <a:extLst>
                <a:ext uri="{FF2B5EF4-FFF2-40B4-BE49-F238E27FC236}">
                  <a16:creationId xmlns:a16="http://schemas.microsoft.com/office/drawing/2014/main" id="{E545468C-51FC-E347-B89C-C79A1767F197}"/>
                </a:ext>
              </a:extLst>
            </p:cNvPr>
            <p:cNvSpPr/>
            <p:nvPr/>
          </p:nvSpPr>
          <p:spPr>
            <a:xfrm>
              <a:off x="12982798" y="3276014"/>
              <a:ext cx="314960" cy="52069"/>
            </a:xfrm>
            <a:custGeom>
              <a:avLst/>
              <a:gdLst/>
              <a:ahLst/>
              <a:cxnLst/>
              <a:rect l="l" t="t" r="r" b="b"/>
              <a:pathLst>
                <a:path w="314959" h="52070">
                  <a:moveTo>
                    <a:pt x="39967" y="23119"/>
                  </a:moveTo>
                  <a:lnTo>
                    <a:pt x="10" y="36051"/>
                  </a:lnTo>
                  <a:lnTo>
                    <a:pt x="41727" y="46600"/>
                  </a:lnTo>
                  <a:lnTo>
                    <a:pt x="89573" y="51633"/>
                  </a:lnTo>
                  <a:lnTo>
                    <a:pt x="139187" y="51866"/>
                  </a:lnTo>
                  <a:lnTo>
                    <a:pt x="186218" y="47966"/>
                  </a:lnTo>
                  <a:lnTo>
                    <a:pt x="226317" y="40595"/>
                  </a:lnTo>
                  <a:lnTo>
                    <a:pt x="262141" y="29386"/>
                  </a:lnTo>
                  <a:lnTo>
                    <a:pt x="91437" y="29386"/>
                  </a:lnTo>
                  <a:lnTo>
                    <a:pt x="39967" y="23203"/>
                  </a:lnTo>
                  <a:close/>
                </a:path>
                <a:path w="314959" h="52070">
                  <a:moveTo>
                    <a:pt x="251364" y="0"/>
                  </a:moveTo>
                  <a:lnTo>
                    <a:pt x="204081" y="17889"/>
                  </a:lnTo>
                  <a:lnTo>
                    <a:pt x="148457" y="27649"/>
                  </a:lnTo>
                  <a:lnTo>
                    <a:pt x="91437" y="29386"/>
                  </a:lnTo>
                  <a:lnTo>
                    <a:pt x="262141" y="29386"/>
                  </a:lnTo>
                  <a:lnTo>
                    <a:pt x="264081" y="28778"/>
                  </a:lnTo>
                  <a:lnTo>
                    <a:pt x="291870" y="16748"/>
                  </a:lnTo>
                  <a:lnTo>
                    <a:pt x="309026" y="7403"/>
                  </a:lnTo>
                  <a:lnTo>
                    <a:pt x="314890" y="3643"/>
                  </a:lnTo>
                  <a:lnTo>
                    <a:pt x="251364" y="0"/>
                  </a:lnTo>
                  <a:close/>
                </a:path>
              </a:pathLst>
            </a:custGeom>
            <a:solidFill>
              <a:srgbClr val="DBED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162">
              <a:extLst>
                <a:ext uri="{FF2B5EF4-FFF2-40B4-BE49-F238E27FC236}">
                  <a16:creationId xmlns:a16="http://schemas.microsoft.com/office/drawing/2014/main" id="{2AE4B162-052A-BA44-A909-DCAF85AC150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39713" y="3018602"/>
              <a:ext cx="420489" cy="309539"/>
            </a:xfrm>
            <a:prstGeom prst="rect">
              <a:avLst/>
            </a:prstGeom>
          </p:spPr>
        </p:pic>
      </p:grpSp>
      <p:sp>
        <p:nvSpPr>
          <p:cNvPr id="252" name="object 163">
            <a:extLst>
              <a:ext uri="{FF2B5EF4-FFF2-40B4-BE49-F238E27FC236}">
                <a16:creationId xmlns:a16="http://schemas.microsoft.com/office/drawing/2014/main" id="{0A813D5E-9C7C-3947-AD0B-8B3E00268271}"/>
              </a:ext>
            </a:extLst>
          </p:cNvPr>
          <p:cNvSpPr txBox="1"/>
          <p:nvPr userDrawn="1"/>
        </p:nvSpPr>
        <p:spPr>
          <a:xfrm>
            <a:off x="13961257" y="3712525"/>
            <a:ext cx="79184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10" dirty="0">
                <a:solidFill>
                  <a:srgbClr val="0D0059"/>
                </a:solidFill>
                <a:latin typeface="Calibre Regular"/>
                <a:cs typeface="Calibre Regular"/>
              </a:rPr>
              <a:t>A</a:t>
            </a:r>
            <a:r>
              <a:rPr sz="1650" spc="15" dirty="0">
                <a:solidFill>
                  <a:srgbClr val="0D0059"/>
                </a:solidFill>
                <a:latin typeface="Calibre Regular"/>
                <a:cs typeface="Calibre Regular"/>
              </a:rPr>
              <a:t>us</a:t>
            </a:r>
            <a:r>
              <a:rPr sz="1650" spc="-80" dirty="0">
                <a:solidFill>
                  <a:srgbClr val="0D0059"/>
                </a:solidFill>
                <a:latin typeface="Calibre Regular"/>
                <a:cs typeface="Calibre Regular"/>
              </a:rPr>
              <a:t>P</a:t>
            </a:r>
            <a:r>
              <a:rPr sz="1650" spc="5" dirty="0">
                <a:solidFill>
                  <a:srgbClr val="0D0059"/>
                </a:solidFill>
                <a:latin typeface="Calibre Regular"/>
                <a:cs typeface="Calibre Regular"/>
              </a:rPr>
              <a:t>A</a:t>
            </a:r>
            <a:r>
              <a:rPr sz="1650" spc="30" dirty="0">
                <a:solidFill>
                  <a:srgbClr val="0D0059"/>
                </a:solidFill>
                <a:latin typeface="Calibre Regular"/>
                <a:cs typeface="Calibre Regular"/>
              </a:rPr>
              <a:t>S</a:t>
            </a:r>
            <a:r>
              <a:rPr sz="1650" spc="-5" dirty="0">
                <a:solidFill>
                  <a:srgbClr val="0D0059"/>
                </a:solidFill>
                <a:latin typeface="Calibre Regular"/>
                <a:cs typeface="Calibre Regular"/>
              </a:rPr>
              <a:t>S</a:t>
            </a:r>
            <a:endParaRPr sz="1650">
              <a:latin typeface="Calibre Regular"/>
              <a:cs typeface="Calibre Regular"/>
            </a:endParaRPr>
          </a:p>
        </p:txBody>
      </p:sp>
      <p:sp>
        <p:nvSpPr>
          <p:cNvPr id="253" name="object 164">
            <a:extLst>
              <a:ext uri="{FF2B5EF4-FFF2-40B4-BE49-F238E27FC236}">
                <a16:creationId xmlns:a16="http://schemas.microsoft.com/office/drawing/2014/main" id="{A8774A4B-5815-4145-BD54-372F761AF736}"/>
              </a:ext>
            </a:extLst>
          </p:cNvPr>
          <p:cNvSpPr/>
          <p:nvPr userDrawn="1"/>
        </p:nvSpPr>
        <p:spPr>
          <a:xfrm>
            <a:off x="14179846" y="3672880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4" name="object 165">
            <a:extLst>
              <a:ext uri="{FF2B5EF4-FFF2-40B4-BE49-F238E27FC236}">
                <a16:creationId xmlns:a16="http://schemas.microsoft.com/office/drawing/2014/main" id="{5D08A509-1782-624F-A88C-52E1238062DA}"/>
              </a:ext>
            </a:extLst>
          </p:cNvPr>
          <p:cNvGrpSpPr/>
          <p:nvPr userDrawn="1"/>
        </p:nvGrpSpPr>
        <p:grpSpPr>
          <a:xfrm>
            <a:off x="14101562" y="3017294"/>
            <a:ext cx="511175" cy="511175"/>
            <a:chOff x="14101562" y="3017294"/>
            <a:chExt cx="511175" cy="511175"/>
          </a:xfrm>
        </p:grpSpPr>
        <p:sp>
          <p:nvSpPr>
            <p:cNvPr id="255" name="object 166">
              <a:extLst>
                <a:ext uri="{FF2B5EF4-FFF2-40B4-BE49-F238E27FC236}">
                  <a16:creationId xmlns:a16="http://schemas.microsoft.com/office/drawing/2014/main" id="{19B03B9B-5DED-B74D-820F-0ADA34FE1E75}"/>
                </a:ext>
              </a:extLst>
            </p:cNvPr>
            <p:cNvSpPr/>
            <p:nvPr/>
          </p:nvSpPr>
          <p:spPr>
            <a:xfrm>
              <a:off x="14101562" y="3017294"/>
              <a:ext cx="511175" cy="511175"/>
            </a:xfrm>
            <a:custGeom>
              <a:avLst/>
              <a:gdLst/>
              <a:ahLst/>
              <a:cxnLst/>
              <a:rect l="l" t="t" r="r" b="b"/>
              <a:pathLst>
                <a:path w="511175" h="511175">
                  <a:moveTo>
                    <a:pt x="255510" y="0"/>
                  </a:moveTo>
                  <a:lnTo>
                    <a:pt x="209584" y="4116"/>
                  </a:lnTo>
                  <a:lnTo>
                    <a:pt x="166358" y="15986"/>
                  </a:lnTo>
                  <a:lnTo>
                    <a:pt x="126553" y="34885"/>
                  </a:lnTo>
                  <a:lnTo>
                    <a:pt x="90892" y="60093"/>
                  </a:lnTo>
                  <a:lnTo>
                    <a:pt x="60095" y="90888"/>
                  </a:lnTo>
                  <a:lnTo>
                    <a:pt x="34886" y="126547"/>
                  </a:lnTo>
                  <a:lnTo>
                    <a:pt x="15986" y="166348"/>
                  </a:lnTo>
                  <a:lnTo>
                    <a:pt x="4116" y="209569"/>
                  </a:lnTo>
                  <a:lnTo>
                    <a:pt x="0" y="255489"/>
                  </a:lnTo>
                  <a:lnTo>
                    <a:pt x="4116" y="301417"/>
                  </a:lnTo>
                  <a:lnTo>
                    <a:pt x="15986" y="344643"/>
                  </a:lnTo>
                  <a:lnTo>
                    <a:pt x="34886" y="384445"/>
                  </a:lnTo>
                  <a:lnTo>
                    <a:pt x="60095" y="420103"/>
                  </a:lnTo>
                  <a:lnTo>
                    <a:pt x="90892" y="450895"/>
                  </a:lnTo>
                  <a:lnTo>
                    <a:pt x="126553" y="476100"/>
                  </a:lnTo>
                  <a:lnTo>
                    <a:pt x="166358" y="494996"/>
                  </a:lnTo>
                  <a:lnTo>
                    <a:pt x="209584" y="506863"/>
                  </a:lnTo>
                  <a:lnTo>
                    <a:pt x="255510" y="510979"/>
                  </a:lnTo>
                  <a:lnTo>
                    <a:pt x="301430" y="506863"/>
                  </a:lnTo>
                  <a:lnTo>
                    <a:pt x="344651" y="494996"/>
                  </a:lnTo>
                  <a:lnTo>
                    <a:pt x="384452" y="476100"/>
                  </a:lnTo>
                  <a:lnTo>
                    <a:pt x="420111" y="450895"/>
                  </a:lnTo>
                  <a:lnTo>
                    <a:pt x="450906" y="420103"/>
                  </a:lnTo>
                  <a:lnTo>
                    <a:pt x="476114" y="384445"/>
                  </a:lnTo>
                  <a:lnTo>
                    <a:pt x="495013" y="344642"/>
                  </a:lnTo>
                  <a:lnTo>
                    <a:pt x="506881" y="301414"/>
                  </a:lnTo>
                  <a:lnTo>
                    <a:pt x="510998" y="255485"/>
                  </a:lnTo>
                  <a:lnTo>
                    <a:pt x="506881" y="209565"/>
                  </a:lnTo>
                  <a:lnTo>
                    <a:pt x="495013" y="166348"/>
                  </a:lnTo>
                  <a:lnTo>
                    <a:pt x="476114" y="126547"/>
                  </a:lnTo>
                  <a:lnTo>
                    <a:pt x="450906" y="90888"/>
                  </a:lnTo>
                  <a:lnTo>
                    <a:pt x="420111" y="60093"/>
                  </a:lnTo>
                  <a:lnTo>
                    <a:pt x="384452" y="34885"/>
                  </a:lnTo>
                  <a:lnTo>
                    <a:pt x="344651" y="15986"/>
                  </a:lnTo>
                  <a:lnTo>
                    <a:pt x="301430" y="4116"/>
                  </a:lnTo>
                  <a:lnTo>
                    <a:pt x="255510" y="0"/>
                  </a:lnTo>
                  <a:close/>
                </a:path>
              </a:pathLst>
            </a:custGeom>
            <a:solidFill>
              <a:srgbClr val="61B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6" name="object 167">
              <a:extLst>
                <a:ext uri="{FF2B5EF4-FFF2-40B4-BE49-F238E27FC236}">
                  <a16:creationId xmlns:a16="http://schemas.microsoft.com/office/drawing/2014/main" id="{454C1FFA-CDB6-C14C-9734-F1A849ED2A2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45048" y="3088112"/>
              <a:ext cx="196695" cy="208713"/>
            </a:xfrm>
            <a:prstGeom prst="rect">
              <a:avLst/>
            </a:prstGeom>
          </p:spPr>
        </p:pic>
        <p:sp>
          <p:nvSpPr>
            <p:cNvPr id="257" name="object 168">
              <a:extLst>
                <a:ext uri="{FF2B5EF4-FFF2-40B4-BE49-F238E27FC236}">
                  <a16:creationId xmlns:a16="http://schemas.microsoft.com/office/drawing/2014/main" id="{0C65BB19-543E-DF42-82B8-A90E34196F6F}"/>
                </a:ext>
              </a:extLst>
            </p:cNvPr>
            <p:cNvSpPr/>
            <p:nvPr/>
          </p:nvSpPr>
          <p:spPr>
            <a:xfrm>
              <a:off x="14345044" y="3018368"/>
              <a:ext cx="265430" cy="278765"/>
            </a:xfrm>
            <a:custGeom>
              <a:avLst/>
              <a:gdLst/>
              <a:ahLst/>
              <a:cxnLst/>
              <a:rect l="l" t="t" r="r" b="b"/>
              <a:pathLst>
                <a:path w="265430" h="278764">
                  <a:moveTo>
                    <a:pt x="0" y="0"/>
                  </a:moveTo>
                  <a:lnTo>
                    <a:pt x="0" y="278458"/>
                  </a:lnTo>
                  <a:lnTo>
                    <a:pt x="265360" y="278458"/>
                  </a:lnTo>
                </a:path>
              </a:pathLst>
            </a:custGeom>
            <a:ln w="25130">
              <a:solidFill>
                <a:srgbClr val="0D00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8" name="object 169">
            <a:extLst>
              <a:ext uri="{FF2B5EF4-FFF2-40B4-BE49-F238E27FC236}">
                <a16:creationId xmlns:a16="http://schemas.microsoft.com/office/drawing/2014/main" id="{266BDEBD-5374-8D4B-B3A0-5F3AD7769C44}"/>
              </a:ext>
            </a:extLst>
          </p:cNvPr>
          <p:cNvGrpSpPr/>
          <p:nvPr userDrawn="1"/>
        </p:nvGrpSpPr>
        <p:grpSpPr>
          <a:xfrm>
            <a:off x="13219056" y="4877055"/>
            <a:ext cx="510540" cy="510540"/>
            <a:chOff x="13219056" y="4877055"/>
            <a:chExt cx="510540" cy="510540"/>
          </a:xfrm>
        </p:grpSpPr>
        <p:sp>
          <p:nvSpPr>
            <p:cNvPr id="259" name="object 170">
              <a:extLst>
                <a:ext uri="{FF2B5EF4-FFF2-40B4-BE49-F238E27FC236}">
                  <a16:creationId xmlns:a16="http://schemas.microsoft.com/office/drawing/2014/main" id="{29FBA586-41A3-FA49-92D5-7A852EC699DA}"/>
                </a:ext>
              </a:extLst>
            </p:cNvPr>
            <p:cNvSpPr/>
            <p:nvPr/>
          </p:nvSpPr>
          <p:spPr>
            <a:xfrm>
              <a:off x="13219056" y="4877055"/>
              <a:ext cx="510540" cy="510540"/>
            </a:xfrm>
            <a:custGeom>
              <a:avLst/>
              <a:gdLst/>
              <a:ahLst/>
              <a:cxnLst/>
              <a:rect l="l" t="t" r="r" b="b"/>
              <a:pathLst>
                <a:path w="510540" h="510539">
                  <a:moveTo>
                    <a:pt x="255191" y="0"/>
                  </a:moveTo>
                  <a:lnTo>
                    <a:pt x="209322" y="4111"/>
                  </a:lnTo>
                  <a:lnTo>
                    <a:pt x="166151" y="15966"/>
                  </a:lnTo>
                  <a:lnTo>
                    <a:pt x="126395" y="34843"/>
                  </a:lnTo>
                  <a:lnTo>
                    <a:pt x="90777" y="60021"/>
                  </a:lnTo>
                  <a:lnTo>
                    <a:pt x="60019" y="90779"/>
                  </a:lnTo>
                  <a:lnTo>
                    <a:pt x="34842" y="126395"/>
                  </a:lnTo>
                  <a:lnTo>
                    <a:pt x="15965" y="166149"/>
                  </a:lnTo>
                  <a:lnTo>
                    <a:pt x="4111" y="209319"/>
                  </a:lnTo>
                  <a:lnTo>
                    <a:pt x="0" y="255185"/>
                  </a:lnTo>
                  <a:lnTo>
                    <a:pt x="4111" y="301056"/>
                  </a:lnTo>
                  <a:lnTo>
                    <a:pt x="15966" y="344229"/>
                  </a:lnTo>
                  <a:lnTo>
                    <a:pt x="34843" y="383984"/>
                  </a:lnTo>
                  <a:lnTo>
                    <a:pt x="60020" y="419600"/>
                  </a:lnTo>
                  <a:lnTo>
                    <a:pt x="90779" y="450356"/>
                  </a:lnTo>
                  <a:lnTo>
                    <a:pt x="126397" y="475532"/>
                  </a:lnTo>
                  <a:lnTo>
                    <a:pt x="166155" y="494407"/>
                  </a:lnTo>
                  <a:lnTo>
                    <a:pt x="209330" y="506260"/>
                  </a:lnTo>
                  <a:lnTo>
                    <a:pt x="255196" y="510370"/>
                  </a:lnTo>
                  <a:lnTo>
                    <a:pt x="301061" y="506259"/>
                  </a:lnTo>
                  <a:lnTo>
                    <a:pt x="344230" y="494406"/>
                  </a:lnTo>
                  <a:lnTo>
                    <a:pt x="383985" y="475531"/>
                  </a:lnTo>
                  <a:lnTo>
                    <a:pt x="419602" y="450355"/>
                  </a:lnTo>
                  <a:lnTo>
                    <a:pt x="450362" y="419599"/>
                  </a:lnTo>
                  <a:lnTo>
                    <a:pt x="475541" y="383983"/>
                  </a:lnTo>
                  <a:lnTo>
                    <a:pt x="494420" y="344228"/>
                  </a:lnTo>
                  <a:lnTo>
                    <a:pt x="506276" y="301055"/>
                  </a:lnTo>
                  <a:lnTo>
                    <a:pt x="510388" y="255184"/>
                  </a:lnTo>
                  <a:lnTo>
                    <a:pt x="506275" y="209317"/>
                  </a:lnTo>
                  <a:lnTo>
                    <a:pt x="494419" y="166146"/>
                  </a:lnTo>
                  <a:lnTo>
                    <a:pt x="475541" y="126392"/>
                  </a:lnTo>
                  <a:lnTo>
                    <a:pt x="450361" y="90776"/>
                  </a:lnTo>
                  <a:lnTo>
                    <a:pt x="419601" y="60019"/>
                  </a:lnTo>
                  <a:lnTo>
                    <a:pt x="383983" y="34842"/>
                  </a:lnTo>
                  <a:lnTo>
                    <a:pt x="344228" y="15965"/>
                  </a:lnTo>
                  <a:lnTo>
                    <a:pt x="301054" y="4111"/>
                  </a:lnTo>
                  <a:lnTo>
                    <a:pt x="255191" y="0"/>
                  </a:lnTo>
                  <a:close/>
                </a:path>
              </a:pathLst>
            </a:custGeom>
            <a:solidFill>
              <a:srgbClr val="ED15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171">
              <a:extLst>
                <a:ext uri="{FF2B5EF4-FFF2-40B4-BE49-F238E27FC236}">
                  <a16:creationId xmlns:a16="http://schemas.microsoft.com/office/drawing/2014/main" id="{3ED49661-5BB0-5247-B8FB-0EB61BD3D43C}"/>
                </a:ext>
              </a:extLst>
            </p:cNvPr>
            <p:cNvSpPr/>
            <p:nvPr/>
          </p:nvSpPr>
          <p:spPr>
            <a:xfrm>
              <a:off x="13220014" y="5026221"/>
              <a:ext cx="508634" cy="280035"/>
            </a:xfrm>
            <a:custGeom>
              <a:avLst/>
              <a:gdLst/>
              <a:ahLst/>
              <a:cxnLst/>
              <a:rect l="l" t="t" r="r" b="b"/>
              <a:pathLst>
                <a:path w="508634" h="280035">
                  <a:moveTo>
                    <a:pt x="163944" y="170611"/>
                  </a:moveTo>
                  <a:lnTo>
                    <a:pt x="8280" y="170611"/>
                  </a:lnTo>
                  <a:lnTo>
                    <a:pt x="8280" y="187363"/>
                  </a:lnTo>
                  <a:lnTo>
                    <a:pt x="163944" y="187363"/>
                  </a:lnTo>
                  <a:lnTo>
                    <a:pt x="163944" y="170611"/>
                  </a:lnTo>
                  <a:close/>
                </a:path>
                <a:path w="508634" h="280035">
                  <a:moveTo>
                    <a:pt x="163944" y="86880"/>
                  </a:moveTo>
                  <a:lnTo>
                    <a:pt x="0" y="86880"/>
                  </a:lnTo>
                  <a:lnTo>
                    <a:pt x="0" y="95250"/>
                  </a:lnTo>
                  <a:lnTo>
                    <a:pt x="163944" y="95250"/>
                  </a:lnTo>
                  <a:lnTo>
                    <a:pt x="163944" y="86880"/>
                  </a:lnTo>
                  <a:close/>
                </a:path>
                <a:path w="508634" h="280035">
                  <a:moveTo>
                    <a:pt x="163944" y="0"/>
                  </a:moveTo>
                  <a:lnTo>
                    <a:pt x="20078" y="0"/>
                  </a:lnTo>
                  <a:lnTo>
                    <a:pt x="20078" y="6273"/>
                  </a:lnTo>
                  <a:lnTo>
                    <a:pt x="163944" y="6273"/>
                  </a:lnTo>
                  <a:lnTo>
                    <a:pt x="163944" y="0"/>
                  </a:lnTo>
                  <a:close/>
                </a:path>
                <a:path w="508634" h="280035">
                  <a:moveTo>
                    <a:pt x="460768" y="254355"/>
                  </a:moveTo>
                  <a:lnTo>
                    <a:pt x="47675" y="254355"/>
                  </a:lnTo>
                  <a:lnTo>
                    <a:pt x="59055" y="270446"/>
                  </a:lnTo>
                  <a:lnTo>
                    <a:pt x="68097" y="279488"/>
                  </a:lnTo>
                  <a:lnTo>
                    <a:pt x="440359" y="279488"/>
                  </a:lnTo>
                  <a:lnTo>
                    <a:pt x="449402" y="270446"/>
                  </a:lnTo>
                  <a:lnTo>
                    <a:pt x="460768" y="254355"/>
                  </a:lnTo>
                  <a:close/>
                </a:path>
                <a:path w="508634" h="280035">
                  <a:moveTo>
                    <a:pt x="488365" y="0"/>
                  </a:moveTo>
                  <a:lnTo>
                    <a:pt x="344512" y="0"/>
                  </a:lnTo>
                  <a:lnTo>
                    <a:pt x="344512" y="6273"/>
                  </a:lnTo>
                  <a:lnTo>
                    <a:pt x="488365" y="6273"/>
                  </a:lnTo>
                  <a:lnTo>
                    <a:pt x="488365" y="0"/>
                  </a:lnTo>
                  <a:close/>
                </a:path>
                <a:path w="508634" h="280035">
                  <a:moveTo>
                    <a:pt x="500176" y="170611"/>
                  </a:moveTo>
                  <a:lnTo>
                    <a:pt x="344512" y="170611"/>
                  </a:lnTo>
                  <a:lnTo>
                    <a:pt x="344512" y="187363"/>
                  </a:lnTo>
                  <a:lnTo>
                    <a:pt x="500176" y="187363"/>
                  </a:lnTo>
                  <a:lnTo>
                    <a:pt x="500176" y="170611"/>
                  </a:lnTo>
                  <a:close/>
                </a:path>
                <a:path w="508634" h="280035">
                  <a:moveTo>
                    <a:pt x="508457" y="86880"/>
                  </a:moveTo>
                  <a:lnTo>
                    <a:pt x="344512" y="86880"/>
                  </a:lnTo>
                  <a:lnTo>
                    <a:pt x="344512" y="95250"/>
                  </a:lnTo>
                  <a:lnTo>
                    <a:pt x="508457" y="95250"/>
                  </a:lnTo>
                  <a:lnTo>
                    <a:pt x="508457" y="86880"/>
                  </a:lnTo>
                  <a:close/>
                </a:path>
              </a:pathLst>
            </a:custGeom>
            <a:solidFill>
              <a:srgbClr val="0D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172">
              <a:extLst>
                <a:ext uri="{FF2B5EF4-FFF2-40B4-BE49-F238E27FC236}">
                  <a16:creationId xmlns:a16="http://schemas.microsoft.com/office/drawing/2014/main" id="{1FB2F3F9-E707-8C46-8E3F-87CED0CD3D80}"/>
                </a:ext>
              </a:extLst>
            </p:cNvPr>
            <p:cNvSpPr/>
            <p:nvPr/>
          </p:nvSpPr>
          <p:spPr>
            <a:xfrm>
              <a:off x="13383968" y="4926080"/>
              <a:ext cx="180975" cy="312420"/>
            </a:xfrm>
            <a:custGeom>
              <a:avLst/>
              <a:gdLst/>
              <a:ahLst/>
              <a:cxnLst/>
              <a:rect l="l" t="t" r="r" b="b"/>
              <a:pathLst>
                <a:path w="180975" h="312420">
                  <a:moveTo>
                    <a:pt x="180559" y="0"/>
                  </a:moveTo>
                  <a:lnTo>
                    <a:pt x="0" y="0"/>
                  </a:lnTo>
                  <a:lnTo>
                    <a:pt x="0" y="311791"/>
                  </a:lnTo>
                  <a:lnTo>
                    <a:pt x="180559" y="311791"/>
                  </a:lnTo>
                  <a:lnTo>
                    <a:pt x="180559" y="0"/>
                  </a:lnTo>
                  <a:close/>
                </a:path>
              </a:pathLst>
            </a:custGeom>
            <a:solidFill>
              <a:srgbClr val="ED15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173">
              <a:extLst>
                <a:ext uri="{FF2B5EF4-FFF2-40B4-BE49-F238E27FC236}">
                  <a16:creationId xmlns:a16="http://schemas.microsoft.com/office/drawing/2014/main" id="{CD3062F2-32BA-8048-9E2D-5BE3392209ED}"/>
                </a:ext>
              </a:extLst>
            </p:cNvPr>
            <p:cNvSpPr/>
            <p:nvPr/>
          </p:nvSpPr>
          <p:spPr>
            <a:xfrm>
              <a:off x="13447737" y="4877060"/>
              <a:ext cx="53340" cy="319405"/>
            </a:xfrm>
            <a:custGeom>
              <a:avLst/>
              <a:gdLst/>
              <a:ahLst/>
              <a:cxnLst/>
              <a:rect l="l" t="t" r="r" b="b"/>
              <a:pathLst>
                <a:path w="53340" h="319404">
                  <a:moveTo>
                    <a:pt x="51523" y="2247"/>
                  </a:moveTo>
                  <a:lnTo>
                    <a:pt x="26504" y="0"/>
                  </a:lnTo>
                  <a:lnTo>
                    <a:pt x="0" y="2374"/>
                  </a:lnTo>
                  <a:lnTo>
                    <a:pt x="0" y="39573"/>
                  </a:lnTo>
                  <a:lnTo>
                    <a:pt x="51523" y="2247"/>
                  </a:lnTo>
                  <a:close/>
                </a:path>
                <a:path w="53340" h="319404">
                  <a:moveTo>
                    <a:pt x="53022" y="171335"/>
                  </a:moveTo>
                  <a:lnTo>
                    <a:pt x="0" y="209740"/>
                  </a:lnTo>
                  <a:lnTo>
                    <a:pt x="0" y="250151"/>
                  </a:lnTo>
                  <a:lnTo>
                    <a:pt x="53022" y="211734"/>
                  </a:lnTo>
                  <a:lnTo>
                    <a:pt x="53022" y="171335"/>
                  </a:lnTo>
                  <a:close/>
                </a:path>
                <a:path w="53340" h="319404">
                  <a:moveTo>
                    <a:pt x="53022" y="101155"/>
                  </a:moveTo>
                  <a:lnTo>
                    <a:pt x="0" y="139560"/>
                  </a:lnTo>
                  <a:lnTo>
                    <a:pt x="0" y="179959"/>
                  </a:lnTo>
                  <a:lnTo>
                    <a:pt x="53022" y="141541"/>
                  </a:lnTo>
                  <a:lnTo>
                    <a:pt x="53022" y="101155"/>
                  </a:lnTo>
                  <a:close/>
                </a:path>
                <a:path w="53340" h="319404">
                  <a:moveTo>
                    <a:pt x="53022" y="30962"/>
                  </a:moveTo>
                  <a:lnTo>
                    <a:pt x="0" y="69354"/>
                  </a:lnTo>
                  <a:lnTo>
                    <a:pt x="0" y="109766"/>
                  </a:lnTo>
                  <a:lnTo>
                    <a:pt x="53022" y="71361"/>
                  </a:lnTo>
                  <a:lnTo>
                    <a:pt x="53022" y="30962"/>
                  </a:lnTo>
                  <a:close/>
                </a:path>
                <a:path w="53340" h="319404">
                  <a:moveTo>
                    <a:pt x="53035" y="300139"/>
                  </a:moveTo>
                  <a:lnTo>
                    <a:pt x="53022" y="241528"/>
                  </a:lnTo>
                  <a:lnTo>
                    <a:pt x="0" y="279933"/>
                  </a:lnTo>
                  <a:lnTo>
                    <a:pt x="0" y="300139"/>
                  </a:lnTo>
                  <a:lnTo>
                    <a:pt x="26504" y="319341"/>
                  </a:lnTo>
                  <a:lnTo>
                    <a:pt x="53035" y="300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263" name="object 174">
            <a:extLst>
              <a:ext uri="{FF2B5EF4-FFF2-40B4-BE49-F238E27FC236}">
                <a16:creationId xmlns:a16="http://schemas.microsoft.com/office/drawing/2014/main" id="{917F6DC6-552C-9848-A4F1-B43A974152DA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8853654" y="5539904"/>
          <a:ext cx="8980169" cy="5886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1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6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4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8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46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6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85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178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50" spc="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BANDGAP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5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Hydro</a:t>
                      </a:r>
                      <a:r>
                        <a:rPr sz="1650" spc="3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 </a:t>
                      </a:r>
                      <a:r>
                        <a:rPr sz="1650" spc="1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Geo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650" spc="1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National</a:t>
                      </a:r>
                      <a:r>
                        <a:rPr sz="1650" spc="3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 </a:t>
                      </a:r>
                      <a:r>
                        <a:rPr sz="1650" spc="1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Virtual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18923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650" spc="1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Subsurface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50" spc="1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Lithosensor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650" spc="1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Mobile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650" spc="1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Heatflow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930"/>
                        </a:lnSpc>
                      </a:pPr>
                      <a:r>
                        <a:rPr sz="1650" spc="1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Core</a:t>
                      </a:r>
                      <a:r>
                        <a:rPr sz="1650" spc="3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 </a:t>
                      </a:r>
                      <a:r>
                        <a:rPr sz="1650" spc="1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Library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ts val="1930"/>
                        </a:lnSpc>
                      </a:pPr>
                      <a:r>
                        <a:rPr sz="1650" spc="1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Observatory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ts val="1930"/>
                        </a:lnSpc>
                      </a:pPr>
                      <a:r>
                        <a:rPr sz="1650" spc="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Petrophysics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4" name="object 175">
            <a:extLst>
              <a:ext uri="{FF2B5EF4-FFF2-40B4-BE49-F238E27FC236}">
                <a16:creationId xmlns:a16="http://schemas.microsoft.com/office/drawing/2014/main" id="{48D8999C-800F-9145-8AF4-190ABCD892FC}"/>
              </a:ext>
            </a:extLst>
          </p:cNvPr>
          <p:cNvSpPr/>
          <p:nvPr userDrawn="1"/>
        </p:nvSpPr>
        <p:spPr>
          <a:xfrm>
            <a:off x="14648997" y="4877027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255196" y="0"/>
                </a:moveTo>
                <a:lnTo>
                  <a:pt x="209325" y="4111"/>
                </a:lnTo>
                <a:lnTo>
                  <a:pt x="166151" y="15966"/>
                </a:lnTo>
                <a:lnTo>
                  <a:pt x="126395" y="34842"/>
                </a:lnTo>
                <a:lnTo>
                  <a:pt x="90777" y="60020"/>
                </a:lnTo>
                <a:lnTo>
                  <a:pt x="60019" y="90779"/>
                </a:lnTo>
                <a:lnTo>
                  <a:pt x="34842" y="126398"/>
                </a:lnTo>
                <a:lnTo>
                  <a:pt x="15966" y="166156"/>
                </a:lnTo>
                <a:lnTo>
                  <a:pt x="4111" y="209332"/>
                </a:lnTo>
                <a:lnTo>
                  <a:pt x="0" y="255206"/>
                </a:lnTo>
                <a:lnTo>
                  <a:pt x="4111" y="301077"/>
                </a:lnTo>
                <a:lnTo>
                  <a:pt x="15966" y="344251"/>
                </a:lnTo>
                <a:lnTo>
                  <a:pt x="34842" y="384008"/>
                </a:lnTo>
                <a:lnTo>
                  <a:pt x="60019" y="419625"/>
                </a:lnTo>
                <a:lnTo>
                  <a:pt x="90777" y="450383"/>
                </a:lnTo>
                <a:lnTo>
                  <a:pt x="126395" y="475560"/>
                </a:lnTo>
                <a:lnTo>
                  <a:pt x="166151" y="494437"/>
                </a:lnTo>
                <a:lnTo>
                  <a:pt x="209325" y="506291"/>
                </a:lnTo>
                <a:lnTo>
                  <a:pt x="255196" y="510403"/>
                </a:lnTo>
                <a:lnTo>
                  <a:pt x="301070" y="506291"/>
                </a:lnTo>
                <a:lnTo>
                  <a:pt x="343301" y="494696"/>
                </a:lnTo>
                <a:lnTo>
                  <a:pt x="255196" y="494696"/>
                </a:lnTo>
                <a:lnTo>
                  <a:pt x="206993" y="489822"/>
                </a:lnTo>
                <a:lnTo>
                  <a:pt x="162068" y="475845"/>
                </a:lnTo>
                <a:lnTo>
                  <a:pt x="121391" y="453738"/>
                </a:lnTo>
                <a:lnTo>
                  <a:pt x="85933" y="424470"/>
                </a:lnTo>
                <a:lnTo>
                  <a:pt x="56665" y="389012"/>
                </a:lnTo>
                <a:lnTo>
                  <a:pt x="34557" y="348335"/>
                </a:lnTo>
                <a:lnTo>
                  <a:pt x="20580" y="303409"/>
                </a:lnTo>
                <a:lnTo>
                  <a:pt x="15706" y="255206"/>
                </a:lnTo>
                <a:lnTo>
                  <a:pt x="20580" y="207000"/>
                </a:lnTo>
                <a:lnTo>
                  <a:pt x="34557" y="162072"/>
                </a:lnTo>
                <a:lnTo>
                  <a:pt x="56665" y="121393"/>
                </a:lnTo>
                <a:lnTo>
                  <a:pt x="85933" y="85934"/>
                </a:lnTo>
                <a:lnTo>
                  <a:pt x="121391" y="56665"/>
                </a:lnTo>
                <a:lnTo>
                  <a:pt x="162068" y="34557"/>
                </a:lnTo>
                <a:lnTo>
                  <a:pt x="206993" y="20580"/>
                </a:lnTo>
                <a:lnTo>
                  <a:pt x="255196" y="15706"/>
                </a:lnTo>
                <a:lnTo>
                  <a:pt x="343300" y="15706"/>
                </a:lnTo>
                <a:lnTo>
                  <a:pt x="301070" y="4111"/>
                </a:lnTo>
                <a:lnTo>
                  <a:pt x="255196" y="0"/>
                </a:lnTo>
                <a:close/>
              </a:path>
              <a:path w="510540" h="510539">
                <a:moveTo>
                  <a:pt x="343300" y="15706"/>
                </a:moveTo>
                <a:lnTo>
                  <a:pt x="255196" y="15706"/>
                </a:lnTo>
                <a:lnTo>
                  <a:pt x="303402" y="20580"/>
                </a:lnTo>
                <a:lnTo>
                  <a:pt x="348330" y="34557"/>
                </a:lnTo>
                <a:lnTo>
                  <a:pt x="389009" y="56665"/>
                </a:lnTo>
                <a:lnTo>
                  <a:pt x="424468" y="85934"/>
                </a:lnTo>
                <a:lnTo>
                  <a:pt x="453737" y="121393"/>
                </a:lnTo>
                <a:lnTo>
                  <a:pt x="475845" y="162072"/>
                </a:lnTo>
                <a:lnTo>
                  <a:pt x="489822" y="207000"/>
                </a:lnTo>
                <a:lnTo>
                  <a:pt x="494696" y="255206"/>
                </a:lnTo>
                <a:lnTo>
                  <a:pt x="489822" y="303409"/>
                </a:lnTo>
                <a:lnTo>
                  <a:pt x="475845" y="348335"/>
                </a:lnTo>
                <a:lnTo>
                  <a:pt x="453737" y="389012"/>
                </a:lnTo>
                <a:lnTo>
                  <a:pt x="424468" y="424470"/>
                </a:lnTo>
                <a:lnTo>
                  <a:pt x="389009" y="453738"/>
                </a:lnTo>
                <a:lnTo>
                  <a:pt x="348330" y="475845"/>
                </a:lnTo>
                <a:lnTo>
                  <a:pt x="303402" y="489822"/>
                </a:lnTo>
                <a:lnTo>
                  <a:pt x="255196" y="494696"/>
                </a:lnTo>
                <a:lnTo>
                  <a:pt x="343301" y="494696"/>
                </a:lnTo>
                <a:lnTo>
                  <a:pt x="384004" y="475560"/>
                </a:lnTo>
                <a:lnTo>
                  <a:pt x="419623" y="450383"/>
                </a:lnTo>
                <a:lnTo>
                  <a:pt x="450382" y="419625"/>
                </a:lnTo>
                <a:lnTo>
                  <a:pt x="475560" y="384008"/>
                </a:lnTo>
                <a:lnTo>
                  <a:pt x="494437" y="344251"/>
                </a:lnTo>
                <a:lnTo>
                  <a:pt x="506291" y="301077"/>
                </a:lnTo>
                <a:lnTo>
                  <a:pt x="510403" y="255206"/>
                </a:lnTo>
                <a:lnTo>
                  <a:pt x="506291" y="209332"/>
                </a:lnTo>
                <a:lnTo>
                  <a:pt x="494437" y="166156"/>
                </a:lnTo>
                <a:lnTo>
                  <a:pt x="475560" y="126398"/>
                </a:lnTo>
                <a:lnTo>
                  <a:pt x="450382" y="90779"/>
                </a:lnTo>
                <a:lnTo>
                  <a:pt x="419623" y="60020"/>
                </a:lnTo>
                <a:lnTo>
                  <a:pt x="384004" y="34842"/>
                </a:lnTo>
                <a:lnTo>
                  <a:pt x="344247" y="15966"/>
                </a:lnTo>
                <a:lnTo>
                  <a:pt x="343300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176">
            <a:extLst>
              <a:ext uri="{FF2B5EF4-FFF2-40B4-BE49-F238E27FC236}">
                <a16:creationId xmlns:a16="http://schemas.microsoft.com/office/drawing/2014/main" id="{E85F6DF9-F648-874F-93DA-B99126909358}"/>
              </a:ext>
            </a:extLst>
          </p:cNvPr>
          <p:cNvSpPr/>
          <p:nvPr userDrawn="1"/>
        </p:nvSpPr>
        <p:spPr>
          <a:xfrm>
            <a:off x="17170629" y="4877027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255206" y="0"/>
                </a:moveTo>
                <a:lnTo>
                  <a:pt x="209332" y="4111"/>
                </a:lnTo>
                <a:lnTo>
                  <a:pt x="166156" y="15966"/>
                </a:lnTo>
                <a:lnTo>
                  <a:pt x="126398" y="34842"/>
                </a:lnTo>
                <a:lnTo>
                  <a:pt x="90779" y="60020"/>
                </a:lnTo>
                <a:lnTo>
                  <a:pt x="60020" y="90779"/>
                </a:lnTo>
                <a:lnTo>
                  <a:pt x="34842" y="126398"/>
                </a:lnTo>
                <a:lnTo>
                  <a:pt x="15966" y="166156"/>
                </a:lnTo>
                <a:lnTo>
                  <a:pt x="4111" y="209332"/>
                </a:lnTo>
                <a:lnTo>
                  <a:pt x="0" y="255206"/>
                </a:lnTo>
                <a:lnTo>
                  <a:pt x="4111" y="301077"/>
                </a:lnTo>
                <a:lnTo>
                  <a:pt x="15966" y="344251"/>
                </a:lnTo>
                <a:lnTo>
                  <a:pt x="34842" y="384008"/>
                </a:lnTo>
                <a:lnTo>
                  <a:pt x="60020" y="419625"/>
                </a:lnTo>
                <a:lnTo>
                  <a:pt x="90779" y="450383"/>
                </a:lnTo>
                <a:lnTo>
                  <a:pt x="126398" y="475560"/>
                </a:lnTo>
                <a:lnTo>
                  <a:pt x="166156" y="494437"/>
                </a:lnTo>
                <a:lnTo>
                  <a:pt x="209332" y="506291"/>
                </a:lnTo>
                <a:lnTo>
                  <a:pt x="255206" y="510403"/>
                </a:lnTo>
                <a:lnTo>
                  <a:pt x="301080" y="506291"/>
                </a:lnTo>
                <a:lnTo>
                  <a:pt x="343310" y="494696"/>
                </a:lnTo>
                <a:lnTo>
                  <a:pt x="255206" y="494696"/>
                </a:lnTo>
                <a:lnTo>
                  <a:pt x="207003" y="489822"/>
                </a:lnTo>
                <a:lnTo>
                  <a:pt x="162077" y="475845"/>
                </a:lnTo>
                <a:lnTo>
                  <a:pt x="121398" y="453738"/>
                </a:lnTo>
                <a:lnTo>
                  <a:pt x="85938" y="424470"/>
                </a:lnTo>
                <a:lnTo>
                  <a:pt x="56668" y="389012"/>
                </a:lnTo>
                <a:lnTo>
                  <a:pt x="34558" y="348335"/>
                </a:lnTo>
                <a:lnTo>
                  <a:pt x="20581" y="303409"/>
                </a:lnTo>
                <a:lnTo>
                  <a:pt x="15706" y="255206"/>
                </a:lnTo>
                <a:lnTo>
                  <a:pt x="20581" y="207000"/>
                </a:lnTo>
                <a:lnTo>
                  <a:pt x="34558" y="162072"/>
                </a:lnTo>
                <a:lnTo>
                  <a:pt x="56668" y="121393"/>
                </a:lnTo>
                <a:lnTo>
                  <a:pt x="85938" y="85934"/>
                </a:lnTo>
                <a:lnTo>
                  <a:pt x="121398" y="56665"/>
                </a:lnTo>
                <a:lnTo>
                  <a:pt x="162077" y="34557"/>
                </a:lnTo>
                <a:lnTo>
                  <a:pt x="207003" y="20580"/>
                </a:lnTo>
                <a:lnTo>
                  <a:pt x="255206" y="15706"/>
                </a:lnTo>
                <a:lnTo>
                  <a:pt x="343309" y="15706"/>
                </a:lnTo>
                <a:lnTo>
                  <a:pt x="301080" y="4111"/>
                </a:lnTo>
                <a:lnTo>
                  <a:pt x="255206" y="0"/>
                </a:lnTo>
                <a:close/>
              </a:path>
              <a:path w="510540" h="510539">
                <a:moveTo>
                  <a:pt x="343309" y="15706"/>
                </a:moveTo>
                <a:lnTo>
                  <a:pt x="255206" y="15706"/>
                </a:lnTo>
                <a:lnTo>
                  <a:pt x="303409" y="20580"/>
                </a:lnTo>
                <a:lnTo>
                  <a:pt x="348335" y="34557"/>
                </a:lnTo>
                <a:lnTo>
                  <a:pt x="389012" y="56665"/>
                </a:lnTo>
                <a:lnTo>
                  <a:pt x="424470" y="85934"/>
                </a:lnTo>
                <a:lnTo>
                  <a:pt x="453738" y="121393"/>
                </a:lnTo>
                <a:lnTo>
                  <a:pt x="475845" y="162072"/>
                </a:lnTo>
                <a:lnTo>
                  <a:pt x="489822" y="207000"/>
                </a:lnTo>
                <a:lnTo>
                  <a:pt x="494696" y="255206"/>
                </a:lnTo>
                <a:lnTo>
                  <a:pt x="489822" y="303409"/>
                </a:lnTo>
                <a:lnTo>
                  <a:pt x="475845" y="348335"/>
                </a:lnTo>
                <a:lnTo>
                  <a:pt x="453738" y="389012"/>
                </a:lnTo>
                <a:lnTo>
                  <a:pt x="424470" y="424470"/>
                </a:lnTo>
                <a:lnTo>
                  <a:pt x="389012" y="453738"/>
                </a:lnTo>
                <a:lnTo>
                  <a:pt x="348335" y="475845"/>
                </a:lnTo>
                <a:lnTo>
                  <a:pt x="303409" y="489822"/>
                </a:lnTo>
                <a:lnTo>
                  <a:pt x="255206" y="494696"/>
                </a:lnTo>
                <a:lnTo>
                  <a:pt x="343310" y="494696"/>
                </a:lnTo>
                <a:lnTo>
                  <a:pt x="384012" y="475560"/>
                </a:lnTo>
                <a:lnTo>
                  <a:pt x="419629" y="450383"/>
                </a:lnTo>
                <a:lnTo>
                  <a:pt x="450386" y="419625"/>
                </a:lnTo>
                <a:lnTo>
                  <a:pt x="475563" y="384008"/>
                </a:lnTo>
                <a:lnTo>
                  <a:pt x="494438" y="344251"/>
                </a:lnTo>
                <a:lnTo>
                  <a:pt x="506291" y="301077"/>
                </a:lnTo>
                <a:lnTo>
                  <a:pt x="510403" y="255206"/>
                </a:lnTo>
                <a:lnTo>
                  <a:pt x="506291" y="209332"/>
                </a:lnTo>
                <a:lnTo>
                  <a:pt x="494438" y="166156"/>
                </a:lnTo>
                <a:lnTo>
                  <a:pt x="475563" y="126398"/>
                </a:lnTo>
                <a:lnTo>
                  <a:pt x="450386" y="90779"/>
                </a:lnTo>
                <a:lnTo>
                  <a:pt x="419629" y="60020"/>
                </a:lnTo>
                <a:lnTo>
                  <a:pt x="384012" y="34842"/>
                </a:lnTo>
                <a:lnTo>
                  <a:pt x="344256" y="15966"/>
                </a:lnTo>
                <a:lnTo>
                  <a:pt x="343309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177">
            <a:extLst>
              <a:ext uri="{FF2B5EF4-FFF2-40B4-BE49-F238E27FC236}">
                <a16:creationId xmlns:a16="http://schemas.microsoft.com/office/drawing/2014/main" id="{903FA59D-6939-A94D-91C2-3DF475B1C3B4}"/>
              </a:ext>
            </a:extLst>
          </p:cNvPr>
          <p:cNvSpPr/>
          <p:nvPr userDrawn="1"/>
        </p:nvSpPr>
        <p:spPr>
          <a:xfrm>
            <a:off x="15941692" y="4877027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255185" y="0"/>
                </a:moveTo>
                <a:lnTo>
                  <a:pt x="209315" y="4111"/>
                </a:lnTo>
                <a:lnTo>
                  <a:pt x="166142" y="15966"/>
                </a:lnTo>
                <a:lnTo>
                  <a:pt x="126387" y="34842"/>
                </a:lnTo>
                <a:lnTo>
                  <a:pt x="90771" y="60020"/>
                </a:lnTo>
                <a:lnTo>
                  <a:pt x="60015" y="90779"/>
                </a:lnTo>
                <a:lnTo>
                  <a:pt x="34839" y="126398"/>
                </a:lnTo>
                <a:lnTo>
                  <a:pt x="15964" y="166156"/>
                </a:lnTo>
                <a:lnTo>
                  <a:pt x="4111" y="209332"/>
                </a:lnTo>
                <a:lnTo>
                  <a:pt x="0" y="255206"/>
                </a:lnTo>
                <a:lnTo>
                  <a:pt x="4111" y="301077"/>
                </a:lnTo>
                <a:lnTo>
                  <a:pt x="15964" y="344251"/>
                </a:lnTo>
                <a:lnTo>
                  <a:pt x="34839" y="384008"/>
                </a:lnTo>
                <a:lnTo>
                  <a:pt x="60015" y="419625"/>
                </a:lnTo>
                <a:lnTo>
                  <a:pt x="90771" y="450383"/>
                </a:lnTo>
                <a:lnTo>
                  <a:pt x="126387" y="475560"/>
                </a:lnTo>
                <a:lnTo>
                  <a:pt x="166142" y="494437"/>
                </a:lnTo>
                <a:lnTo>
                  <a:pt x="209315" y="506291"/>
                </a:lnTo>
                <a:lnTo>
                  <a:pt x="255185" y="510403"/>
                </a:lnTo>
                <a:lnTo>
                  <a:pt x="301060" y="506291"/>
                </a:lnTo>
                <a:lnTo>
                  <a:pt x="343290" y="494696"/>
                </a:lnTo>
                <a:lnTo>
                  <a:pt x="255185" y="494696"/>
                </a:lnTo>
                <a:lnTo>
                  <a:pt x="206983" y="489822"/>
                </a:lnTo>
                <a:lnTo>
                  <a:pt x="162059" y="475845"/>
                </a:lnTo>
                <a:lnTo>
                  <a:pt x="121384" y="453738"/>
                </a:lnTo>
                <a:lnTo>
                  <a:pt x="85928" y="424470"/>
                </a:lnTo>
                <a:lnTo>
                  <a:pt x="56661" y="389012"/>
                </a:lnTo>
                <a:lnTo>
                  <a:pt x="34555" y="348335"/>
                </a:lnTo>
                <a:lnTo>
                  <a:pt x="20580" y="303409"/>
                </a:lnTo>
                <a:lnTo>
                  <a:pt x="15706" y="255206"/>
                </a:lnTo>
                <a:lnTo>
                  <a:pt x="20580" y="207000"/>
                </a:lnTo>
                <a:lnTo>
                  <a:pt x="34555" y="162072"/>
                </a:lnTo>
                <a:lnTo>
                  <a:pt x="56661" y="121393"/>
                </a:lnTo>
                <a:lnTo>
                  <a:pt x="85928" y="85934"/>
                </a:lnTo>
                <a:lnTo>
                  <a:pt x="121384" y="56665"/>
                </a:lnTo>
                <a:lnTo>
                  <a:pt x="162059" y="34557"/>
                </a:lnTo>
                <a:lnTo>
                  <a:pt x="206983" y="20580"/>
                </a:lnTo>
                <a:lnTo>
                  <a:pt x="255185" y="15706"/>
                </a:lnTo>
                <a:lnTo>
                  <a:pt x="343290" y="15706"/>
                </a:lnTo>
                <a:lnTo>
                  <a:pt x="301060" y="4111"/>
                </a:lnTo>
                <a:lnTo>
                  <a:pt x="255185" y="0"/>
                </a:lnTo>
                <a:close/>
              </a:path>
              <a:path w="510540" h="510539">
                <a:moveTo>
                  <a:pt x="343290" y="15706"/>
                </a:moveTo>
                <a:lnTo>
                  <a:pt x="255185" y="15706"/>
                </a:lnTo>
                <a:lnTo>
                  <a:pt x="303392" y="20580"/>
                </a:lnTo>
                <a:lnTo>
                  <a:pt x="348320" y="34557"/>
                </a:lnTo>
                <a:lnTo>
                  <a:pt x="388999" y="56665"/>
                </a:lnTo>
                <a:lnTo>
                  <a:pt x="424458" y="85934"/>
                </a:lnTo>
                <a:lnTo>
                  <a:pt x="453727" y="121393"/>
                </a:lnTo>
                <a:lnTo>
                  <a:pt x="475835" y="162072"/>
                </a:lnTo>
                <a:lnTo>
                  <a:pt x="489811" y="207000"/>
                </a:lnTo>
                <a:lnTo>
                  <a:pt x="494686" y="255206"/>
                </a:lnTo>
                <a:lnTo>
                  <a:pt x="489811" y="303409"/>
                </a:lnTo>
                <a:lnTo>
                  <a:pt x="475835" y="348335"/>
                </a:lnTo>
                <a:lnTo>
                  <a:pt x="453727" y="389012"/>
                </a:lnTo>
                <a:lnTo>
                  <a:pt x="424458" y="424470"/>
                </a:lnTo>
                <a:lnTo>
                  <a:pt x="388999" y="453738"/>
                </a:lnTo>
                <a:lnTo>
                  <a:pt x="348320" y="475845"/>
                </a:lnTo>
                <a:lnTo>
                  <a:pt x="303392" y="489822"/>
                </a:lnTo>
                <a:lnTo>
                  <a:pt x="255185" y="494696"/>
                </a:lnTo>
                <a:lnTo>
                  <a:pt x="343290" y="494696"/>
                </a:lnTo>
                <a:lnTo>
                  <a:pt x="383994" y="475560"/>
                </a:lnTo>
                <a:lnTo>
                  <a:pt x="419613" y="450383"/>
                </a:lnTo>
                <a:lnTo>
                  <a:pt x="450371" y="419625"/>
                </a:lnTo>
                <a:lnTo>
                  <a:pt x="475549" y="384008"/>
                </a:lnTo>
                <a:lnTo>
                  <a:pt x="494426" y="344251"/>
                </a:lnTo>
                <a:lnTo>
                  <a:pt x="506281" y="301077"/>
                </a:lnTo>
                <a:lnTo>
                  <a:pt x="510392" y="255206"/>
                </a:lnTo>
                <a:lnTo>
                  <a:pt x="506281" y="209332"/>
                </a:lnTo>
                <a:lnTo>
                  <a:pt x="494426" y="166156"/>
                </a:lnTo>
                <a:lnTo>
                  <a:pt x="475549" y="126398"/>
                </a:lnTo>
                <a:lnTo>
                  <a:pt x="450371" y="90779"/>
                </a:lnTo>
                <a:lnTo>
                  <a:pt x="419613" y="60020"/>
                </a:lnTo>
                <a:lnTo>
                  <a:pt x="383994" y="34842"/>
                </a:lnTo>
                <a:lnTo>
                  <a:pt x="344236" y="15966"/>
                </a:lnTo>
                <a:lnTo>
                  <a:pt x="343290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178">
            <a:extLst>
              <a:ext uri="{FF2B5EF4-FFF2-40B4-BE49-F238E27FC236}">
                <a16:creationId xmlns:a16="http://schemas.microsoft.com/office/drawing/2014/main" id="{1ECC4135-B5AD-7449-839E-B9C54B70E82B}"/>
              </a:ext>
            </a:extLst>
          </p:cNvPr>
          <p:cNvSpPr/>
          <p:nvPr userDrawn="1"/>
        </p:nvSpPr>
        <p:spPr>
          <a:xfrm>
            <a:off x="9064026" y="4877027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255196" y="0"/>
                </a:moveTo>
                <a:lnTo>
                  <a:pt x="209325" y="4111"/>
                </a:lnTo>
                <a:lnTo>
                  <a:pt x="166151" y="15966"/>
                </a:lnTo>
                <a:lnTo>
                  <a:pt x="126395" y="34842"/>
                </a:lnTo>
                <a:lnTo>
                  <a:pt x="90777" y="60020"/>
                </a:lnTo>
                <a:lnTo>
                  <a:pt x="60019" y="90779"/>
                </a:lnTo>
                <a:lnTo>
                  <a:pt x="34842" y="126398"/>
                </a:lnTo>
                <a:lnTo>
                  <a:pt x="15966" y="166156"/>
                </a:lnTo>
                <a:lnTo>
                  <a:pt x="4111" y="209332"/>
                </a:lnTo>
                <a:lnTo>
                  <a:pt x="0" y="255206"/>
                </a:lnTo>
                <a:lnTo>
                  <a:pt x="4111" y="301077"/>
                </a:lnTo>
                <a:lnTo>
                  <a:pt x="15966" y="344251"/>
                </a:lnTo>
                <a:lnTo>
                  <a:pt x="34842" y="384008"/>
                </a:lnTo>
                <a:lnTo>
                  <a:pt x="60019" y="419625"/>
                </a:lnTo>
                <a:lnTo>
                  <a:pt x="90777" y="450383"/>
                </a:lnTo>
                <a:lnTo>
                  <a:pt x="126395" y="475560"/>
                </a:lnTo>
                <a:lnTo>
                  <a:pt x="166151" y="494437"/>
                </a:lnTo>
                <a:lnTo>
                  <a:pt x="209325" y="506291"/>
                </a:lnTo>
                <a:lnTo>
                  <a:pt x="255196" y="510403"/>
                </a:lnTo>
                <a:lnTo>
                  <a:pt x="301070" y="506291"/>
                </a:lnTo>
                <a:lnTo>
                  <a:pt x="343301" y="494696"/>
                </a:lnTo>
                <a:lnTo>
                  <a:pt x="255196" y="494696"/>
                </a:lnTo>
                <a:lnTo>
                  <a:pt x="206993" y="489822"/>
                </a:lnTo>
                <a:lnTo>
                  <a:pt x="162068" y="475845"/>
                </a:lnTo>
                <a:lnTo>
                  <a:pt x="121391" y="453738"/>
                </a:lnTo>
                <a:lnTo>
                  <a:pt x="85933" y="424470"/>
                </a:lnTo>
                <a:lnTo>
                  <a:pt x="56665" y="389012"/>
                </a:lnTo>
                <a:lnTo>
                  <a:pt x="34557" y="348335"/>
                </a:lnTo>
                <a:lnTo>
                  <a:pt x="20580" y="303409"/>
                </a:lnTo>
                <a:lnTo>
                  <a:pt x="15706" y="255206"/>
                </a:lnTo>
                <a:lnTo>
                  <a:pt x="20580" y="207000"/>
                </a:lnTo>
                <a:lnTo>
                  <a:pt x="34557" y="162072"/>
                </a:lnTo>
                <a:lnTo>
                  <a:pt x="56665" y="121393"/>
                </a:lnTo>
                <a:lnTo>
                  <a:pt x="85933" y="85934"/>
                </a:lnTo>
                <a:lnTo>
                  <a:pt x="121391" y="56665"/>
                </a:lnTo>
                <a:lnTo>
                  <a:pt x="162068" y="34557"/>
                </a:lnTo>
                <a:lnTo>
                  <a:pt x="206993" y="20580"/>
                </a:lnTo>
                <a:lnTo>
                  <a:pt x="255196" y="15706"/>
                </a:lnTo>
                <a:lnTo>
                  <a:pt x="343300" y="15706"/>
                </a:lnTo>
                <a:lnTo>
                  <a:pt x="301070" y="4111"/>
                </a:lnTo>
                <a:lnTo>
                  <a:pt x="255196" y="0"/>
                </a:lnTo>
                <a:close/>
              </a:path>
              <a:path w="510540" h="510539">
                <a:moveTo>
                  <a:pt x="343300" y="15706"/>
                </a:moveTo>
                <a:lnTo>
                  <a:pt x="255196" y="15706"/>
                </a:lnTo>
                <a:lnTo>
                  <a:pt x="303402" y="20580"/>
                </a:lnTo>
                <a:lnTo>
                  <a:pt x="348330" y="34557"/>
                </a:lnTo>
                <a:lnTo>
                  <a:pt x="389009" y="56665"/>
                </a:lnTo>
                <a:lnTo>
                  <a:pt x="424468" y="85934"/>
                </a:lnTo>
                <a:lnTo>
                  <a:pt x="453737" y="121393"/>
                </a:lnTo>
                <a:lnTo>
                  <a:pt x="475845" y="162072"/>
                </a:lnTo>
                <a:lnTo>
                  <a:pt x="489822" y="207000"/>
                </a:lnTo>
                <a:lnTo>
                  <a:pt x="494696" y="255206"/>
                </a:lnTo>
                <a:lnTo>
                  <a:pt x="489822" y="303409"/>
                </a:lnTo>
                <a:lnTo>
                  <a:pt x="475845" y="348335"/>
                </a:lnTo>
                <a:lnTo>
                  <a:pt x="453737" y="389012"/>
                </a:lnTo>
                <a:lnTo>
                  <a:pt x="424468" y="424470"/>
                </a:lnTo>
                <a:lnTo>
                  <a:pt x="389009" y="453738"/>
                </a:lnTo>
                <a:lnTo>
                  <a:pt x="348330" y="475845"/>
                </a:lnTo>
                <a:lnTo>
                  <a:pt x="303402" y="489822"/>
                </a:lnTo>
                <a:lnTo>
                  <a:pt x="255196" y="494696"/>
                </a:lnTo>
                <a:lnTo>
                  <a:pt x="343301" y="494696"/>
                </a:lnTo>
                <a:lnTo>
                  <a:pt x="384004" y="475560"/>
                </a:lnTo>
                <a:lnTo>
                  <a:pt x="419623" y="450383"/>
                </a:lnTo>
                <a:lnTo>
                  <a:pt x="450382" y="419625"/>
                </a:lnTo>
                <a:lnTo>
                  <a:pt x="475560" y="384008"/>
                </a:lnTo>
                <a:lnTo>
                  <a:pt x="494437" y="344251"/>
                </a:lnTo>
                <a:lnTo>
                  <a:pt x="506291" y="301077"/>
                </a:lnTo>
                <a:lnTo>
                  <a:pt x="510403" y="255206"/>
                </a:lnTo>
                <a:lnTo>
                  <a:pt x="506291" y="209332"/>
                </a:lnTo>
                <a:lnTo>
                  <a:pt x="494437" y="166156"/>
                </a:lnTo>
                <a:lnTo>
                  <a:pt x="475560" y="126398"/>
                </a:lnTo>
                <a:lnTo>
                  <a:pt x="450382" y="90779"/>
                </a:lnTo>
                <a:lnTo>
                  <a:pt x="419623" y="60020"/>
                </a:lnTo>
                <a:lnTo>
                  <a:pt x="384004" y="34842"/>
                </a:lnTo>
                <a:lnTo>
                  <a:pt x="344247" y="15966"/>
                </a:lnTo>
                <a:lnTo>
                  <a:pt x="343300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8" name="object 179">
            <a:extLst>
              <a:ext uri="{FF2B5EF4-FFF2-40B4-BE49-F238E27FC236}">
                <a16:creationId xmlns:a16="http://schemas.microsoft.com/office/drawing/2014/main" id="{4CCD1774-79ED-CD4C-902A-C6E114F59D82}"/>
              </a:ext>
            </a:extLst>
          </p:cNvPr>
          <p:cNvGrpSpPr/>
          <p:nvPr userDrawn="1"/>
        </p:nvGrpSpPr>
        <p:grpSpPr>
          <a:xfrm>
            <a:off x="11766956" y="4877851"/>
            <a:ext cx="509270" cy="518787"/>
            <a:chOff x="11766956" y="4877851"/>
            <a:chExt cx="509270" cy="518787"/>
          </a:xfrm>
        </p:grpSpPr>
        <p:sp>
          <p:nvSpPr>
            <p:cNvPr id="269" name="object 180">
              <a:extLst>
                <a:ext uri="{FF2B5EF4-FFF2-40B4-BE49-F238E27FC236}">
                  <a16:creationId xmlns:a16="http://schemas.microsoft.com/office/drawing/2014/main" id="{83E17B06-77FB-814C-9250-09C985646947}"/>
                </a:ext>
              </a:extLst>
            </p:cNvPr>
            <p:cNvSpPr/>
            <p:nvPr/>
          </p:nvSpPr>
          <p:spPr>
            <a:xfrm>
              <a:off x="11766956" y="4877851"/>
              <a:ext cx="509270" cy="509270"/>
            </a:xfrm>
            <a:custGeom>
              <a:avLst/>
              <a:gdLst/>
              <a:ahLst/>
              <a:cxnLst/>
              <a:rect l="l" t="t" r="r" b="b"/>
              <a:pathLst>
                <a:path w="509270" h="509270">
                  <a:moveTo>
                    <a:pt x="275297" y="0"/>
                  </a:moveTo>
                  <a:lnTo>
                    <a:pt x="229244" y="423"/>
                  </a:lnTo>
                  <a:lnTo>
                    <a:pt x="184005" y="9031"/>
                  </a:lnTo>
                  <a:lnTo>
                    <a:pt x="142211" y="25078"/>
                  </a:lnTo>
                  <a:lnTo>
                    <a:pt x="104509" y="47778"/>
                  </a:lnTo>
                  <a:lnTo>
                    <a:pt x="71545" y="76340"/>
                  </a:lnTo>
                  <a:lnTo>
                    <a:pt x="43966" y="109977"/>
                  </a:lnTo>
                  <a:lnTo>
                    <a:pt x="22417" y="147901"/>
                  </a:lnTo>
                  <a:lnTo>
                    <a:pt x="7546" y="189322"/>
                  </a:lnTo>
                  <a:lnTo>
                    <a:pt x="0" y="233452"/>
                  </a:lnTo>
                  <a:lnTo>
                    <a:pt x="423" y="279504"/>
                  </a:lnTo>
                  <a:lnTo>
                    <a:pt x="9034" y="324745"/>
                  </a:lnTo>
                  <a:lnTo>
                    <a:pt x="25084" y="366541"/>
                  </a:lnTo>
                  <a:lnTo>
                    <a:pt x="47785" y="404245"/>
                  </a:lnTo>
                  <a:lnTo>
                    <a:pt x="76348" y="437210"/>
                  </a:lnTo>
                  <a:lnTo>
                    <a:pt x="109985" y="464789"/>
                  </a:lnTo>
                  <a:lnTo>
                    <a:pt x="147908" y="486337"/>
                  </a:lnTo>
                  <a:lnTo>
                    <a:pt x="189327" y="501207"/>
                  </a:lnTo>
                  <a:lnTo>
                    <a:pt x="233456" y="508751"/>
                  </a:lnTo>
                  <a:lnTo>
                    <a:pt x="279504" y="508324"/>
                  </a:lnTo>
                  <a:lnTo>
                    <a:pt x="324745" y="499717"/>
                  </a:lnTo>
                  <a:lnTo>
                    <a:pt x="366540" y="483669"/>
                  </a:lnTo>
                  <a:lnTo>
                    <a:pt x="404242" y="460970"/>
                  </a:lnTo>
                  <a:lnTo>
                    <a:pt x="437206" y="432408"/>
                  </a:lnTo>
                  <a:lnTo>
                    <a:pt x="464783" y="398772"/>
                  </a:lnTo>
                  <a:lnTo>
                    <a:pt x="486329" y="360850"/>
                  </a:lnTo>
                  <a:lnTo>
                    <a:pt x="501197" y="319430"/>
                  </a:lnTo>
                  <a:lnTo>
                    <a:pt x="508741" y="275302"/>
                  </a:lnTo>
                  <a:lnTo>
                    <a:pt x="508314" y="229254"/>
                  </a:lnTo>
                  <a:lnTo>
                    <a:pt x="499704" y="184012"/>
                  </a:lnTo>
                  <a:lnTo>
                    <a:pt x="483657" y="142216"/>
                  </a:lnTo>
                  <a:lnTo>
                    <a:pt x="460960" y="104512"/>
                  </a:lnTo>
                  <a:lnTo>
                    <a:pt x="432400" y="71547"/>
                  </a:lnTo>
                  <a:lnTo>
                    <a:pt x="398767" y="43967"/>
                  </a:lnTo>
                  <a:lnTo>
                    <a:pt x="360846" y="22418"/>
                  </a:lnTo>
                  <a:lnTo>
                    <a:pt x="319427" y="7546"/>
                  </a:lnTo>
                  <a:lnTo>
                    <a:pt x="275297" y="0"/>
                  </a:lnTo>
                  <a:close/>
                </a:path>
              </a:pathLst>
            </a:custGeom>
            <a:solidFill>
              <a:srgbClr val="A8D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0" name="object 181">
              <a:extLst>
                <a:ext uri="{FF2B5EF4-FFF2-40B4-BE49-F238E27FC236}">
                  <a16:creationId xmlns:a16="http://schemas.microsoft.com/office/drawing/2014/main" id="{CCD7D7FE-742C-5546-BA51-36462F2D13E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97820" y="4954635"/>
              <a:ext cx="471369" cy="442003"/>
            </a:xfrm>
            <a:prstGeom prst="rect">
              <a:avLst/>
            </a:prstGeom>
          </p:spPr>
        </p:pic>
      </p:grpSp>
      <p:sp>
        <p:nvSpPr>
          <p:cNvPr id="271" name="object 182">
            <a:extLst>
              <a:ext uri="{FF2B5EF4-FFF2-40B4-BE49-F238E27FC236}">
                <a16:creationId xmlns:a16="http://schemas.microsoft.com/office/drawing/2014/main" id="{9818331D-669A-C34C-B595-D9305BE13A2E}"/>
              </a:ext>
            </a:extLst>
          </p:cNvPr>
          <p:cNvSpPr/>
          <p:nvPr userDrawn="1"/>
        </p:nvSpPr>
        <p:spPr>
          <a:xfrm>
            <a:off x="10368275" y="4877027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255196" y="0"/>
                </a:moveTo>
                <a:lnTo>
                  <a:pt x="209325" y="4111"/>
                </a:lnTo>
                <a:lnTo>
                  <a:pt x="166151" y="15966"/>
                </a:lnTo>
                <a:lnTo>
                  <a:pt x="126395" y="34842"/>
                </a:lnTo>
                <a:lnTo>
                  <a:pt x="90777" y="60020"/>
                </a:lnTo>
                <a:lnTo>
                  <a:pt x="60019" y="90779"/>
                </a:lnTo>
                <a:lnTo>
                  <a:pt x="34842" y="126398"/>
                </a:lnTo>
                <a:lnTo>
                  <a:pt x="15966" y="166156"/>
                </a:lnTo>
                <a:lnTo>
                  <a:pt x="4111" y="209332"/>
                </a:lnTo>
                <a:lnTo>
                  <a:pt x="0" y="255206"/>
                </a:lnTo>
                <a:lnTo>
                  <a:pt x="4111" y="301077"/>
                </a:lnTo>
                <a:lnTo>
                  <a:pt x="15966" y="344251"/>
                </a:lnTo>
                <a:lnTo>
                  <a:pt x="34842" y="384008"/>
                </a:lnTo>
                <a:lnTo>
                  <a:pt x="60019" y="419625"/>
                </a:lnTo>
                <a:lnTo>
                  <a:pt x="90777" y="450383"/>
                </a:lnTo>
                <a:lnTo>
                  <a:pt x="126395" y="475560"/>
                </a:lnTo>
                <a:lnTo>
                  <a:pt x="166151" y="494437"/>
                </a:lnTo>
                <a:lnTo>
                  <a:pt x="209325" y="506291"/>
                </a:lnTo>
                <a:lnTo>
                  <a:pt x="255196" y="510403"/>
                </a:lnTo>
                <a:lnTo>
                  <a:pt x="301067" y="506291"/>
                </a:lnTo>
                <a:lnTo>
                  <a:pt x="343295" y="494696"/>
                </a:lnTo>
                <a:lnTo>
                  <a:pt x="255196" y="494696"/>
                </a:lnTo>
                <a:lnTo>
                  <a:pt x="206990" y="489822"/>
                </a:lnTo>
                <a:lnTo>
                  <a:pt x="162063" y="475845"/>
                </a:lnTo>
                <a:lnTo>
                  <a:pt x="121386" y="453738"/>
                </a:lnTo>
                <a:lnTo>
                  <a:pt x="85929" y="424470"/>
                </a:lnTo>
                <a:lnTo>
                  <a:pt x="56662" y="389012"/>
                </a:lnTo>
                <a:lnTo>
                  <a:pt x="34555" y="348335"/>
                </a:lnTo>
                <a:lnTo>
                  <a:pt x="20580" y="303409"/>
                </a:lnTo>
                <a:lnTo>
                  <a:pt x="15706" y="255206"/>
                </a:lnTo>
                <a:lnTo>
                  <a:pt x="20580" y="207000"/>
                </a:lnTo>
                <a:lnTo>
                  <a:pt x="34555" y="162072"/>
                </a:lnTo>
                <a:lnTo>
                  <a:pt x="56662" y="121393"/>
                </a:lnTo>
                <a:lnTo>
                  <a:pt x="85929" y="85934"/>
                </a:lnTo>
                <a:lnTo>
                  <a:pt x="121386" y="56665"/>
                </a:lnTo>
                <a:lnTo>
                  <a:pt x="162063" y="34557"/>
                </a:lnTo>
                <a:lnTo>
                  <a:pt x="206990" y="20580"/>
                </a:lnTo>
                <a:lnTo>
                  <a:pt x="255196" y="15706"/>
                </a:lnTo>
                <a:lnTo>
                  <a:pt x="343295" y="15706"/>
                </a:lnTo>
                <a:lnTo>
                  <a:pt x="301067" y="4111"/>
                </a:lnTo>
                <a:lnTo>
                  <a:pt x="255196" y="0"/>
                </a:lnTo>
                <a:close/>
              </a:path>
              <a:path w="510540" h="510539">
                <a:moveTo>
                  <a:pt x="343295" y="15706"/>
                </a:moveTo>
                <a:lnTo>
                  <a:pt x="255196" y="15706"/>
                </a:lnTo>
                <a:lnTo>
                  <a:pt x="303402" y="20580"/>
                </a:lnTo>
                <a:lnTo>
                  <a:pt x="348329" y="34557"/>
                </a:lnTo>
                <a:lnTo>
                  <a:pt x="389006" y="56665"/>
                </a:lnTo>
                <a:lnTo>
                  <a:pt x="424463" y="85934"/>
                </a:lnTo>
                <a:lnTo>
                  <a:pt x="453730" y="121393"/>
                </a:lnTo>
                <a:lnTo>
                  <a:pt x="475836" y="162072"/>
                </a:lnTo>
                <a:lnTo>
                  <a:pt x="489812" y="207000"/>
                </a:lnTo>
                <a:lnTo>
                  <a:pt x="494686" y="255206"/>
                </a:lnTo>
                <a:lnTo>
                  <a:pt x="489812" y="303409"/>
                </a:lnTo>
                <a:lnTo>
                  <a:pt x="475836" y="348335"/>
                </a:lnTo>
                <a:lnTo>
                  <a:pt x="453730" y="389012"/>
                </a:lnTo>
                <a:lnTo>
                  <a:pt x="424463" y="424470"/>
                </a:lnTo>
                <a:lnTo>
                  <a:pt x="389006" y="453738"/>
                </a:lnTo>
                <a:lnTo>
                  <a:pt x="348329" y="475845"/>
                </a:lnTo>
                <a:lnTo>
                  <a:pt x="303402" y="489822"/>
                </a:lnTo>
                <a:lnTo>
                  <a:pt x="255196" y="494696"/>
                </a:lnTo>
                <a:lnTo>
                  <a:pt x="343295" y="494696"/>
                </a:lnTo>
                <a:lnTo>
                  <a:pt x="383997" y="475560"/>
                </a:lnTo>
                <a:lnTo>
                  <a:pt x="419615" y="450383"/>
                </a:lnTo>
                <a:lnTo>
                  <a:pt x="450372" y="419625"/>
                </a:lnTo>
                <a:lnTo>
                  <a:pt x="475550" y="384008"/>
                </a:lnTo>
                <a:lnTo>
                  <a:pt x="494426" y="344251"/>
                </a:lnTo>
                <a:lnTo>
                  <a:pt x="506281" y="301077"/>
                </a:lnTo>
                <a:lnTo>
                  <a:pt x="510392" y="255206"/>
                </a:lnTo>
                <a:lnTo>
                  <a:pt x="506281" y="209332"/>
                </a:lnTo>
                <a:lnTo>
                  <a:pt x="494426" y="166156"/>
                </a:lnTo>
                <a:lnTo>
                  <a:pt x="475550" y="126398"/>
                </a:lnTo>
                <a:lnTo>
                  <a:pt x="450372" y="90779"/>
                </a:lnTo>
                <a:lnTo>
                  <a:pt x="419615" y="60020"/>
                </a:lnTo>
                <a:lnTo>
                  <a:pt x="383997" y="34842"/>
                </a:lnTo>
                <a:lnTo>
                  <a:pt x="344241" y="15966"/>
                </a:lnTo>
                <a:lnTo>
                  <a:pt x="343295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183">
            <a:extLst>
              <a:ext uri="{FF2B5EF4-FFF2-40B4-BE49-F238E27FC236}">
                <a16:creationId xmlns:a16="http://schemas.microsoft.com/office/drawing/2014/main" id="{4BA21B93-9A8A-9840-9E8C-7DE566EFF9C8}"/>
              </a:ext>
            </a:extLst>
          </p:cNvPr>
          <p:cNvSpPr/>
          <p:nvPr userDrawn="1"/>
        </p:nvSpPr>
        <p:spPr>
          <a:xfrm>
            <a:off x="13271007" y="5539904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184">
            <a:extLst>
              <a:ext uri="{FF2B5EF4-FFF2-40B4-BE49-F238E27FC236}">
                <a16:creationId xmlns:a16="http://schemas.microsoft.com/office/drawing/2014/main" id="{665CA414-9C04-EE4A-A0FE-2EFEF790DDA6}"/>
              </a:ext>
            </a:extLst>
          </p:cNvPr>
          <p:cNvSpPr/>
          <p:nvPr userDrawn="1"/>
        </p:nvSpPr>
        <p:spPr>
          <a:xfrm>
            <a:off x="14707871" y="5533922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185">
            <a:extLst>
              <a:ext uri="{FF2B5EF4-FFF2-40B4-BE49-F238E27FC236}">
                <a16:creationId xmlns:a16="http://schemas.microsoft.com/office/drawing/2014/main" id="{01B9B752-3AD6-F848-9C08-E944ED8B2D9D}"/>
              </a:ext>
            </a:extLst>
          </p:cNvPr>
          <p:cNvSpPr/>
          <p:nvPr userDrawn="1"/>
        </p:nvSpPr>
        <p:spPr>
          <a:xfrm>
            <a:off x="17229512" y="5539904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186">
            <a:extLst>
              <a:ext uri="{FF2B5EF4-FFF2-40B4-BE49-F238E27FC236}">
                <a16:creationId xmlns:a16="http://schemas.microsoft.com/office/drawing/2014/main" id="{158C9069-B353-7B44-87E5-481CBCBE0709}"/>
              </a:ext>
            </a:extLst>
          </p:cNvPr>
          <p:cNvSpPr/>
          <p:nvPr userDrawn="1"/>
        </p:nvSpPr>
        <p:spPr>
          <a:xfrm>
            <a:off x="15993642" y="5539904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187">
            <a:extLst>
              <a:ext uri="{FF2B5EF4-FFF2-40B4-BE49-F238E27FC236}">
                <a16:creationId xmlns:a16="http://schemas.microsoft.com/office/drawing/2014/main" id="{F7F916D1-9118-C444-A9CC-3E28F4B13E5F}"/>
              </a:ext>
            </a:extLst>
          </p:cNvPr>
          <p:cNvSpPr/>
          <p:nvPr userDrawn="1"/>
        </p:nvSpPr>
        <p:spPr>
          <a:xfrm>
            <a:off x="9122910" y="5533922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3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188">
            <a:extLst>
              <a:ext uri="{FF2B5EF4-FFF2-40B4-BE49-F238E27FC236}">
                <a16:creationId xmlns:a16="http://schemas.microsoft.com/office/drawing/2014/main" id="{D3A49385-FF54-8244-982B-876BEFEFE864}"/>
              </a:ext>
            </a:extLst>
          </p:cNvPr>
          <p:cNvSpPr/>
          <p:nvPr userDrawn="1"/>
        </p:nvSpPr>
        <p:spPr>
          <a:xfrm>
            <a:off x="11825013" y="5539904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3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189">
            <a:extLst>
              <a:ext uri="{FF2B5EF4-FFF2-40B4-BE49-F238E27FC236}">
                <a16:creationId xmlns:a16="http://schemas.microsoft.com/office/drawing/2014/main" id="{DD2807FA-6CD3-E241-87ED-389C51E1E52B}"/>
              </a:ext>
            </a:extLst>
          </p:cNvPr>
          <p:cNvSpPr/>
          <p:nvPr userDrawn="1"/>
        </p:nvSpPr>
        <p:spPr>
          <a:xfrm>
            <a:off x="10427149" y="5533922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79" name="object 190">
            <a:extLst>
              <a:ext uri="{FF2B5EF4-FFF2-40B4-BE49-F238E27FC236}">
                <a16:creationId xmlns:a16="http://schemas.microsoft.com/office/drawing/2014/main" id="{57171F8B-002C-7047-AF9C-BC5B28D78EA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56013189"/>
              </p:ext>
            </p:extLst>
          </p:nvPr>
        </p:nvGraphicFramePr>
        <p:xfrm>
          <a:off x="8170278" y="7441341"/>
          <a:ext cx="10824845" cy="601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5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36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85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3215">
                <a:tc>
                  <a:txBody>
                    <a:bodyPr/>
                    <a:lstStyle/>
                    <a:p>
                      <a:pPr marR="12446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50" spc="1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Earth</a:t>
                      </a:r>
                      <a:r>
                        <a:rPr sz="1650" spc="3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 </a:t>
                      </a:r>
                      <a:r>
                        <a:rPr sz="1650" spc="1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Imaging</a:t>
                      </a:r>
                      <a:endParaRPr sz="1650" dirty="0">
                        <a:latin typeface="Calibre Regular"/>
                        <a:cs typeface="Calibre Regular"/>
                      </a:endParaRPr>
                    </a:p>
                  </a:txBody>
                  <a:tcPr marL="0" marR="0" marT="52069" marB="0"/>
                </a:tc>
                <a:tc>
                  <a:txBody>
                    <a:bodyPr/>
                    <a:lstStyle/>
                    <a:p>
                      <a:pPr marL="3556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50" spc="1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Geodesy</a:t>
                      </a:r>
                      <a:r>
                        <a:rPr sz="1650" spc="3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 </a:t>
                      </a:r>
                      <a:r>
                        <a:rPr sz="1650" spc="-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&amp;</a:t>
                      </a:r>
                      <a:endParaRPr sz="1650" dirty="0">
                        <a:latin typeface="Calibre Regular"/>
                        <a:cs typeface="Calibre Regular"/>
                      </a:endParaRPr>
                    </a:p>
                  </a:txBody>
                  <a:tcPr marL="0" marR="0" marT="52069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50" spc="1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AuSIS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52069" marB="0"/>
                </a:tc>
                <a:tc>
                  <a:txBody>
                    <a:bodyPr/>
                    <a:lstStyle/>
                    <a:p>
                      <a:pPr marR="4381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650" spc="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Australian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558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650" spc="1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Earth</a:t>
                      </a:r>
                      <a:r>
                        <a:rPr sz="1650" spc="3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 </a:t>
                      </a:r>
                      <a:r>
                        <a:rPr sz="1650" spc="1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System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5588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650" spc="1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Antarctic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55880" marB="0"/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AU" sz="1650" spc="1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Drones &amp;</a:t>
                      </a:r>
                      <a:endParaRPr sz="1650" dirty="0">
                        <a:latin typeface="Calibre Regular"/>
                        <a:cs typeface="Calibre Regular"/>
                      </a:endParaRPr>
                    </a:p>
                  </a:txBody>
                  <a:tcPr marL="0" marR="0" marT="55880" marB="0"/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650" spc="1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Drone</a:t>
                      </a:r>
                      <a:endParaRPr sz="1650" dirty="0">
                        <a:latin typeface="Calibre Regular"/>
                        <a:cs typeface="Calibre Regular"/>
                      </a:endParaRPr>
                    </a:p>
                  </a:txBody>
                  <a:tcPr marL="0" marR="0" marT="5588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R="121920" algn="ctr">
                        <a:lnSpc>
                          <a:spcPts val="1925"/>
                        </a:lnSpc>
                      </a:pPr>
                      <a:r>
                        <a:rPr sz="1650" spc="2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(ANU</a:t>
                      </a:r>
                      <a:r>
                        <a:rPr sz="1650" spc="4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 </a:t>
                      </a:r>
                      <a:r>
                        <a:rPr sz="1650" spc="-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&amp;</a:t>
                      </a:r>
                      <a:r>
                        <a:rPr sz="1650" spc="5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 </a:t>
                      </a:r>
                      <a:r>
                        <a:rPr sz="1650" spc="1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Adelaide</a:t>
                      </a:r>
                      <a:r>
                        <a:rPr sz="1650" spc="5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 </a:t>
                      </a:r>
                      <a:r>
                        <a:rPr sz="1650" spc="1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Uni)</a:t>
                      </a:r>
                      <a:endParaRPr sz="1650" dirty="0">
                        <a:latin typeface="Calibre Regular"/>
                        <a:cs typeface="Calibre Regula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 algn="ctr">
                        <a:lnSpc>
                          <a:spcPts val="1925"/>
                        </a:lnSpc>
                      </a:pPr>
                      <a:r>
                        <a:rPr sz="1650" spc="1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Geodynamics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925"/>
                        </a:lnSpc>
                      </a:pPr>
                      <a:r>
                        <a:rPr sz="1650" spc="1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Outreach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5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Plate</a:t>
                      </a:r>
                      <a:r>
                        <a:rPr sz="1650" spc="3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 </a:t>
                      </a:r>
                      <a:r>
                        <a:rPr sz="165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Array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50" spc="1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Supersites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ts val="1939"/>
                        </a:lnSpc>
                      </a:pPr>
                      <a:r>
                        <a:rPr sz="1650" spc="15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Geophysics</a:t>
                      </a:r>
                      <a:endParaRPr sz="1650">
                        <a:latin typeface="Calibre Regular"/>
                        <a:cs typeface="Calibre Regula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4139" algn="ctr">
                        <a:lnSpc>
                          <a:spcPts val="1939"/>
                        </a:lnSpc>
                      </a:pPr>
                      <a:r>
                        <a:rPr lang="en-AU" sz="1650" spc="-7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Rovers</a:t>
                      </a:r>
                      <a:endParaRPr sz="1650" dirty="0">
                        <a:latin typeface="Calibre Regular"/>
                        <a:cs typeface="Calibre Regula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939"/>
                        </a:lnSpc>
                      </a:pPr>
                      <a:r>
                        <a:rPr sz="1650" spc="10" dirty="0">
                          <a:solidFill>
                            <a:srgbClr val="0D0059"/>
                          </a:solidFill>
                          <a:latin typeface="Calibre Regular"/>
                          <a:cs typeface="Calibre Regular"/>
                        </a:rPr>
                        <a:t>Pipelines</a:t>
                      </a:r>
                      <a:endParaRPr sz="1650" dirty="0">
                        <a:latin typeface="Calibre Regular"/>
                        <a:cs typeface="Calibre Regula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80" name="object 191">
            <a:extLst>
              <a:ext uri="{FF2B5EF4-FFF2-40B4-BE49-F238E27FC236}">
                <a16:creationId xmlns:a16="http://schemas.microsoft.com/office/drawing/2014/main" id="{ACBBBAED-630E-B948-8297-986CA8F12F6D}"/>
              </a:ext>
            </a:extLst>
          </p:cNvPr>
          <p:cNvGrpSpPr/>
          <p:nvPr userDrawn="1"/>
        </p:nvGrpSpPr>
        <p:grpSpPr>
          <a:xfrm>
            <a:off x="8860253" y="6722525"/>
            <a:ext cx="511175" cy="511175"/>
            <a:chOff x="8860253" y="6722525"/>
            <a:chExt cx="511175" cy="511175"/>
          </a:xfrm>
        </p:grpSpPr>
        <p:sp>
          <p:nvSpPr>
            <p:cNvPr id="281" name="object 192">
              <a:extLst>
                <a:ext uri="{FF2B5EF4-FFF2-40B4-BE49-F238E27FC236}">
                  <a16:creationId xmlns:a16="http://schemas.microsoft.com/office/drawing/2014/main" id="{4427ADD7-5F46-C04B-BEB4-9D182AFAB11A}"/>
                </a:ext>
              </a:extLst>
            </p:cNvPr>
            <p:cNvSpPr/>
            <p:nvPr/>
          </p:nvSpPr>
          <p:spPr>
            <a:xfrm>
              <a:off x="8860253" y="6722525"/>
              <a:ext cx="511175" cy="511175"/>
            </a:xfrm>
            <a:custGeom>
              <a:avLst/>
              <a:gdLst/>
              <a:ahLst/>
              <a:cxnLst/>
              <a:rect l="l" t="t" r="r" b="b"/>
              <a:pathLst>
                <a:path w="511175" h="511175">
                  <a:moveTo>
                    <a:pt x="255507" y="0"/>
                  </a:moveTo>
                  <a:lnTo>
                    <a:pt x="209581" y="4116"/>
                  </a:lnTo>
                  <a:lnTo>
                    <a:pt x="166355" y="15983"/>
                  </a:lnTo>
                  <a:lnTo>
                    <a:pt x="126550" y="34880"/>
                  </a:lnTo>
                  <a:lnTo>
                    <a:pt x="90889" y="60086"/>
                  </a:lnTo>
                  <a:lnTo>
                    <a:pt x="60092" y="90878"/>
                  </a:lnTo>
                  <a:lnTo>
                    <a:pt x="34886" y="126532"/>
                  </a:lnTo>
                  <a:lnTo>
                    <a:pt x="15986" y="166332"/>
                  </a:lnTo>
                  <a:lnTo>
                    <a:pt x="4116" y="209552"/>
                  </a:lnTo>
                  <a:lnTo>
                    <a:pt x="0" y="255471"/>
                  </a:lnTo>
                  <a:lnTo>
                    <a:pt x="4116" y="301400"/>
                  </a:lnTo>
                  <a:lnTo>
                    <a:pt x="15986" y="344627"/>
                  </a:lnTo>
                  <a:lnTo>
                    <a:pt x="34886" y="384430"/>
                  </a:lnTo>
                  <a:lnTo>
                    <a:pt x="60094" y="420090"/>
                  </a:lnTo>
                  <a:lnTo>
                    <a:pt x="90890" y="450884"/>
                  </a:lnTo>
                  <a:lnTo>
                    <a:pt x="126551" y="476090"/>
                  </a:lnTo>
                  <a:lnTo>
                    <a:pt x="166355" y="494986"/>
                  </a:lnTo>
                  <a:lnTo>
                    <a:pt x="209581" y="506852"/>
                  </a:lnTo>
                  <a:lnTo>
                    <a:pt x="255507" y="510968"/>
                  </a:lnTo>
                  <a:lnTo>
                    <a:pt x="301430" y="506852"/>
                  </a:lnTo>
                  <a:lnTo>
                    <a:pt x="344654" y="494986"/>
                  </a:lnTo>
                  <a:lnTo>
                    <a:pt x="384455" y="476089"/>
                  </a:lnTo>
                  <a:lnTo>
                    <a:pt x="420114" y="450884"/>
                  </a:lnTo>
                  <a:lnTo>
                    <a:pt x="450908" y="420090"/>
                  </a:lnTo>
                  <a:lnTo>
                    <a:pt x="476116" y="384430"/>
                  </a:lnTo>
                  <a:lnTo>
                    <a:pt x="495015" y="344627"/>
                  </a:lnTo>
                  <a:lnTo>
                    <a:pt x="506883" y="301400"/>
                  </a:lnTo>
                  <a:lnTo>
                    <a:pt x="511000" y="255471"/>
                  </a:lnTo>
                  <a:lnTo>
                    <a:pt x="506883" y="209552"/>
                  </a:lnTo>
                  <a:lnTo>
                    <a:pt x="495015" y="166332"/>
                  </a:lnTo>
                  <a:lnTo>
                    <a:pt x="476116" y="126532"/>
                  </a:lnTo>
                  <a:lnTo>
                    <a:pt x="450908" y="90875"/>
                  </a:lnTo>
                  <a:lnTo>
                    <a:pt x="420117" y="60086"/>
                  </a:lnTo>
                  <a:lnTo>
                    <a:pt x="384457" y="34880"/>
                  </a:lnTo>
                  <a:lnTo>
                    <a:pt x="344654" y="15983"/>
                  </a:lnTo>
                  <a:lnTo>
                    <a:pt x="301430" y="4116"/>
                  </a:lnTo>
                  <a:lnTo>
                    <a:pt x="255507" y="0"/>
                  </a:lnTo>
                  <a:close/>
                </a:path>
              </a:pathLst>
            </a:custGeom>
            <a:solidFill>
              <a:srgbClr val="61B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2" name="object 193">
              <a:extLst>
                <a:ext uri="{FF2B5EF4-FFF2-40B4-BE49-F238E27FC236}">
                  <a16:creationId xmlns:a16="http://schemas.microsoft.com/office/drawing/2014/main" id="{774F044D-D792-C847-9545-75E5D9840D4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03733" y="6793332"/>
              <a:ext cx="196698" cy="208713"/>
            </a:xfrm>
            <a:prstGeom prst="rect">
              <a:avLst/>
            </a:prstGeom>
          </p:spPr>
        </p:pic>
        <p:sp>
          <p:nvSpPr>
            <p:cNvPr id="283" name="object 194">
              <a:extLst>
                <a:ext uri="{FF2B5EF4-FFF2-40B4-BE49-F238E27FC236}">
                  <a16:creationId xmlns:a16="http://schemas.microsoft.com/office/drawing/2014/main" id="{5DF5B517-4709-DE4C-A335-19D7CCB471DD}"/>
                </a:ext>
              </a:extLst>
            </p:cNvPr>
            <p:cNvSpPr/>
            <p:nvPr/>
          </p:nvSpPr>
          <p:spPr>
            <a:xfrm>
              <a:off x="9103741" y="6723594"/>
              <a:ext cx="265430" cy="278765"/>
            </a:xfrm>
            <a:custGeom>
              <a:avLst/>
              <a:gdLst/>
              <a:ahLst/>
              <a:cxnLst/>
              <a:rect l="l" t="t" r="r" b="b"/>
              <a:pathLst>
                <a:path w="265429" h="278765">
                  <a:moveTo>
                    <a:pt x="0" y="0"/>
                  </a:moveTo>
                  <a:lnTo>
                    <a:pt x="0" y="278447"/>
                  </a:lnTo>
                  <a:lnTo>
                    <a:pt x="265356" y="278447"/>
                  </a:lnTo>
                </a:path>
              </a:pathLst>
            </a:custGeom>
            <a:ln w="25130">
              <a:solidFill>
                <a:srgbClr val="0D00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4" name="object 195">
            <a:extLst>
              <a:ext uri="{FF2B5EF4-FFF2-40B4-BE49-F238E27FC236}">
                <a16:creationId xmlns:a16="http://schemas.microsoft.com/office/drawing/2014/main" id="{BAB49DDC-E441-B141-AC64-88CC2D9CD632}"/>
              </a:ext>
            </a:extLst>
          </p:cNvPr>
          <p:cNvGrpSpPr/>
          <p:nvPr userDrawn="1"/>
        </p:nvGrpSpPr>
        <p:grpSpPr>
          <a:xfrm>
            <a:off x="10653838" y="6723811"/>
            <a:ext cx="537352" cy="509270"/>
            <a:chOff x="10653838" y="6723811"/>
            <a:chExt cx="537352" cy="509270"/>
          </a:xfrm>
        </p:grpSpPr>
        <p:sp>
          <p:nvSpPr>
            <p:cNvPr id="285" name="object 196">
              <a:extLst>
                <a:ext uri="{FF2B5EF4-FFF2-40B4-BE49-F238E27FC236}">
                  <a16:creationId xmlns:a16="http://schemas.microsoft.com/office/drawing/2014/main" id="{01B31FC8-FC45-5444-8825-F320104FFA96}"/>
                </a:ext>
              </a:extLst>
            </p:cNvPr>
            <p:cNvSpPr/>
            <p:nvPr/>
          </p:nvSpPr>
          <p:spPr>
            <a:xfrm>
              <a:off x="10653838" y="6723811"/>
              <a:ext cx="509270" cy="509270"/>
            </a:xfrm>
            <a:custGeom>
              <a:avLst/>
              <a:gdLst/>
              <a:ahLst/>
              <a:cxnLst/>
              <a:rect l="l" t="t" r="r" b="b"/>
              <a:pathLst>
                <a:path w="509270" h="509270">
                  <a:moveTo>
                    <a:pt x="264658" y="0"/>
                  </a:moveTo>
                  <a:lnTo>
                    <a:pt x="184105" y="8938"/>
                  </a:lnTo>
                  <a:lnTo>
                    <a:pt x="142286" y="24998"/>
                  </a:lnTo>
                  <a:lnTo>
                    <a:pt x="104564" y="47711"/>
                  </a:lnTo>
                  <a:lnTo>
                    <a:pt x="71582" y="76292"/>
                  </a:lnTo>
                  <a:lnTo>
                    <a:pt x="43987" y="109950"/>
                  </a:lnTo>
                  <a:lnTo>
                    <a:pt x="22428" y="147896"/>
                  </a:lnTo>
                  <a:lnTo>
                    <a:pt x="7549" y="189341"/>
                  </a:lnTo>
                  <a:lnTo>
                    <a:pt x="0" y="233497"/>
                  </a:lnTo>
                  <a:lnTo>
                    <a:pt x="425" y="279573"/>
                  </a:lnTo>
                  <a:lnTo>
                    <a:pt x="9037" y="324838"/>
                  </a:lnTo>
                  <a:lnTo>
                    <a:pt x="25094" y="366657"/>
                  </a:lnTo>
                  <a:lnTo>
                    <a:pt x="47806" y="404382"/>
                  </a:lnTo>
                  <a:lnTo>
                    <a:pt x="76384" y="437366"/>
                  </a:lnTo>
                  <a:lnTo>
                    <a:pt x="110039" y="464962"/>
                  </a:lnTo>
                  <a:lnTo>
                    <a:pt x="147983" y="486523"/>
                  </a:lnTo>
                  <a:lnTo>
                    <a:pt x="189428" y="501403"/>
                  </a:lnTo>
                  <a:lnTo>
                    <a:pt x="233584" y="508954"/>
                  </a:lnTo>
                  <a:lnTo>
                    <a:pt x="279662" y="508529"/>
                  </a:lnTo>
                  <a:lnTo>
                    <a:pt x="324930" y="499916"/>
                  </a:lnTo>
                  <a:lnTo>
                    <a:pt x="366749" y="483860"/>
                  </a:lnTo>
                  <a:lnTo>
                    <a:pt x="404473" y="461148"/>
                  </a:lnTo>
                  <a:lnTo>
                    <a:pt x="437455" y="432569"/>
                  </a:lnTo>
                  <a:lnTo>
                    <a:pt x="465049" y="398913"/>
                  </a:lnTo>
                  <a:lnTo>
                    <a:pt x="486607" y="360967"/>
                  </a:lnTo>
                  <a:lnTo>
                    <a:pt x="501484" y="319521"/>
                  </a:lnTo>
                  <a:lnTo>
                    <a:pt x="509033" y="275363"/>
                  </a:lnTo>
                  <a:lnTo>
                    <a:pt x="508608" y="229281"/>
                  </a:lnTo>
                  <a:lnTo>
                    <a:pt x="499526" y="182794"/>
                  </a:lnTo>
                  <a:lnTo>
                    <a:pt x="482599" y="139971"/>
                  </a:lnTo>
                  <a:lnTo>
                    <a:pt x="458700" y="101556"/>
                  </a:lnTo>
                  <a:lnTo>
                    <a:pt x="428694" y="68245"/>
                  </a:lnTo>
                  <a:lnTo>
                    <a:pt x="393437" y="40735"/>
                  </a:lnTo>
                  <a:lnTo>
                    <a:pt x="353780" y="19721"/>
                  </a:lnTo>
                  <a:lnTo>
                    <a:pt x="310572" y="5906"/>
                  </a:lnTo>
                  <a:lnTo>
                    <a:pt x="264658" y="0"/>
                  </a:lnTo>
                  <a:close/>
                </a:path>
              </a:pathLst>
            </a:custGeom>
            <a:solidFill>
              <a:srgbClr val="F881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6" name="object 197">
              <a:extLst>
                <a:ext uri="{FF2B5EF4-FFF2-40B4-BE49-F238E27FC236}">
                  <a16:creationId xmlns:a16="http://schemas.microsoft.com/office/drawing/2014/main" id="{CF32FFEB-66A6-3F42-B5E1-128DA1A0761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07784" y="6778106"/>
              <a:ext cx="483406" cy="363053"/>
            </a:xfrm>
            <a:prstGeom prst="rect">
              <a:avLst/>
            </a:prstGeom>
          </p:spPr>
        </p:pic>
      </p:grpSp>
      <p:grpSp>
        <p:nvGrpSpPr>
          <p:cNvPr id="287" name="object 198">
            <a:extLst>
              <a:ext uri="{FF2B5EF4-FFF2-40B4-BE49-F238E27FC236}">
                <a16:creationId xmlns:a16="http://schemas.microsoft.com/office/drawing/2014/main" id="{3563D2EA-2616-AF4F-9353-E08D750ADBD7}"/>
              </a:ext>
            </a:extLst>
          </p:cNvPr>
          <p:cNvGrpSpPr/>
          <p:nvPr userDrawn="1"/>
        </p:nvGrpSpPr>
        <p:grpSpPr>
          <a:xfrm>
            <a:off x="11851812" y="6722804"/>
            <a:ext cx="511175" cy="511175"/>
            <a:chOff x="11851812" y="6722804"/>
            <a:chExt cx="511175" cy="511175"/>
          </a:xfrm>
        </p:grpSpPr>
        <p:sp>
          <p:nvSpPr>
            <p:cNvPr id="288" name="object 199">
              <a:extLst>
                <a:ext uri="{FF2B5EF4-FFF2-40B4-BE49-F238E27FC236}">
                  <a16:creationId xmlns:a16="http://schemas.microsoft.com/office/drawing/2014/main" id="{A4C72424-E14E-9844-A9E0-B2101A8E1AC2}"/>
                </a:ext>
              </a:extLst>
            </p:cNvPr>
            <p:cNvSpPr/>
            <p:nvPr/>
          </p:nvSpPr>
          <p:spPr>
            <a:xfrm>
              <a:off x="11851812" y="6722804"/>
              <a:ext cx="511175" cy="511175"/>
            </a:xfrm>
            <a:custGeom>
              <a:avLst/>
              <a:gdLst/>
              <a:ahLst/>
              <a:cxnLst/>
              <a:rect l="l" t="t" r="r" b="b"/>
              <a:pathLst>
                <a:path w="511175" h="511175">
                  <a:moveTo>
                    <a:pt x="255353" y="0"/>
                  </a:moveTo>
                  <a:lnTo>
                    <a:pt x="209457" y="4114"/>
                  </a:lnTo>
                  <a:lnTo>
                    <a:pt x="166259" y="15977"/>
                  </a:lnTo>
                  <a:lnTo>
                    <a:pt x="126478" y="34866"/>
                  </a:lnTo>
                  <a:lnTo>
                    <a:pt x="90839" y="60061"/>
                  </a:lnTo>
                  <a:lnTo>
                    <a:pt x="60061" y="90839"/>
                  </a:lnTo>
                  <a:lnTo>
                    <a:pt x="34866" y="126478"/>
                  </a:lnTo>
                  <a:lnTo>
                    <a:pt x="15977" y="166259"/>
                  </a:lnTo>
                  <a:lnTo>
                    <a:pt x="4114" y="209457"/>
                  </a:lnTo>
                  <a:lnTo>
                    <a:pt x="0" y="255353"/>
                  </a:lnTo>
                  <a:lnTo>
                    <a:pt x="4114" y="301254"/>
                  </a:lnTo>
                  <a:lnTo>
                    <a:pt x="15977" y="344456"/>
                  </a:lnTo>
                  <a:lnTo>
                    <a:pt x="34866" y="384237"/>
                  </a:lnTo>
                  <a:lnTo>
                    <a:pt x="60061" y="419876"/>
                  </a:lnTo>
                  <a:lnTo>
                    <a:pt x="90839" y="450652"/>
                  </a:lnTo>
                  <a:lnTo>
                    <a:pt x="126478" y="475844"/>
                  </a:lnTo>
                  <a:lnTo>
                    <a:pt x="166259" y="494731"/>
                  </a:lnTo>
                  <a:lnTo>
                    <a:pt x="209457" y="506593"/>
                  </a:lnTo>
                  <a:lnTo>
                    <a:pt x="255353" y="510706"/>
                  </a:lnTo>
                  <a:lnTo>
                    <a:pt x="301252" y="506593"/>
                  </a:lnTo>
                  <a:lnTo>
                    <a:pt x="344453" y="494731"/>
                  </a:lnTo>
                  <a:lnTo>
                    <a:pt x="384235" y="475844"/>
                  </a:lnTo>
                  <a:lnTo>
                    <a:pt x="419876" y="450652"/>
                  </a:lnTo>
                  <a:lnTo>
                    <a:pt x="450655" y="419876"/>
                  </a:lnTo>
                  <a:lnTo>
                    <a:pt x="475850" y="384237"/>
                  </a:lnTo>
                  <a:lnTo>
                    <a:pt x="494739" y="344456"/>
                  </a:lnTo>
                  <a:lnTo>
                    <a:pt x="506602" y="301254"/>
                  </a:lnTo>
                  <a:lnTo>
                    <a:pt x="510717" y="255353"/>
                  </a:lnTo>
                  <a:lnTo>
                    <a:pt x="506602" y="209457"/>
                  </a:lnTo>
                  <a:lnTo>
                    <a:pt x="494739" y="166259"/>
                  </a:lnTo>
                  <a:lnTo>
                    <a:pt x="475850" y="126478"/>
                  </a:lnTo>
                  <a:lnTo>
                    <a:pt x="450655" y="90839"/>
                  </a:lnTo>
                  <a:lnTo>
                    <a:pt x="419876" y="60061"/>
                  </a:lnTo>
                  <a:lnTo>
                    <a:pt x="384235" y="34866"/>
                  </a:lnTo>
                  <a:lnTo>
                    <a:pt x="344453" y="15977"/>
                  </a:lnTo>
                  <a:lnTo>
                    <a:pt x="301252" y="4114"/>
                  </a:lnTo>
                  <a:lnTo>
                    <a:pt x="255353" y="0"/>
                  </a:lnTo>
                  <a:close/>
                </a:path>
              </a:pathLst>
            </a:custGeom>
            <a:solidFill>
              <a:srgbClr val="FFE2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9" name="object 200">
              <a:extLst>
                <a:ext uri="{FF2B5EF4-FFF2-40B4-BE49-F238E27FC236}">
                  <a16:creationId xmlns:a16="http://schemas.microsoft.com/office/drawing/2014/main" id="{73CCE815-F9F4-CE46-9240-9B0F61817AE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921821" y="6804017"/>
              <a:ext cx="368954" cy="429489"/>
            </a:xfrm>
            <a:prstGeom prst="rect">
              <a:avLst/>
            </a:prstGeom>
          </p:spPr>
        </p:pic>
      </p:grpSp>
      <p:sp>
        <p:nvSpPr>
          <p:cNvPr id="290" name="object 201">
            <a:extLst>
              <a:ext uri="{FF2B5EF4-FFF2-40B4-BE49-F238E27FC236}">
                <a16:creationId xmlns:a16="http://schemas.microsoft.com/office/drawing/2014/main" id="{D69F516E-EBFA-E148-86A0-1A0FD45BFD37}"/>
              </a:ext>
            </a:extLst>
          </p:cNvPr>
          <p:cNvSpPr/>
          <p:nvPr userDrawn="1"/>
        </p:nvSpPr>
        <p:spPr>
          <a:xfrm>
            <a:off x="12948898" y="6724985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40">
                <a:moveTo>
                  <a:pt x="255206" y="0"/>
                </a:moveTo>
                <a:lnTo>
                  <a:pt x="209332" y="4111"/>
                </a:lnTo>
                <a:lnTo>
                  <a:pt x="166156" y="15966"/>
                </a:lnTo>
                <a:lnTo>
                  <a:pt x="126398" y="34842"/>
                </a:lnTo>
                <a:lnTo>
                  <a:pt x="90779" y="60019"/>
                </a:lnTo>
                <a:lnTo>
                  <a:pt x="60020" y="90777"/>
                </a:lnTo>
                <a:lnTo>
                  <a:pt x="34842" y="126395"/>
                </a:lnTo>
                <a:lnTo>
                  <a:pt x="15966" y="166151"/>
                </a:lnTo>
                <a:lnTo>
                  <a:pt x="4111" y="209325"/>
                </a:lnTo>
                <a:lnTo>
                  <a:pt x="0" y="255196"/>
                </a:lnTo>
                <a:lnTo>
                  <a:pt x="4111" y="301070"/>
                </a:lnTo>
                <a:lnTo>
                  <a:pt x="15966" y="344245"/>
                </a:lnTo>
                <a:lnTo>
                  <a:pt x="34842" y="384002"/>
                </a:lnTo>
                <a:lnTo>
                  <a:pt x="60020" y="419619"/>
                </a:lnTo>
                <a:lnTo>
                  <a:pt x="90779" y="450376"/>
                </a:lnTo>
                <a:lnTo>
                  <a:pt x="126398" y="475552"/>
                </a:lnTo>
                <a:lnTo>
                  <a:pt x="166156" y="494427"/>
                </a:lnTo>
                <a:lnTo>
                  <a:pt x="209332" y="506281"/>
                </a:lnTo>
                <a:lnTo>
                  <a:pt x="255206" y="510392"/>
                </a:lnTo>
                <a:lnTo>
                  <a:pt x="301080" y="506281"/>
                </a:lnTo>
                <a:lnTo>
                  <a:pt x="343314" y="494686"/>
                </a:lnTo>
                <a:lnTo>
                  <a:pt x="255206" y="494686"/>
                </a:lnTo>
                <a:lnTo>
                  <a:pt x="207003" y="489812"/>
                </a:lnTo>
                <a:lnTo>
                  <a:pt x="162077" y="475836"/>
                </a:lnTo>
                <a:lnTo>
                  <a:pt x="121398" y="453730"/>
                </a:lnTo>
                <a:lnTo>
                  <a:pt x="85938" y="424463"/>
                </a:lnTo>
                <a:lnTo>
                  <a:pt x="56668" y="389006"/>
                </a:lnTo>
                <a:lnTo>
                  <a:pt x="34558" y="348329"/>
                </a:lnTo>
                <a:lnTo>
                  <a:pt x="20581" y="303402"/>
                </a:lnTo>
                <a:lnTo>
                  <a:pt x="15706" y="255196"/>
                </a:lnTo>
                <a:lnTo>
                  <a:pt x="20581" y="206993"/>
                </a:lnTo>
                <a:lnTo>
                  <a:pt x="34558" y="162068"/>
                </a:lnTo>
                <a:lnTo>
                  <a:pt x="56668" y="121391"/>
                </a:lnTo>
                <a:lnTo>
                  <a:pt x="85938" y="85933"/>
                </a:lnTo>
                <a:lnTo>
                  <a:pt x="121398" y="56665"/>
                </a:lnTo>
                <a:lnTo>
                  <a:pt x="162077" y="34557"/>
                </a:lnTo>
                <a:lnTo>
                  <a:pt x="207003" y="20580"/>
                </a:lnTo>
                <a:lnTo>
                  <a:pt x="255206" y="15706"/>
                </a:lnTo>
                <a:lnTo>
                  <a:pt x="343310" y="15706"/>
                </a:lnTo>
                <a:lnTo>
                  <a:pt x="301080" y="4111"/>
                </a:lnTo>
                <a:lnTo>
                  <a:pt x="255206" y="0"/>
                </a:lnTo>
                <a:close/>
              </a:path>
              <a:path w="510540" h="510540">
                <a:moveTo>
                  <a:pt x="343310" y="15706"/>
                </a:moveTo>
                <a:lnTo>
                  <a:pt x="255206" y="15706"/>
                </a:lnTo>
                <a:lnTo>
                  <a:pt x="303409" y="20580"/>
                </a:lnTo>
                <a:lnTo>
                  <a:pt x="348335" y="34557"/>
                </a:lnTo>
                <a:lnTo>
                  <a:pt x="389012" y="56665"/>
                </a:lnTo>
                <a:lnTo>
                  <a:pt x="424470" y="85933"/>
                </a:lnTo>
                <a:lnTo>
                  <a:pt x="453738" y="121391"/>
                </a:lnTo>
                <a:lnTo>
                  <a:pt x="475845" y="162068"/>
                </a:lnTo>
                <a:lnTo>
                  <a:pt x="489822" y="206993"/>
                </a:lnTo>
                <a:lnTo>
                  <a:pt x="494696" y="255196"/>
                </a:lnTo>
                <a:lnTo>
                  <a:pt x="489822" y="303402"/>
                </a:lnTo>
                <a:lnTo>
                  <a:pt x="475845" y="348329"/>
                </a:lnTo>
                <a:lnTo>
                  <a:pt x="453738" y="389006"/>
                </a:lnTo>
                <a:lnTo>
                  <a:pt x="424470" y="424463"/>
                </a:lnTo>
                <a:lnTo>
                  <a:pt x="389012" y="453730"/>
                </a:lnTo>
                <a:lnTo>
                  <a:pt x="348335" y="475836"/>
                </a:lnTo>
                <a:lnTo>
                  <a:pt x="303409" y="489812"/>
                </a:lnTo>
                <a:lnTo>
                  <a:pt x="255206" y="494686"/>
                </a:lnTo>
                <a:lnTo>
                  <a:pt x="343314" y="494686"/>
                </a:lnTo>
                <a:lnTo>
                  <a:pt x="384012" y="475552"/>
                </a:lnTo>
                <a:lnTo>
                  <a:pt x="419629" y="450376"/>
                </a:lnTo>
                <a:lnTo>
                  <a:pt x="450386" y="419619"/>
                </a:lnTo>
                <a:lnTo>
                  <a:pt x="475563" y="384002"/>
                </a:lnTo>
                <a:lnTo>
                  <a:pt x="494438" y="344245"/>
                </a:lnTo>
                <a:lnTo>
                  <a:pt x="506291" y="301070"/>
                </a:lnTo>
                <a:lnTo>
                  <a:pt x="510403" y="255196"/>
                </a:lnTo>
                <a:lnTo>
                  <a:pt x="506291" y="209325"/>
                </a:lnTo>
                <a:lnTo>
                  <a:pt x="494438" y="166151"/>
                </a:lnTo>
                <a:lnTo>
                  <a:pt x="475563" y="126395"/>
                </a:lnTo>
                <a:lnTo>
                  <a:pt x="450386" y="90777"/>
                </a:lnTo>
                <a:lnTo>
                  <a:pt x="419629" y="60019"/>
                </a:lnTo>
                <a:lnTo>
                  <a:pt x="384012" y="34842"/>
                </a:lnTo>
                <a:lnTo>
                  <a:pt x="344256" y="15966"/>
                </a:lnTo>
                <a:lnTo>
                  <a:pt x="343310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02">
            <a:extLst>
              <a:ext uri="{FF2B5EF4-FFF2-40B4-BE49-F238E27FC236}">
                <a16:creationId xmlns:a16="http://schemas.microsoft.com/office/drawing/2014/main" id="{593320AF-BD0E-204B-BF5D-B51D58EB88E0}"/>
              </a:ext>
            </a:extLst>
          </p:cNvPr>
          <p:cNvSpPr/>
          <p:nvPr userDrawn="1"/>
        </p:nvSpPr>
        <p:spPr>
          <a:xfrm>
            <a:off x="14221071" y="6724985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40">
                <a:moveTo>
                  <a:pt x="255196" y="0"/>
                </a:moveTo>
                <a:lnTo>
                  <a:pt x="209325" y="4111"/>
                </a:lnTo>
                <a:lnTo>
                  <a:pt x="166151" y="15966"/>
                </a:lnTo>
                <a:lnTo>
                  <a:pt x="126395" y="34842"/>
                </a:lnTo>
                <a:lnTo>
                  <a:pt x="90777" y="60019"/>
                </a:lnTo>
                <a:lnTo>
                  <a:pt x="60019" y="90777"/>
                </a:lnTo>
                <a:lnTo>
                  <a:pt x="34842" y="126395"/>
                </a:lnTo>
                <a:lnTo>
                  <a:pt x="15966" y="166151"/>
                </a:lnTo>
                <a:lnTo>
                  <a:pt x="4111" y="209325"/>
                </a:lnTo>
                <a:lnTo>
                  <a:pt x="0" y="255196"/>
                </a:lnTo>
                <a:lnTo>
                  <a:pt x="4111" y="301070"/>
                </a:lnTo>
                <a:lnTo>
                  <a:pt x="15966" y="344245"/>
                </a:lnTo>
                <a:lnTo>
                  <a:pt x="34842" y="384002"/>
                </a:lnTo>
                <a:lnTo>
                  <a:pt x="60019" y="419619"/>
                </a:lnTo>
                <a:lnTo>
                  <a:pt x="90777" y="450376"/>
                </a:lnTo>
                <a:lnTo>
                  <a:pt x="126395" y="475552"/>
                </a:lnTo>
                <a:lnTo>
                  <a:pt x="166151" y="494427"/>
                </a:lnTo>
                <a:lnTo>
                  <a:pt x="209325" y="506281"/>
                </a:lnTo>
                <a:lnTo>
                  <a:pt x="255196" y="510392"/>
                </a:lnTo>
                <a:lnTo>
                  <a:pt x="301067" y="506281"/>
                </a:lnTo>
                <a:lnTo>
                  <a:pt x="343299" y="494686"/>
                </a:lnTo>
                <a:lnTo>
                  <a:pt x="255196" y="494686"/>
                </a:lnTo>
                <a:lnTo>
                  <a:pt x="206990" y="489812"/>
                </a:lnTo>
                <a:lnTo>
                  <a:pt x="162063" y="475836"/>
                </a:lnTo>
                <a:lnTo>
                  <a:pt x="121386" y="453730"/>
                </a:lnTo>
                <a:lnTo>
                  <a:pt x="85929" y="424463"/>
                </a:lnTo>
                <a:lnTo>
                  <a:pt x="56662" y="389006"/>
                </a:lnTo>
                <a:lnTo>
                  <a:pt x="34555" y="348329"/>
                </a:lnTo>
                <a:lnTo>
                  <a:pt x="20580" y="303402"/>
                </a:lnTo>
                <a:lnTo>
                  <a:pt x="15706" y="255196"/>
                </a:lnTo>
                <a:lnTo>
                  <a:pt x="20580" y="206993"/>
                </a:lnTo>
                <a:lnTo>
                  <a:pt x="34555" y="162068"/>
                </a:lnTo>
                <a:lnTo>
                  <a:pt x="56662" y="121391"/>
                </a:lnTo>
                <a:lnTo>
                  <a:pt x="85929" y="85933"/>
                </a:lnTo>
                <a:lnTo>
                  <a:pt x="121386" y="56665"/>
                </a:lnTo>
                <a:lnTo>
                  <a:pt x="162063" y="34557"/>
                </a:lnTo>
                <a:lnTo>
                  <a:pt x="206990" y="20580"/>
                </a:lnTo>
                <a:lnTo>
                  <a:pt x="255196" y="15706"/>
                </a:lnTo>
                <a:lnTo>
                  <a:pt x="343295" y="15706"/>
                </a:lnTo>
                <a:lnTo>
                  <a:pt x="301067" y="4111"/>
                </a:lnTo>
                <a:lnTo>
                  <a:pt x="255196" y="0"/>
                </a:lnTo>
                <a:close/>
              </a:path>
              <a:path w="510540" h="510540">
                <a:moveTo>
                  <a:pt x="343295" y="15706"/>
                </a:moveTo>
                <a:lnTo>
                  <a:pt x="255196" y="15706"/>
                </a:lnTo>
                <a:lnTo>
                  <a:pt x="303402" y="20580"/>
                </a:lnTo>
                <a:lnTo>
                  <a:pt x="348329" y="34557"/>
                </a:lnTo>
                <a:lnTo>
                  <a:pt x="389006" y="56665"/>
                </a:lnTo>
                <a:lnTo>
                  <a:pt x="424463" y="85933"/>
                </a:lnTo>
                <a:lnTo>
                  <a:pt x="453730" y="121391"/>
                </a:lnTo>
                <a:lnTo>
                  <a:pt x="475836" y="162068"/>
                </a:lnTo>
                <a:lnTo>
                  <a:pt x="489812" y="206993"/>
                </a:lnTo>
                <a:lnTo>
                  <a:pt x="494686" y="255196"/>
                </a:lnTo>
                <a:lnTo>
                  <a:pt x="489812" y="303402"/>
                </a:lnTo>
                <a:lnTo>
                  <a:pt x="475836" y="348329"/>
                </a:lnTo>
                <a:lnTo>
                  <a:pt x="453730" y="389006"/>
                </a:lnTo>
                <a:lnTo>
                  <a:pt x="424463" y="424463"/>
                </a:lnTo>
                <a:lnTo>
                  <a:pt x="389006" y="453730"/>
                </a:lnTo>
                <a:lnTo>
                  <a:pt x="348329" y="475836"/>
                </a:lnTo>
                <a:lnTo>
                  <a:pt x="303402" y="489812"/>
                </a:lnTo>
                <a:lnTo>
                  <a:pt x="255196" y="494686"/>
                </a:lnTo>
                <a:lnTo>
                  <a:pt x="343299" y="494686"/>
                </a:lnTo>
                <a:lnTo>
                  <a:pt x="383997" y="475552"/>
                </a:lnTo>
                <a:lnTo>
                  <a:pt x="419615" y="450376"/>
                </a:lnTo>
                <a:lnTo>
                  <a:pt x="450372" y="419619"/>
                </a:lnTo>
                <a:lnTo>
                  <a:pt x="475550" y="384002"/>
                </a:lnTo>
                <a:lnTo>
                  <a:pt x="494426" y="344245"/>
                </a:lnTo>
                <a:lnTo>
                  <a:pt x="506281" y="301070"/>
                </a:lnTo>
                <a:lnTo>
                  <a:pt x="510392" y="255196"/>
                </a:lnTo>
                <a:lnTo>
                  <a:pt x="506281" y="209325"/>
                </a:lnTo>
                <a:lnTo>
                  <a:pt x="494426" y="166151"/>
                </a:lnTo>
                <a:lnTo>
                  <a:pt x="475550" y="126395"/>
                </a:lnTo>
                <a:lnTo>
                  <a:pt x="450372" y="90777"/>
                </a:lnTo>
                <a:lnTo>
                  <a:pt x="419615" y="60019"/>
                </a:lnTo>
                <a:lnTo>
                  <a:pt x="383997" y="34842"/>
                </a:lnTo>
                <a:lnTo>
                  <a:pt x="344241" y="15966"/>
                </a:lnTo>
                <a:lnTo>
                  <a:pt x="343295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03">
            <a:extLst>
              <a:ext uri="{FF2B5EF4-FFF2-40B4-BE49-F238E27FC236}">
                <a16:creationId xmlns:a16="http://schemas.microsoft.com/office/drawing/2014/main" id="{72F64877-39DD-5846-BE58-B3CD53056776}"/>
              </a:ext>
            </a:extLst>
          </p:cNvPr>
          <p:cNvSpPr/>
          <p:nvPr userDrawn="1"/>
        </p:nvSpPr>
        <p:spPr>
          <a:xfrm>
            <a:off x="15511321" y="6724985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40">
                <a:moveTo>
                  <a:pt x="255206" y="0"/>
                </a:moveTo>
                <a:lnTo>
                  <a:pt x="209332" y="4111"/>
                </a:lnTo>
                <a:lnTo>
                  <a:pt x="166156" y="15966"/>
                </a:lnTo>
                <a:lnTo>
                  <a:pt x="126398" y="34842"/>
                </a:lnTo>
                <a:lnTo>
                  <a:pt x="90779" y="60019"/>
                </a:lnTo>
                <a:lnTo>
                  <a:pt x="60020" y="90777"/>
                </a:lnTo>
                <a:lnTo>
                  <a:pt x="34842" y="126395"/>
                </a:lnTo>
                <a:lnTo>
                  <a:pt x="15966" y="166151"/>
                </a:lnTo>
                <a:lnTo>
                  <a:pt x="4111" y="209325"/>
                </a:lnTo>
                <a:lnTo>
                  <a:pt x="0" y="255196"/>
                </a:lnTo>
                <a:lnTo>
                  <a:pt x="4111" y="301070"/>
                </a:lnTo>
                <a:lnTo>
                  <a:pt x="15966" y="344245"/>
                </a:lnTo>
                <a:lnTo>
                  <a:pt x="34842" y="384002"/>
                </a:lnTo>
                <a:lnTo>
                  <a:pt x="60020" y="419619"/>
                </a:lnTo>
                <a:lnTo>
                  <a:pt x="90779" y="450376"/>
                </a:lnTo>
                <a:lnTo>
                  <a:pt x="126398" y="475552"/>
                </a:lnTo>
                <a:lnTo>
                  <a:pt x="166156" y="494427"/>
                </a:lnTo>
                <a:lnTo>
                  <a:pt x="209332" y="506281"/>
                </a:lnTo>
                <a:lnTo>
                  <a:pt x="255206" y="510392"/>
                </a:lnTo>
                <a:lnTo>
                  <a:pt x="301080" y="506281"/>
                </a:lnTo>
                <a:lnTo>
                  <a:pt x="343314" y="494686"/>
                </a:lnTo>
                <a:lnTo>
                  <a:pt x="255206" y="494686"/>
                </a:lnTo>
                <a:lnTo>
                  <a:pt x="207003" y="489812"/>
                </a:lnTo>
                <a:lnTo>
                  <a:pt x="162077" y="475836"/>
                </a:lnTo>
                <a:lnTo>
                  <a:pt x="121398" y="453730"/>
                </a:lnTo>
                <a:lnTo>
                  <a:pt x="85938" y="424463"/>
                </a:lnTo>
                <a:lnTo>
                  <a:pt x="56668" y="389006"/>
                </a:lnTo>
                <a:lnTo>
                  <a:pt x="34558" y="348329"/>
                </a:lnTo>
                <a:lnTo>
                  <a:pt x="20581" y="303402"/>
                </a:lnTo>
                <a:lnTo>
                  <a:pt x="15706" y="255196"/>
                </a:lnTo>
                <a:lnTo>
                  <a:pt x="20581" y="206993"/>
                </a:lnTo>
                <a:lnTo>
                  <a:pt x="34558" y="162068"/>
                </a:lnTo>
                <a:lnTo>
                  <a:pt x="56668" y="121391"/>
                </a:lnTo>
                <a:lnTo>
                  <a:pt x="85938" y="85933"/>
                </a:lnTo>
                <a:lnTo>
                  <a:pt x="121398" y="56665"/>
                </a:lnTo>
                <a:lnTo>
                  <a:pt x="162077" y="34557"/>
                </a:lnTo>
                <a:lnTo>
                  <a:pt x="207003" y="20580"/>
                </a:lnTo>
                <a:lnTo>
                  <a:pt x="255206" y="15706"/>
                </a:lnTo>
                <a:lnTo>
                  <a:pt x="343310" y="15706"/>
                </a:lnTo>
                <a:lnTo>
                  <a:pt x="301080" y="4111"/>
                </a:lnTo>
                <a:lnTo>
                  <a:pt x="255206" y="0"/>
                </a:lnTo>
                <a:close/>
              </a:path>
              <a:path w="510540" h="510540">
                <a:moveTo>
                  <a:pt x="343310" y="15706"/>
                </a:moveTo>
                <a:lnTo>
                  <a:pt x="255206" y="15706"/>
                </a:lnTo>
                <a:lnTo>
                  <a:pt x="303409" y="20580"/>
                </a:lnTo>
                <a:lnTo>
                  <a:pt x="348335" y="34557"/>
                </a:lnTo>
                <a:lnTo>
                  <a:pt x="389012" y="56665"/>
                </a:lnTo>
                <a:lnTo>
                  <a:pt x="424470" y="85933"/>
                </a:lnTo>
                <a:lnTo>
                  <a:pt x="453738" y="121391"/>
                </a:lnTo>
                <a:lnTo>
                  <a:pt x="475845" y="162068"/>
                </a:lnTo>
                <a:lnTo>
                  <a:pt x="489822" y="206993"/>
                </a:lnTo>
                <a:lnTo>
                  <a:pt x="494696" y="255196"/>
                </a:lnTo>
                <a:lnTo>
                  <a:pt x="489822" y="303402"/>
                </a:lnTo>
                <a:lnTo>
                  <a:pt x="475845" y="348329"/>
                </a:lnTo>
                <a:lnTo>
                  <a:pt x="453738" y="389006"/>
                </a:lnTo>
                <a:lnTo>
                  <a:pt x="424470" y="424463"/>
                </a:lnTo>
                <a:lnTo>
                  <a:pt x="389012" y="453730"/>
                </a:lnTo>
                <a:lnTo>
                  <a:pt x="348335" y="475836"/>
                </a:lnTo>
                <a:lnTo>
                  <a:pt x="303409" y="489812"/>
                </a:lnTo>
                <a:lnTo>
                  <a:pt x="255206" y="494686"/>
                </a:lnTo>
                <a:lnTo>
                  <a:pt x="343314" y="494686"/>
                </a:lnTo>
                <a:lnTo>
                  <a:pt x="384012" y="475552"/>
                </a:lnTo>
                <a:lnTo>
                  <a:pt x="419629" y="450376"/>
                </a:lnTo>
                <a:lnTo>
                  <a:pt x="450386" y="419619"/>
                </a:lnTo>
                <a:lnTo>
                  <a:pt x="475563" y="384002"/>
                </a:lnTo>
                <a:lnTo>
                  <a:pt x="494438" y="344245"/>
                </a:lnTo>
                <a:lnTo>
                  <a:pt x="506291" y="301070"/>
                </a:lnTo>
                <a:lnTo>
                  <a:pt x="510403" y="255196"/>
                </a:lnTo>
                <a:lnTo>
                  <a:pt x="506291" y="209325"/>
                </a:lnTo>
                <a:lnTo>
                  <a:pt x="494438" y="166151"/>
                </a:lnTo>
                <a:lnTo>
                  <a:pt x="475563" y="126395"/>
                </a:lnTo>
                <a:lnTo>
                  <a:pt x="450386" y="90777"/>
                </a:lnTo>
                <a:lnTo>
                  <a:pt x="419629" y="60019"/>
                </a:lnTo>
                <a:lnTo>
                  <a:pt x="384012" y="34842"/>
                </a:lnTo>
                <a:lnTo>
                  <a:pt x="344256" y="15966"/>
                </a:lnTo>
                <a:lnTo>
                  <a:pt x="343310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04">
            <a:extLst>
              <a:ext uri="{FF2B5EF4-FFF2-40B4-BE49-F238E27FC236}">
                <a16:creationId xmlns:a16="http://schemas.microsoft.com/office/drawing/2014/main" id="{FA8725C7-8B92-5242-8EEE-5D7DDF7C78DD}"/>
              </a:ext>
            </a:extLst>
          </p:cNvPr>
          <p:cNvSpPr/>
          <p:nvPr userDrawn="1"/>
        </p:nvSpPr>
        <p:spPr>
          <a:xfrm>
            <a:off x="16795639" y="6724985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40">
                <a:moveTo>
                  <a:pt x="255196" y="0"/>
                </a:moveTo>
                <a:lnTo>
                  <a:pt x="209325" y="4111"/>
                </a:lnTo>
                <a:lnTo>
                  <a:pt x="166151" y="15966"/>
                </a:lnTo>
                <a:lnTo>
                  <a:pt x="126395" y="34842"/>
                </a:lnTo>
                <a:lnTo>
                  <a:pt x="90777" y="60019"/>
                </a:lnTo>
                <a:lnTo>
                  <a:pt x="60019" y="90777"/>
                </a:lnTo>
                <a:lnTo>
                  <a:pt x="34842" y="126395"/>
                </a:lnTo>
                <a:lnTo>
                  <a:pt x="15966" y="166151"/>
                </a:lnTo>
                <a:lnTo>
                  <a:pt x="4111" y="209325"/>
                </a:lnTo>
                <a:lnTo>
                  <a:pt x="0" y="255196"/>
                </a:lnTo>
                <a:lnTo>
                  <a:pt x="4111" y="301070"/>
                </a:lnTo>
                <a:lnTo>
                  <a:pt x="15966" y="344245"/>
                </a:lnTo>
                <a:lnTo>
                  <a:pt x="34842" y="384002"/>
                </a:lnTo>
                <a:lnTo>
                  <a:pt x="60019" y="419619"/>
                </a:lnTo>
                <a:lnTo>
                  <a:pt x="90777" y="450376"/>
                </a:lnTo>
                <a:lnTo>
                  <a:pt x="126395" y="475552"/>
                </a:lnTo>
                <a:lnTo>
                  <a:pt x="166151" y="494427"/>
                </a:lnTo>
                <a:lnTo>
                  <a:pt x="209325" y="506281"/>
                </a:lnTo>
                <a:lnTo>
                  <a:pt x="255196" y="510392"/>
                </a:lnTo>
                <a:lnTo>
                  <a:pt x="301067" y="506281"/>
                </a:lnTo>
                <a:lnTo>
                  <a:pt x="343299" y="494686"/>
                </a:lnTo>
                <a:lnTo>
                  <a:pt x="255196" y="494686"/>
                </a:lnTo>
                <a:lnTo>
                  <a:pt x="206990" y="489812"/>
                </a:lnTo>
                <a:lnTo>
                  <a:pt x="162063" y="475836"/>
                </a:lnTo>
                <a:lnTo>
                  <a:pt x="121386" y="453730"/>
                </a:lnTo>
                <a:lnTo>
                  <a:pt x="85929" y="424463"/>
                </a:lnTo>
                <a:lnTo>
                  <a:pt x="56662" y="389006"/>
                </a:lnTo>
                <a:lnTo>
                  <a:pt x="34555" y="348329"/>
                </a:lnTo>
                <a:lnTo>
                  <a:pt x="20580" y="303402"/>
                </a:lnTo>
                <a:lnTo>
                  <a:pt x="15706" y="255196"/>
                </a:lnTo>
                <a:lnTo>
                  <a:pt x="20580" y="206993"/>
                </a:lnTo>
                <a:lnTo>
                  <a:pt x="34555" y="162068"/>
                </a:lnTo>
                <a:lnTo>
                  <a:pt x="56662" y="121391"/>
                </a:lnTo>
                <a:lnTo>
                  <a:pt x="85929" y="85933"/>
                </a:lnTo>
                <a:lnTo>
                  <a:pt x="121386" y="56665"/>
                </a:lnTo>
                <a:lnTo>
                  <a:pt x="162063" y="34557"/>
                </a:lnTo>
                <a:lnTo>
                  <a:pt x="206990" y="20580"/>
                </a:lnTo>
                <a:lnTo>
                  <a:pt x="255196" y="15706"/>
                </a:lnTo>
                <a:lnTo>
                  <a:pt x="343295" y="15706"/>
                </a:lnTo>
                <a:lnTo>
                  <a:pt x="301067" y="4111"/>
                </a:lnTo>
                <a:lnTo>
                  <a:pt x="255196" y="0"/>
                </a:lnTo>
                <a:close/>
              </a:path>
              <a:path w="510540" h="510540">
                <a:moveTo>
                  <a:pt x="343295" y="15706"/>
                </a:moveTo>
                <a:lnTo>
                  <a:pt x="255196" y="15706"/>
                </a:lnTo>
                <a:lnTo>
                  <a:pt x="303402" y="20580"/>
                </a:lnTo>
                <a:lnTo>
                  <a:pt x="348329" y="34557"/>
                </a:lnTo>
                <a:lnTo>
                  <a:pt x="389006" y="56665"/>
                </a:lnTo>
                <a:lnTo>
                  <a:pt x="424463" y="85933"/>
                </a:lnTo>
                <a:lnTo>
                  <a:pt x="453730" y="121391"/>
                </a:lnTo>
                <a:lnTo>
                  <a:pt x="475836" y="162068"/>
                </a:lnTo>
                <a:lnTo>
                  <a:pt x="489812" y="206993"/>
                </a:lnTo>
                <a:lnTo>
                  <a:pt x="494686" y="255196"/>
                </a:lnTo>
                <a:lnTo>
                  <a:pt x="489812" y="303402"/>
                </a:lnTo>
                <a:lnTo>
                  <a:pt x="475836" y="348329"/>
                </a:lnTo>
                <a:lnTo>
                  <a:pt x="453730" y="389006"/>
                </a:lnTo>
                <a:lnTo>
                  <a:pt x="424463" y="424463"/>
                </a:lnTo>
                <a:lnTo>
                  <a:pt x="389006" y="453730"/>
                </a:lnTo>
                <a:lnTo>
                  <a:pt x="348329" y="475836"/>
                </a:lnTo>
                <a:lnTo>
                  <a:pt x="303402" y="489812"/>
                </a:lnTo>
                <a:lnTo>
                  <a:pt x="255196" y="494686"/>
                </a:lnTo>
                <a:lnTo>
                  <a:pt x="343299" y="494686"/>
                </a:lnTo>
                <a:lnTo>
                  <a:pt x="383997" y="475552"/>
                </a:lnTo>
                <a:lnTo>
                  <a:pt x="419615" y="450376"/>
                </a:lnTo>
                <a:lnTo>
                  <a:pt x="450372" y="419619"/>
                </a:lnTo>
                <a:lnTo>
                  <a:pt x="475550" y="384002"/>
                </a:lnTo>
                <a:lnTo>
                  <a:pt x="494426" y="344245"/>
                </a:lnTo>
                <a:lnTo>
                  <a:pt x="506281" y="301070"/>
                </a:lnTo>
                <a:lnTo>
                  <a:pt x="510392" y="255196"/>
                </a:lnTo>
                <a:lnTo>
                  <a:pt x="506281" y="209325"/>
                </a:lnTo>
                <a:lnTo>
                  <a:pt x="494426" y="166151"/>
                </a:lnTo>
                <a:lnTo>
                  <a:pt x="475550" y="126395"/>
                </a:lnTo>
                <a:lnTo>
                  <a:pt x="450372" y="90777"/>
                </a:lnTo>
                <a:lnTo>
                  <a:pt x="419615" y="60019"/>
                </a:lnTo>
                <a:lnTo>
                  <a:pt x="383997" y="34842"/>
                </a:lnTo>
                <a:lnTo>
                  <a:pt x="344241" y="15966"/>
                </a:lnTo>
                <a:lnTo>
                  <a:pt x="343295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05">
            <a:extLst>
              <a:ext uri="{FF2B5EF4-FFF2-40B4-BE49-F238E27FC236}">
                <a16:creationId xmlns:a16="http://schemas.microsoft.com/office/drawing/2014/main" id="{AD214461-2054-5A46-9689-9BA80145F1DA}"/>
              </a:ext>
            </a:extLst>
          </p:cNvPr>
          <p:cNvSpPr/>
          <p:nvPr userDrawn="1"/>
        </p:nvSpPr>
        <p:spPr>
          <a:xfrm>
            <a:off x="18039467" y="6724985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40">
                <a:moveTo>
                  <a:pt x="255206" y="0"/>
                </a:moveTo>
                <a:lnTo>
                  <a:pt x="209332" y="4111"/>
                </a:lnTo>
                <a:lnTo>
                  <a:pt x="166156" y="15966"/>
                </a:lnTo>
                <a:lnTo>
                  <a:pt x="126398" y="34842"/>
                </a:lnTo>
                <a:lnTo>
                  <a:pt x="90779" y="60019"/>
                </a:lnTo>
                <a:lnTo>
                  <a:pt x="60020" y="90777"/>
                </a:lnTo>
                <a:lnTo>
                  <a:pt x="34842" y="126395"/>
                </a:lnTo>
                <a:lnTo>
                  <a:pt x="15966" y="166151"/>
                </a:lnTo>
                <a:lnTo>
                  <a:pt x="4111" y="209325"/>
                </a:lnTo>
                <a:lnTo>
                  <a:pt x="0" y="255196"/>
                </a:lnTo>
                <a:lnTo>
                  <a:pt x="4111" y="301070"/>
                </a:lnTo>
                <a:lnTo>
                  <a:pt x="15966" y="344245"/>
                </a:lnTo>
                <a:lnTo>
                  <a:pt x="34842" y="384002"/>
                </a:lnTo>
                <a:lnTo>
                  <a:pt x="60020" y="419619"/>
                </a:lnTo>
                <a:lnTo>
                  <a:pt x="90779" y="450376"/>
                </a:lnTo>
                <a:lnTo>
                  <a:pt x="126398" y="475552"/>
                </a:lnTo>
                <a:lnTo>
                  <a:pt x="166156" y="494427"/>
                </a:lnTo>
                <a:lnTo>
                  <a:pt x="209332" y="506281"/>
                </a:lnTo>
                <a:lnTo>
                  <a:pt x="255206" y="510392"/>
                </a:lnTo>
                <a:lnTo>
                  <a:pt x="301080" y="506281"/>
                </a:lnTo>
                <a:lnTo>
                  <a:pt x="343314" y="494686"/>
                </a:lnTo>
                <a:lnTo>
                  <a:pt x="255206" y="494686"/>
                </a:lnTo>
                <a:lnTo>
                  <a:pt x="207003" y="489812"/>
                </a:lnTo>
                <a:lnTo>
                  <a:pt x="162077" y="475836"/>
                </a:lnTo>
                <a:lnTo>
                  <a:pt x="121398" y="453730"/>
                </a:lnTo>
                <a:lnTo>
                  <a:pt x="85938" y="424463"/>
                </a:lnTo>
                <a:lnTo>
                  <a:pt x="56668" y="389006"/>
                </a:lnTo>
                <a:lnTo>
                  <a:pt x="34558" y="348329"/>
                </a:lnTo>
                <a:lnTo>
                  <a:pt x="20581" y="303402"/>
                </a:lnTo>
                <a:lnTo>
                  <a:pt x="15706" y="255196"/>
                </a:lnTo>
                <a:lnTo>
                  <a:pt x="20581" y="206993"/>
                </a:lnTo>
                <a:lnTo>
                  <a:pt x="34558" y="162068"/>
                </a:lnTo>
                <a:lnTo>
                  <a:pt x="56668" y="121391"/>
                </a:lnTo>
                <a:lnTo>
                  <a:pt x="85938" y="85933"/>
                </a:lnTo>
                <a:lnTo>
                  <a:pt x="121398" y="56665"/>
                </a:lnTo>
                <a:lnTo>
                  <a:pt x="162077" y="34557"/>
                </a:lnTo>
                <a:lnTo>
                  <a:pt x="207003" y="20580"/>
                </a:lnTo>
                <a:lnTo>
                  <a:pt x="255206" y="15706"/>
                </a:lnTo>
                <a:lnTo>
                  <a:pt x="343310" y="15706"/>
                </a:lnTo>
                <a:lnTo>
                  <a:pt x="301080" y="4111"/>
                </a:lnTo>
                <a:lnTo>
                  <a:pt x="255206" y="0"/>
                </a:lnTo>
                <a:close/>
              </a:path>
              <a:path w="510540" h="510540">
                <a:moveTo>
                  <a:pt x="343310" y="15706"/>
                </a:moveTo>
                <a:lnTo>
                  <a:pt x="255206" y="15706"/>
                </a:lnTo>
                <a:lnTo>
                  <a:pt x="303409" y="20580"/>
                </a:lnTo>
                <a:lnTo>
                  <a:pt x="348335" y="34557"/>
                </a:lnTo>
                <a:lnTo>
                  <a:pt x="389012" y="56665"/>
                </a:lnTo>
                <a:lnTo>
                  <a:pt x="424470" y="85933"/>
                </a:lnTo>
                <a:lnTo>
                  <a:pt x="453738" y="121391"/>
                </a:lnTo>
                <a:lnTo>
                  <a:pt x="475845" y="162068"/>
                </a:lnTo>
                <a:lnTo>
                  <a:pt x="489822" y="206993"/>
                </a:lnTo>
                <a:lnTo>
                  <a:pt x="494696" y="255196"/>
                </a:lnTo>
                <a:lnTo>
                  <a:pt x="489822" y="303402"/>
                </a:lnTo>
                <a:lnTo>
                  <a:pt x="475845" y="348329"/>
                </a:lnTo>
                <a:lnTo>
                  <a:pt x="453738" y="389006"/>
                </a:lnTo>
                <a:lnTo>
                  <a:pt x="424470" y="424463"/>
                </a:lnTo>
                <a:lnTo>
                  <a:pt x="389012" y="453730"/>
                </a:lnTo>
                <a:lnTo>
                  <a:pt x="348335" y="475836"/>
                </a:lnTo>
                <a:lnTo>
                  <a:pt x="303409" y="489812"/>
                </a:lnTo>
                <a:lnTo>
                  <a:pt x="255206" y="494686"/>
                </a:lnTo>
                <a:lnTo>
                  <a:pt x="343314" y="494686"/>
                </a:lnTo>
                <a:lnTo>
                  <a:pt x="384012" y="475552"/>
                </a:lnTo>
                <a:lnTo>
                  <a:pt x="419629" y="450376"/>
                </a:lnTo>
                <a:lnTo>
                  <a:pt x="450386" y="419619"/>
                </a:lnTo>
                <a:lnTo>
                  <a:pt x="475563" y="384002"/>
                </a:lnTo>
                <a:lnTo>
                  <a:pt x="494438" y="344245"/>
                </a:lnTo>
                <a:lnTo>
                  <a:pt x="506291" y="301070"/>
                </a:lnTo>
                <a:lnTo>
                  <a:pt x="510403" y="255196"/>
                </a:lnTo>
                <a:lnTo>
                  <a:pt x="506291" y="209325"/>
                </a:lnTo>
                <a:lnTo>
                  <a:pt x="494438" y="166151"/>
                </a:lnTo>
                <a:lnTo>
                  <a:pt x="475563" y="126395"/>
                </a:lnTo>
                <a:lnTo>
                  <a:pt x="450386" y="90777"/>
                </a:lnTo>
                <a:lnTo>
                  <a:pt x="419629" y="60019"/>
                </a:lnTo>
                <a:lnTo>
                  <a:pt x="384012" y="34842"/>
                </a:lnTo>
                <a:lnTo>
                  <a:pt x="344256" y="15966"/>
                </a:lnTo>
                <a:lnTo>
                  <a:pt x="343310" y="15706"/>
                </a:lnTo>
                <a:close/>
              </a:path>
            </a:pathLst>
          </a:custGeom>
          <a:solidFill>
            <a:srgbClr val="282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06">
            <a:extLst>
              <a:ext uri="{FF2B5EF4-FFF2-40B4-BE49-F238E27FC236}">
                <a16:creationId xmlns:a16="http://schemas.microsoft.com/office/drawing/2014/main" id="{35CDB105-D231-5741-A536-E41C6711F025}"/>
              </a:ext>
            </a:extLst>
          </p:cNvPr>
          <p:cNvSpPr/>
          <p:nvPr userDrawn="1"/>
        </p:nvSpPr>
        <p:spPr>
          <a:xfrm>
            <a:off x="8272839" y="7443550"/>
            <a:ext cx="1675764" cy="0"/>
          </a:xfrm>
          <a:custGeom>
            <a:avLst/>
            <a:gdLst/>
            <a:ahLst/>
            <a:cxnLst/>
            <a:rect l="l" t="t" r="r" b="b"/>
            <a:pathLst>
              <a:path w="1675765">
                <a:moveTo>
                  <a:pt x="1675341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07">
            <a:extLst>
              <a:ext uri="{FF2B5EF4-FFF2-40B4-BE49-F238E27FC236}">
                <a16:creationId xmlns:a16="http://schemas.microsoft.com/office/drawing/2014/main" id="{0F21AB47-FCDA-8F4A-B52F-F8E7167A2B53}"/>
              </a:ext>
            </a:extLst>
          </p:cNvPr>
          <p:cNvSpPr/>
          <p:nvPr userDrawn="1"/>
        </p:nvSpPr>
        <p:spPr>
          <a:xfrm>
            <a:off x="10731286" y="7443550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08">
            <a:extLst>
              <a:ext uri="{FF2B5EF4-FFF2-40B4-BE49-F238E27FC236}">
                <a16:creationId xmlns:a16="http://schemas.microsoft.com/office/drawing/2014/main" id="{CD91D1E5-F66E-F248-911D-725324BE85AF}"/>
              </a:ext>
            </a:extLst>
          </p:cNvPr>
          <p:cNvSpPr/>
          <p:nvPr userDrawn="1"/>
        </p:nvSpPr>
        <p:spPr>
          <a:xfrm>
            <a:off x="11929947" y="7443550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4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09">
            <a:extLst>
              <a:ext uri="{FF2B5EF4-FFF2-40B4-BE49-F238E27FC236}">
                <a16:creationId xmlns:a16="http://schemas.microsoft.com/office/drawing/2014/main" id="{192497F1-F5BF-F64C-8712-47E74650F925}"/>
              </a:ext>
            </a:extLst>
          </p:cNvPr>
          <p:cNvSpPr/>
          <p:nvPr userDrawn="1"/>
        </p:nvSpPr>
        <p:spPr>
          <a:xfrm>
            <a:off x="13031240" y="7441341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3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10">
            <a:extLst>
              <a:ext uri="{FF2B5EF4-FFF2-40B4-BE49-F238E27FC236}">
                <a16:creationId xmlns:a16="http://schemas.microsoft.com/office/drawing/2014/main" id="{E661D3BC-5D64-CD49-8051-1089699B2C78}"/>
              </a:ext>
            </a:extLst>
          </p:cNvPr>
          <p:cNvSpPr/>
          <p:nvPr userDrawn="1"/>
        </p:nvSpPr>
        <p:spPr>
          <a:xfrm>
            <a:off x="14303402" y="7441341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3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211">
            <a:extLst>
              <a:ext uri="{FF2B5EF4-FFF2-40B4-BE49-F238E27FC236}">
                <a16:creationId xmlns:a16="http://schemas.microsoft.com/office/drawing/2014/main" id="{A14DB781-F131-8043-8431-8E2971B23C46}"/>
              </a:ext>
            </a:extLst>
          </p:cNvPr>
          <p:cNvSpPr/>
          <p:nvPr userDrawn="1"/>
        </p:nvSpPr>
        <p:spPr>
          <a:xfrm>
            <a:off x="15593662" y="7441341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3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212">
            <a:extLst>
              <a:ext uri="{FF2B5EF4-FFF2-40B4-BE49-F238E27FC236}">
                <a16:creationId xmlns:a16="http://schemas.microsoft.com/office/drawing/2014/main" id="{B0C335A5-E5A6-5342-8E67-C93C852A4B16}"/>
              </a:ext>
            </a:extLst>
          </p:cNvPr>
          <p:cNvSpPr/>
          <p:nvPr userDrawn="1"/>
        </p:nvSpPr>
        <p:spPr>
          <a:xfrm>
            <a:off x="16877971" y="7441341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3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213">
            <a:extLst>
              <a:ext uri="{FF2B5EF4-FFF2-40B4-BE49-F238E27FC236}">
                <a16:creationId xmlns:a16="http://schemas.microsoft.com/office/drawing/2014/main" id="{FA4F9057-3659-524B-BFEC-CCECB86719EC}"/>
              </a:ext>
            </a:extLst>
          </p:cNvPr>
          <p:cNvSpPr/>
          <p:nvPr userDrawn="1"/>
        </p:nvSpPr>
        <p:spPr>
          <a:xfrm>
            <a:off x="18121808" y="7441341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354439" y="0"/>
                </a:moveTo>
                <a:lnTo>
                  <a:pt x="0" y="0"/>
                </a:lnTo>
              </a:path>
            </a:pathLst>
          </a:custGeom>
          <a:ln w="10470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8625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9BF6BB-AC7B-A445-AEA0-ACA29807038F}"/>
              </a:ext>
            </a:extLst>
          </p:cNvPr>
          <p:cNvSpPr txBox="1"/>
          <p:nvPr userDrawn="1"/>
        </p:nvSpPr>
        <p:spPr>
          <a:xfrm>
            <a:off x="992609" y="1324046"/>
            <a:ext cx="782265" cy="8728003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6125"/>
              </a:lnSpc>
            </a:pPr>
            <a:r>
              <a:rPr lang="en-US" sz="4900" spc="15" dirty="0">
                <a:solidFill>
                  <a:srgbClr val="282471"/>
                </a:solidFill>
                <a:latin typeface="Calibre-Light"/>
                <a:cs typeface="Calibre-Light"/>
              </a:rPr>
              <a:t>Impact</a:t>
            </a:r>
            <a:endParaRPr sz="4900" dirty="0">
              <a:latin typeface="Calibre-Light"/>
              <a:cs typeface="Calibre-Light"/>
            </a:endParaRPr>
          </a:p>
        </p:txBody>
      </p:sp>
      <p:pic>
        <p:nvPicPr>
          <p:cNvPr id="304" name="object 3">
            <a:extLst>
              <a:ext uri="{FF2B5EF4-FFF2-40B4-BE49-F238E27FC236}">
                <a16:creationId xmlns:a16="http://schemas.microsoft.com/office/drawing/2014/main" id="{C38FE456-4EFB-5543-A382-F5FBC9CF67E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530" y="1673006"/>
            <a:ext cx="7904597" cy="7977982"/>
          </a:xfrm>
          <a:prstGeom prst="rect">
            <a:avLst/>
          </a:prstGeom>
        </p:spPr>
      </p:pic>
      <p:pic>
        <p:nvPicPr>
          <p:cNvPr id="305" name="object 4">
            <a:extLst>
              <a:ext uri="{FF2B5EF4-FFF2-40B4-BE49-F238E27FC236}">
                <a16:creationId xmlns:a16="http://schemas.microsoft.com/office/drawing/2014/main" id="{C16A5A03-B7AC-2E4B-8C8C-92A663CE258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2126" y="7015482"/>
            <a:ext cx="11431589" cy="3036567"/>
          </a:xfrm>
          <a:prstGeom prst="rect">
            <a:avLst/>
          </a:prstGeom>
        </p:spPr>
      </p:pic>
      <p:sp>
        <p:nvSpPr>
          <p:cNvPr id="306" name="object 6">
            <a:extLst>
              <a:ext uri="{FF2B5EF4-FFF2-40B4-BE49-F238E27FC236}">
                <a16:creationId xmlns:a16="http://schemas.microsoft.com/office/drawing/2014/main" id="{DA672202-6A9A-E741-A300-8942ECD5203D}"/>
              </a:ext>
            </a:extLst>
          </p:cNvPr>
          <p:cNvSpPr/>
          <p:nvPr userDrawn="1"/>
        </p:nvSpPr>
        <p:spPr>
          <a:xfrm>
            <a:off x="12868718" y="1291846"/>
            <a:ext cx="5005705" cy="0"/>
          </a:xfrm>
          <a:custGeom>
            <a:avLst/>
            <a:gdLst/>
            <a:ahLst/>
            <a:cxnLst/>
            <a:rect l="l" t="t" r="r" b="b"/>
            <a:pathLst>
              <a:path w="5005705">
                <a:moveTo>
                  <a:pt x="0" y="0"/>
                </a:moveTo>
                <a:lnTo>
                  <a:pt x="5005083" y="0"/>
                </a:lnTo>
              </a:path>
            </a:pathLst>
          </a:custGeom>
          <a:ln w="7853">
            <a:solidFill>
              <a:srgbClr val="58C2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7">
            <a:extLst>
              <a:ext uri="{FF2B5EF4-FFF2-40B4-BE49-F238E27FC236}">
                <a16:creationId xmlns:a16="http://schemas.microsoft.com/office/drawing/2014/main" id="{F1FE488B-D5E5-F84D-A0D3-7E10A100A875}"/>
              </a:ext>
            </a:extLst>
          </p:cNvPr>
          <p:cNvSpPr txBox="1"/>
          <p:nvPr userDrawn="1"/>
        </p:nvSpPr>
        <p:spPr>
          <a:xfrm>
            <a:off x="12856018" y="1594581"/>
            <a:ext cx="4719320" cy="4232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8770">
              <a:lnSpc>
                <a:spcPts val="3500"/>
              </a:lnSpc>
              <a:spcBef>
                <a:spcPts val="100"/>
              </a:spcBef>
            </a:pPr>
            <a:r>
              <a:rPr sz="2800" spc="-70" dirty="0">
                <a:solidFill>
                  <a:srgbClr val="58C2AA"/>
                </a:solidFill>
                <a:latin typeface="Calibre Regular"/>
                <a:cs typeface="Calibre Regular"/>
              </a:rPr>
              <a:t>“A</a:t>
            </a:r>
            <a:r>
              <a:rPr sz="2800" spc="13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25" dirty="0">
                <a:solidFill>
                  <a:srgbClr val="58C2AA"/>
                </a:solidFill>
                <a:latin typeface="Calibre Regular"/>
                <a:cs typeface="Calibre Regular"/>
              </a:rPr>
              <a:t>net</a:t>
            </a:r>
            <a:r>
              <a:rPr sz="2800" spc="13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35" dirty="0">
                <a:solidFill>
                  <a:srgbClr val="58C2AA"/>
                </a:solidFill>
                <a:latin typeface="Calibre Regular"/>
                <a:cs typeface="Calibre Regular"/>
              </a:rPr>
              <a:t>benefit</a:t>
            </a:r>
            <a:r>
              <a:rPr sz="2800" spc="140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5" dirty="0">
                <a:solidFill>
                  <a:srgbClr val="58C2AA"/>
                </a:solidFill>
                <a:latin typeface="Calibre Regular"/>
                <a:cs typeface="Calibre Regular"/>
              </a:rPr>
              <a:t>of</a:t>
            </a:r>
            <a:r>
              <a:rPr sz="2800" spc="13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35" dirty="0">
                <a:solidFill>
                  <a:srgbClr val="58C2AA"/>
                </a:solidFill>
                <a:latin typeface="Calibre Regular"/>
                <a:cs typeface="Calibre Regular"/>
              </a:rPr>
              <a:t>$3.7</a:t>
            </a:r>
            <a:r>
              <a:rPr sz="2800" spc="13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20" dirty="0">
                <a:solidFill>
                  <a:srgbClr val="58C2AA"/>
                </a:solidFill>
                <a:latin typeface="Calibre Regular"/>
                <a:cs typeface="Calibre Regular"/>
              </a:rPr>
              <a:t>billion</a:t>
            </a:r>
            <a:r>
              <a:rPr sz="2800" spc="140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15" dirty="0">
                <a:solidFill>
                  <a:srgbClr val="58C2AA"/>
                </a:solidFill>
                <a:latin typeface="Calibre Regular"/>
                <a:cs typeface="Calibre Regular"/>
              </a:rPr>
              <a:t>is </a:t>
            </a:r>
            <a:r>
              <a:rPr sz="2800" spc="20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25" dirty="0">
                <a:solidFill>
                  <a:srgbClr val="58C2AA"/>
                </a:solidFill>
                <a:latin typeface="Calibre Regular"/>
                <a:cs typeface="Calibre Regular"/>
              </a:rPr>
              <a:t>equivalent</a:t>
            </a:r>
            <a:r>
              <a:rPr sz="2800" spc="13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dirty="0">
                <a:solidFill>
                  <a:srgbClr val="58C2AA"/>
                </a:solidFill>
                <a:latin typeface="Calibre Regular"/>
                <a:cs typeface="Calibre Regular"/>
              </a:rPr>
              <a:t>to</a:t>
            </a:r>
            <a:r>
              <a:rPr sz="2800" spc="140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35" dirty="0">
                <a:solidFill>
                  <a:srgbClr val="58C2AA"/>
                </a:solidFill>
                <a:latin typeface="Calibre Regular"/>
                <a:cs typeface="Calibre Regular"/>
              </a:rPr>
              <a:t>$15</a:t>
            </a:r>
            <a:r>
              <a:rPr sz="2800" spc="13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5" dirty="0">
                <a:solidFill>
                  <a:srgbClr val="58C2AA"/>
                </a:solidFill>
                <a:latin typeface="Calibre Regular"/>
                <a:cs typeface="Calibre Regular"/>
              </a:rPr>
              <a:t>of</a:t>
            </a:r>
            <a:r>
              <a:rPr sz="2800" spc="140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35" dirty="0">
                <a:solidFill>
                  <a:srgbClr val="58C2AA"/>
                </a:solidFill>
                <a:latin typeface="Calibre Regular"/>
                <a:cs typeface="Calibre Regular"/>
              </a:rPr>
              <a:t>benefit</a:t>
            </a:r>
            <a:r>
              <a:rPr sz="2800" spc="13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15" dirty="0">
                <a:solidFill>
                  <a:srgbClr val="58C2AA"/>
                </a:solidFill>
                <a:latin typeface="Calibre Regular"/>
                <a:cs typeface="Calibre Regular"/>
              </a:rPr>
              <a:t>for </a:t>
            </a:r>
            <a:r>
              <a:rPr sz="2800" spc="-600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25" dirty="0">
                <a:solidFill>
                  <a:srgbClr val="58C2AA"/>
                </a:solidFill>
                <a:latin typeface="Calibre Regular"/>
                <a:cs typeface="Calibre Regular"/>
              </a:rPr>
              <a:t>every</a:t>
            </a:r>
            <a:r>
              <a:rPr sz="2800" spc="12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30" dirty="0">
                <a:solidFill>
                  <a:srgbClr val="58C2AA"/>
                </a:solidFill>
                <a:latin typeface="Calibre Regular"/>
                <a:cs typeface="Calibre Regular"/>
              </a:rPr>
              <a:t>$1</a:t>
            </a:r>
            <a:r>
              <a:rPr sz="2800" spc="130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10" dirty="0">
                <a:solidFill>
                  <a:srgbClr val="58C2AA"/>
                </a:solidFill>
                <a:latin typeface="Calibre Regular"/>
                <a:cs typeface="Calibre Regular"/>
              </a:rPr>
              <a:t>in</a:t>
            </a:r>
            <a:r>
              <a:rPr sz="2800" spc="130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35" dirty="0">
                <a:solidFill>
                  <a:srgbClr val="58C2AA"/>
                </a:solidFill>
                <a:latin typeface="Calibre Regular"/>
                <a:cs typeface="Calibre Regular"/>
              </a:rPr>
              <a:t>economic</a:t>
            </a:r>
            <a:r>
              <a:rPr sz="2800" spc="130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35" dirty="0">
                <a:solidFill>
                  <a:srgbClr val="58C2AA"/>
                </a:solidFill>
                <a:latin typeface="Calibre Regular"/>
                <a:cs typeface="Calibre Regular"/>
              </a:rPr>
              <a:t>cost</a:t>
            </a:r>
            <a:r>
              <a:rPr sz="2800" spc="130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dirty="0">
                <a:solidFill>
                  <a:srgbClr val="58C2AA"/>
                </a:solidFill>
                <a:latin typeface="Calibre Regular"/>
                <a:cs typeface="Calibre Regular"/>
              </a:rPr>
              <a:t>—</a:t>
            </a:r>
            <a:r>
              <a:rPr sz="2800" spc="130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dirty="0">
                <a:solidFill>
                  <a:srgbClr val="58C2AA"/>
                </a:solidFill>
                <a:latin typeface="Calibre Regular"/>
                <a:cs typeface="Calibre Regular"/>
              </a:rPr>
              <a:t>a</a:t>
            </a:r>
            <a:endParaRPr sz="2800" dirty="0">
              <a:latin typeface="Calibre Regular"/>
              <a:cs typeface="Calibre Regular"/>
            </a:endParaRPr>
          </a:p>
          <a:p>
            <a:pPr marL="12700" marR="5080">
              <a:lnSpc>
                <a:spcPts val="3500"/>
              </a:lnSpc>
              <a:spcBef>
                <a:spcPts val="15"/>
              </a:spcBef>
            </a:pPr>
            <a:r>
              <a:rPr sz="2800" spc="25" dirty="0">
                <a:solidFill>
                  <a:srgbClr val="58C2AA"/>
                </a:solidFill>
                <a:latin typeface="Calibre Regular"/>
                <a:cs typeface="Calibre Regular"/>
              </a:rPr>
              <a:t>substantial</a:t>
            </a:r>
            <a:r>
              <a:rPr sz="2800" spc="140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10" dirty="0">
                <a:solidFill>
                  <a:srgbClr val="58C2AA"/>
                </a:solidFill>
                <a:latin typeface="Calibre Regular"/>
                <a:cs typeface="Calibre Regular"/>
              </a:rPr>
              <a:t>return</a:t>
            </a:r>
            <a:r>
              <a:rPr sz="2800" spc="14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15" dirty="0">
                <a:solidFill>
                  <a:srgbClr val="58C2AA"/>
                </a:solidFill>
                <a:latin typeface="Calibre Regular"/>
                <a:cs typeface="Calibre Regular"/>
              </a:rPr>
              <a:t>on</a:t>
            </a:r>
            <a:r>
              <a:rPr sz="2800" spc="14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20" dirty="0">
                <a:solidFill>
                  <a:srgbClr val="58C2AA"/>
                </a:solidFill>
                <a:latin typeface="Calibre Regular"/>
                <a:cs typeface="Calibre Regular"/>
              </a:rPr>
              <a:t>investment, </a:t>
            </a:r>
            <a:r>
              <a:rPr sz="2800" spc="-60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20" dirty="0">
                <a:solidFill>
                  <a:srgbClr val="58C2AA"/>
                </a:solidFill>
                <a:latin typeface="Calibre Regular"/>
                <a:cs typeface="Calibre Regular"/>
              </a:rPr>
              <a:t>and</a:t>
            </a:r>
            <a:r>
              <a:rPr sz="2800" spc="13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30" dirty="0">
                <a:solidFill>
                  <a:srgbClr val="58C2AA"/>
                </a:solidFill>
                <a:latin typeface="Calibre Regular"/>
                <a:cs typeface="Calibre Regular"/>
              </a:rPr>
              <a:t>consistent</a:t>
            </a:r>
            <a:r>
              <a:rPr sz="2800" spc="13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15" dirty="0">
                <a:solidFill>
                  <a:srgbClr val="58C2AA"/>
                </a:solidFill>
                <a:latin typeface="Calibre Regular"/>
                <a:cs typeface="Calibre Regular"/>
              </a:rPr>
              <a:t>with</a:t>
            </a:r>
            <a:r>
              <a:rPr sz="2800" spc="13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25" dirty="0">
                <a:solidFill>
                  <a:srgbClr val="58C2AA"/>
                </a:solidFill>
                <a:latin typeface="Calibre Regular"/>
                <a:cs typeface="Calibre Regular"/>
              </a:rPr>
              <a:t>other </a:t>
            </a:r>
            <a:r>
              <a:rPr sz="2800" spc="30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35" dirty="0">
                <a:solidFill>
                  <a:srgbClr val="58C2AA"/>
                </a:solidFill>
                <a:latin typeface="Calibre Regular"/>
                <a:cs typeface="Calibre Regular"/>
              </a:rPr>
              <a:t>economic</a:t>
            </a:r>
            <a:r>
              <a:rPr sz="2800" spc="13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35" dirty="0">
                <a:solidFill>
                  <a:srgbClr val="58C2AA"/>
                </a:solidFill>
                <a:latin typeface="Calibre Regular"/>
                <a:cs typeface="Calibre Regular"/>
              </a:rPr>
              <a:t>assessments</a:t>
            </a:r>
            <a:r>
              <a:rPr sz="2800" spc="140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5" dirty="0">
                <a:solidFill>
                  <a:srgbClr val="58C2AA"/>
                </a:solidFill>
                <a:latin typeface="Calibre Regular"/>
                <a:cs typeface="Calibre Regular"/>
              </a:rPr>
              <a:t>of</a:t>
            </a:r>
            <a:r>
              <a:rPr sz="2800" spc="13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25" dirty="0">
                <a:solidFill>
                  <a:srgbClr val="58C2AA"/>
                </a:solidFill>
                <a:latin typeface="Calibre Regular"/>
                <a:cs typeface="Calibre Regular"/>
              </a:rPr>
              <a:t>similar </a:t>
            </a:r>
            <a:r>
              <a:rPr sz="2800" spc="-600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20" dirty="0">
                <a:solidFill>
                  <a:srgbClr val="58C2AA"/>
                </a:solidFill>
                <a:latin typeface="Calibre Regular"/>
                <a:cs typeface="Calibre Regular"/>
              </a:rPr>
              <a:t>initiatives,</a:t>
            </a:r>
            <a:r>
              <a:rPr sz="2800" spc="13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10" dirty="0">
                <a:solidFill>
                  <a:srgbClr val="58C2AA"/>
                </a:solidFill>
                <a:latin typeface="Calibre Regular"/>
                <a:cs typeface="Calibre Regular"/>
              </a:rPr>
              <a:t>in</a:t>
            </a:r>
            <a:r>
              <a:rPr sz="2800" spc="140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20" dirty="0">
                <a:solidFill>
                  <a:srgbClr val="58C2AA"/>
                </a:solidFill>
                <a:latin typeface="Calibre Regular"/>
                <a:cs typeface="Calibre Regular"/>
              </a:rPr>
              <a:t>Australia</a:t>
            </a:r>
            <a:r>
              <a:rPr sz="2800" spc="13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20" dirty="0">
                <a:solidFill>
                  <a:srgbClr val="58C2AA"/>
                </a:solidFill>
                <a:latin typeface="Calibre Regular"/>
                <a:cs typeface="Calibre Regular"/>
              </a:rPr>
              <a:t>and</a:t>
            </a:r>
            <a:r>
              <a:rPr sz="2800" spc="140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10" dirty="0">
                <a:solidFill>
                  <a:srgbClr val="58C2AA"/>
                </a:solidFill>
                <a:latin typeface="Calibre Regular"/>
                <a:cs typeface="Calibre Regular"/>
              </a:rPr>
              <a:t>the </a:t>
            </a:r>
            <a:r>
              <a:rPr sz="2800" spc="1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25" dirty="0">
                <a:solidFill>
                  <a:srgbClr val="58C2AA"/>
                </a:solidFill>
                <a:latin typeface="Calibre Regular"/>
                <a:cs typeface="Calibre Regular"/>
              </a:rPr>
              <a:t>United</a:t>
            </a:r>
            <a:r>
              <a:rPr sz="2800" spc="135" dirty="0">
                <a:solidFill>
                  <a:srgbClr val="58C2AA"/>
                </a:solidFill>
                <a:latin typeface="Calibre Regular"/>
                <a:cs typeface="Calibre Regular"/>
              </a:rPr>
              <a:t> </a:t>
            </a:r>
            <a:r>
              <a:rPr sz="2800" spc="25" dirty="0">
                <a:solidFill>
                  <a:srgbClr val="58C2AA"/>
                </a:solidFill>
                <a:latin typeface="Calibre Regular"/>
                <a:cs typeface="Calibre Regular"/>
              </a:rPr>
              <a:t>States.”</a:t>
            </a:r>
            <a:endParaRPr sz="2800" dirty="0">
              <a:latin typeface="Calibre Regular"/>
              <a:cs typeface="Calibre Regular"/>
            </a:endParaRPr>
          </a:p>
          <a:p>
            <a:pPr marL="12700">
              <a:lnSpc>
                <a:spcPct val="100000"/>
              </a:lnSpc>
              <a:spcBef>
                <a:spcPts val="1750"/>
              </a:spcBef>
            </a:pPr>
            <a:r>
              <a:rPr sz="2800" dirty="0">
                <a:solidFill>
                  <a:srgbClr val="58C2AA"/>
                </a:solidFill>
                <a:latin typeface="Calibre-Light"/>
                <a:cs typeface="Calibre-Light"/>
              </a:rPr>
              <a:t>—</a:t>
            </a:r>
            <a:r>
              <a:rPr sz="2800" spc="125" dirty="0">
                <a:solidFill>
                  <a:srgbClr val="58C2AA"/>
                </a:solidFill>
                <a:latin typeface="Calibre-Light"/>
                <a:cs typeface="Calibre-Light"/>
              </a:rPr>
              <a:t> </a:t>
            </a:r>
            <a:r>
              <a:rPr sz="2800" spc="15" dirty="0">
                <a:solidFill>
                  <a:srgbClr val="58C2AA"/>
                </a:solidFill>
                <a:latin typeface="Calibre-Light"/>
                <a:cs typeface="Calibre-Light"/>
              </a:rPr>
              <a:t>Lateral</a:t>
            </a:r>
            <a:r>
              <a:rPr sz="2800" spc="130" dirty="0">
                <a:solidFill>
                  <a:srgbClr val="58C2AA"/>
                </a:solidFill>
                <a:latin typeface="Calibre-Light"/>
                <a:cs typeface="Calibre-Light"/>
              </a:rPr>
              <a:t> </a:t>
            </a:r>
            <a:r>
              <a:rPr sz="2800" spc="30" dirty="0">
                <a:solidFill>
                  <a:srgbClr val="58C2AA"/>
                </a:solidFill>
                <a:latin typeface="Calibre-Light"/>
                <a:cs typeface="Calibre-Light"/>
              </a:rPr>
              <a:t>Economics,</a:t>
            </a:r>
            <a:r>
              <a:rPr sz="2800" spc="130" dirty="0">
                <a:solidFill>
                  <a:srgbClr val="58C2AA"/>
                </a:solidFill>
                <a:latin typeface="Calibre-Light"/>
                <a:cs typeface="Calibre-Light"/>
              </a:rPr>
              <a:t> </a:t>
            </a:r>
            <a:r>
              <a:rPr sz="2800" spc="25" dirty="0">
                <a:solidFill>
                  <a:srgbClr val="58C2AA"/>
                </a:solidFill>
                <a:latin typeface="Calibre-Light"/>
                <a:cs typeface="Calibre-Light"/>
              </a:rPr>
              <a:t>2016</a:t>
            </a:r>
            <a:endParaRPr sz="2800" dirty="0">
              <a:latin typeface="Calibre-Light"/>
              <a:cs typeface="Calibre-Light"/>
            </a:endParaRPr>
          </a:p>
        </p:txBody>
      </p:sp>
    </p:spTree>
    <p:extLst>
      <p:ext uri="{BB962C8B-B14F-4D97-AF65-F5344CB8AC3E}">
        <p14:creationId xmlns:p14="http://schemas.microsoft.com/office/powerpoint/2010/main" val="36678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Earth Comp &amp; Evolution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604EBDF-D149-6241-BCA5-A8C9C7C85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95"/>
            <a:ext cx="20104097" cy="1130855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 flipH="1">
            <a:off x="1087956" y="2429953"/>
            <a:ext cx="8132244" cy="398672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ts val="11400"/>
              </a:lnSpc>
              <a:defRPr sz="9900" b="0" i="0" baseline="0">
                <a:solidFill>
                  <a:srgbClr val="282572"/>
                </a:solidFill>
                <a:latin typeface="Calibre Light" panose="020B0303030202060203" pitchFamily="34" charset="77"/>
                <a:cs typeface="Calibre Light" panose="020B0303030202060203" pitchFamily="34" charset="77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spc="30" dirty="0">
                <a:solidFill>
                  <a:srgbClr val="282471"/>
                </a:solidFill>
              </a:rPr>
              <a:t>@auscope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AA2C17A6-5CEB-374F-90CD-2B7BFF7FEEFA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2CE06AF3-7E41-E249-AA29-4D431B552D71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44DE9A-7358-F749-9759-0BCA94FA3E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5991" y="6569075"/>
            <a:ext cx="6657975" cy="89768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spcAft>
                <a:spcPts val="0"/>
              </a:spcAft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  <a:lvl2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2pPr>
            <a:lvl3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3pPr>
            <a:lvl4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4pPr>
            <a:lvl5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Speaker Name (Affiliation)</a:t>
            </a:r>
            <a:br>
              <a:rPr lang="en-GB" dirty="0"/>
            </a:br>
            <a:r>
              <a:rPr lang="en-GB" dirty="0"/>
              <a:t>Speaker Name (Affiliation)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7E2D44-2B0D-E54C-A7FA-14893D9AC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375" y="7765619"/>
            <a:ext cx="6657975" cy="44884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</a:lstStyle>
          <a:p>
            <a:pPr lvl="0"/>
            <a:r>
              <a:rPr lang="en-GB" dirty="0"/>
              <a:t>XX Month YYYY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8F6E1-8901-AD4A-A642-FEF5AE0DB45F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649A41"/>
                </a:solidFill>
                <a:latin typeface="Calibre Regular" panose="020B0503030202060203" pitchFamily="34" charset="77"/>
              </a:rPr>
              <a:t>Earth Composition &amp; Evolution (ECE)</a:t>
            </a:r>
            <a:endParaRPr lang="en-US" sz="2800" b="0" i="0" dirty="0">
              <a:solidFill>
                <a:srgbClr val="649A41"/>
              </a:solidFill>
              <a:latin typeface="Calibre Regular" panose="020B0503030202060203" pitchFamily="34" charset="77"/>
            </a:endParaRPr>
          </a:p>
        </p:txBody>
      </p:sp>
      <p:grpSp>
        <p:nvGrpSpPr>
          <p:cNvPr id="55" name="object 2">
            <a:extLst>
              <a:ext uri="{FF2B5EF4-FFF2-40B4-BE49-F238E27FC236}">
                <a16:creationId xmlns:a16="http://schemas.microsoft.com/office/drawing/2014/main" id="{9115A7C2-4B8F-7644-94E3-DAC789DD877A}"/>
              </a:ext>
            </a:extLst>
          </p:cNvPr>
          <p:cNvGrpSpPr/>
          <p:nvPr userDrawn="1"/>
        </p:nvGrpSpPr>
        <p:grpSpPr>
          <a:xfrm>
            <a:off x="13402730" y="1582967"/>
            <a:ext cx="967740" cy="979805"/>
            <a:chOff x="13402730" y="1582967"/>
            <a:chExt cx="967740" cy="979805"/>
          </a:xfrm>
        </p:grpSpPr>
        <p:sp>
          <p:nvSpPr>
            <p:cNvPr id="56" name="object 3">
              <a:extLst>
                <a:ext uri="{FF2B5EF4-FFF2-40B4-BE49-F238E27FC236}">
                  <a16:creationId xmlns:a16="http://schemas.microsoft.com/office/drawing/2014/main" id="{A38F263A-C875-6549-A869-C6276E1622AA}"/>
                </a:ext>
              </a:extLst>
            </p:cNvPr>
            <p:cNvSpPr/>
            <p:nvPr/>
          </p:nvSpPr>
          <p:spPr>
            <a:xfrm>
              <a:off x="13402730" y="1595532"/>
              <a:ext cx="967740" cy="967740"/>
            </a:xfrm>
            <a:custGeom>
              <a:avLst/>
              <a:gdLst/>
              <a:ahLst/>
              <a:cxnLst/>
              <a:rect l="l" t="t" r="r" b="b"/>
              <a:pathLst>
                <a:path w="967740" h="967739">
                  <a:moveTo>
                    <a:pt x="483608" y="0"/>
                  </a:moveTo>
                  <a:lnTo>
                    <a:pt x="437036" y="2214"/>
                  </a:lnTo>
                  <a:lnTo>
                    <a:pt x="391716" y="8721"/>
                  </a:lnTo>
                  <a:lnTo>
                    <a:pt x="347851" y="19318"/>
                  </a:lnTo>
                  <a:lnTo>
                    <a:pt x="305643" y="33803"/>
                  </a:lnTo>
                  <a:lnTo>
                    <a:pt x="265295" y="51973"/>
                  </a:lnTo>
                  <a:lnTo>
                    <a:pt x="227010" y="73624"/>
                  </a:lnTo>
                  <a:lnTo>
                    <a:pt x="190990" y="98555"/>
                  </a:lnTo>
                  <a:lnTo>
                    <a:pt x="157439" y="126562"/>
                  </a:lnTo>
                  <a:lnTo>
                    <a:pt x="126559" y="157443"/>
                  </a:lnTo>
                  <a:lnTo>
                    <a:pt x="98552" y="190995"/>
                  </a:lnTo>
                  <a:lnTo>
                    <a:pt x="73622" y="227015"/>
                  </a:lnTo>
                  <a:lnTo>
                    <a:pt x="51971" y="265300"/>
                  </a:lnTo>
                  <a:lnTo>
                    <a:pt x="33802" y="305647"/>
                  </a:lnTo>
                  <a:lnTo>
                    <a:pt x="19317" y="347855"/>
                  </a:lnTo>
                  <a:lnTo>
                    <a:pt x="8720" y="391719"/>
                  </a:lnTo>
                  <a:lnTo>
                    <a:pt x="2214" y="437038"/>
                  </a:lnTo>
                  <a:lnTo>
                    <a:pt x="0" y="483608"/>
                  </a:lnTo>
                  <a:lnTo>
                    <a:pt x="2214" y="530184"/>
                  </a:lnTo>
                  <a:lnTo>
                    <a:pt x="8720" y="575508"/>
                  </a:lnTo>
                  <a:lnTo>
                    <a:pt x="19317" y="619376"/>
                  </a:lnTo>
                  <a:lnTo>
                    <a:pt x="33802" y="661586"/>
                  </a:lnTo>
                  <a:lnTo>
                    <a:pt x="51971" y="701934"/>
                  </a:lnTo>
                  <a:lnTo>
                    <a:pt x="73622" y="740220"/>
                  </a:lnTo>
                  <a:lnTo>
                    <a:pt x="98552" y="776239"/>
                  </a:lnTo>
                  <a:lnTo>
                    <a:pt x="126559" y="809789"/>
                  </a:lnTo>
                  <a:lnTo>
                    <a:pt x="157439" y="840668"/>
                  </a:lnTo>
                  <a:lnTo>
                    <a:pt x="190990" y="868673"/>
                  </a:lnTo>
                  <a:lnTo>
                    <a:pt x="227010" y="893601"/>
                  </a:lnTo>
                  <a:lnTo>
                    <a:pt x="265295" y="915251"/>
                  </a:lnTo>
                  <a:lnTo>
                    <a:pt x="305643" y="933418"/>
                  </a:lnTo>
                  <a:lnTo>
                    <a:pt x="347851" y="947901"/>
                  </a:lnTo>
                  <a:lnTo>
                    <a:pt x="391716" y="958496"/>
                  </a:lnTo>
                  <a:lnTo>
                    <a:pt x="437036" y="965002"/>
                  </a:lnTo>
                  <a:lnTo>
                    <a:pt x="483608" y="967216"/>
                  </a:lnTo>
                  <a:lnTo>
                    <a:pt x="530180" y="965002"/>
                  </a:lnTo>
                  <a:lnTo>
                    <a:pt x="575499" y="958496"/>
                  </a:lnTo>
                  <a:lnTo>
                    <a:pt x="619365" y="947901"/>
                  </a:lnTo>
                  <a:lnTo>
                    <a:pt x="661573" y="933418"/>
                  </a:lnTo>
                  <a:lnTo>
                    <a:pt x="701921" y="915251"/>
                  </a:lnTo>
                  <a:lnTo>
                    <a:pt x="740206" y="893601"/>
                  </a:lnTo>
                  <a:lnTo>
                    <a:pt x="776225" y="868673"/>
                  </a:lnTo>
                  <a:lnTo>
                    <a:pt x="809777" y="840668"/>
                  </a:lnTo>
                  <a:lnTo>
                    <a:pt x="840657" y="809789"/>
                  </a:lnTo>
                  <a:lnTo>
                    <a:pt x="868664" y="776239"/>
                  </a:lnTo>
                  <a:lnTo>
                    <a:pt x="893594" y="740220"/>
                  </a:lnTo>
                  <a:lnTo>
                    <a:pt x="915245" y="701934"/>
                  </a:lnTo>
                  <a:lnTo>
                    <a:pt x="933414" y="661586"/>
                  </a:lnTo>
                  <a:lnTo>
                    <a:pt x="947898" y="619376"/>
                  </a:lnTo>
                  <a:lnTo>
                    <a:pt x="958495" y="575508"/>
                  </a:lnTo>
                  <a:lnTo>
                    <a:pt x="965002" y="530184"/>
                  </a:lnTo>
                  <a:lnTo>
                    <a:pt x="967216" y="483608"/>
                  </a:lnTo>
                  <a:lnTo>
                    <a:pt x="965002" y="437038"/>
                  </a:lnTo>
                  <a:lnTo>
                    <a:pt x="958495" y="391719"/>
                  </a:lnTo>
                  <a:lnTo>
                    <a:pt x="947898" y="347855"/>
                  </a:lnTo>
                  <a:lnTo>
                    <a:pt x="933414" y="305647"/>
                  </a:lnTo>
                  <a:lnTo>
                    <a:pt x="915245" y="265300"/>
                  </a:lnTo>
                  <a:lnTo>
                    <a:pt x="893594" y="227015"/>
                  </a:lnTo>
                  <a:lnTo>
                    <a:pt x="868664" y="190995"/>
                  </a:lnTo>
                  <a:lnTo>
                    <a:pt x="840657" y="157443"/>
                  </a:lnTo>
                  <a:lnTo>
                    <a:pt x="809777" y="126562"/>
                  </a:lnTo>
                  <a:lnTo>
                    <a:pt x="776225" y="98555"/>
                  </a:lnTo>
                  <a:lnTo>
                    <a:pt x="740206" y="73624"/>
                  </a:lnTo>
                  <a:lnTo>
                    <a:pt x="701921" y="51973"/>
                  </a:lnTo>
                  <a:lnTo>
                    <a:pt x="661573" y="33803"/>
                  </a:lnTo>
                  <a:lnTo>
                    <a:pt x="619365" y="19318"/>
                  </a:lnTo>
                  <a:lnTo>
                    <a:pt x="575499" y="8721"/>
                  </a:lnTo>
                  <a:lnTo>
                    <a:pt x="530180" y="2214"/>
                  </a:lnTo>
                  <a:lnTo>
                    <a:pt x="483608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4">
              <a:extLst>
                <a:ext uri="{FF2B5EF4-FFF2-40B4-BE49-F238E27FC236}">
                  <a16:creationId xmlns:a16="http://schemas.microsoft.com/office/drawing/2014/main" id="{3EAE3385-BE2E-3B40-B236-D64D9EE5F1FC}"/>
                </a:ext>
              </a:extLst>
            </p:cNvPr>
            <p:cNvSpPr/>
            <p:nvPr/>
          </p:nvSpPr>
          <p:spPr>
            <a:xfrm>
              <a:off x="13704354" y="1789004"/>
              <a:ext cx="472440" cy="383540"/>
            </a:xfrm>
            <a:custGeom>
              <a:avLst/>
              <a:gdLst/>
              <a:ahLst/>
              <a:cxnLst/>
              <a:rect l="l" t="t" r="r" b="b"/>
              <a:pathLst>
                <a:path w="472440" h="383539">
                  <a:moveTo>
                    <a:pt x="471589" y="301104"/>
                  </a:moveTo>
                  <a:lnTo>
                    <a:pt x="403987" y="297230"/>
                  </a:lnTo>
                  <a:lnTo>
                    <a:pt x="382016" y="312369"/>
                  </a:lnTo>
                  <a:lnTo>
                    <a:pt x="364185" y="321805"/>
                  </a:lnTo>
                  <a:lnTo>
                    <a:pt x="341045" y="329463"/>
                  </a:lnTo>
                  <a:lnTo>
                    <a:pt x="303149" y="339305"/>
                  </a:lnTo>
                  <a:lnTo>
                    <a:pt x="257492" y="347700"/>
                  </a:lnTo>
                  <a:lnTo>
                    <a:pt x="203949" y="352132"/>
                  </a:lnTo>
                  <a:lnTo>
                    <a:pt x="147459" y="351866"/>
                  </a:lnTo>
                  <a:lnTo>
                    <a:pt x="92976" y="346138"/>
                  </a:lnTo>
                  <a:lnTo>
                    <a:pt x="45478" y="334187"/>
                  </a:lnTo>
                  <a:lnTo>
                    <a:pt x="0" y="348843"/>
                  </a:lnTo>
                  <a:lnTo>
                    <a:pt x="44780" y="366814"/>
                  </a:lnTo>
                  <a:lnTo>
                    <a:pt x="96443" y="377964"/>
                  </a:lnTo>
                  <a:lnTo>
                    <a:pt x="152615" y="383019"/>
                  </a:lnTo>
                  <a:lnTo>
                    <a:pt x="210896" y="382676"/>
                  </a:lnTo>
                  <a:lnTo>
                    <a:pt x="268909" y="377634"/>
                  </a:lnTo>
                  <a:lnTo>
                    <a:pt x="324256" y="368592"/>
                  </a:lnTo>
                  <a:lnTo>
                    <a:pt x="374561" y="356273"/>
                  </a:lnTo>
                  <a:lnTo>
                    <a:pt x="386435" y="352132"/>
                  </a:lnTo>
                  <a:lnTo>
                    <a:pt x="417423" y="341350"/>
                  </a:lnTo>
                  <a:lnTo>
                    <a:pt x="450469" y="324548"/>
                  </a:lnTo>
                  <a:lnTo>
                    <a:pt x="471309" y="306565"/>
                  </a:lnTo>
                  <a:lnTo>
                    <a:pt x="471525" y="302920"/>
                  </a:lnTo>
                  <a:lnTo>
                    <a:pt x="471589" y="301104"/>
                  </a:lnTo>
                  <a:close/>
                </a:path>
                <a:path w="472440" h="383539">
                  <a:moveTo>
                    <a:pt x="472147" y="290144"/>
                  </a:moveTo>
                  <a:lnTo>
                    <a:pt x="468350" y="243090"/>
                  </a:lnTo>
                  <a:lnTo>
                    <a:pt x="457352" y="198437"/>
                  </a:lnTo>
                  <a:lnTo>
                    <a:pt x="439750" y="156819"/>
                  </a:lnTo>
                  <a:lnTo>
                    <a:pt x="416153" y="118795"/>
                  </a:lnTo>
                  <a:lnTo>
                    <a:pt x="387146" y="84988"/>
                  </a:lnTo>
                  <a:lnTo>
                    <a:pt x="353339" y="55981"/>
                  </a:lnTo>
                  <a:lnTo>
                    <a:pt x="315328" y="32385"/>
                  </a:lnTo>
                  <a:lnTo>
                    <a:pt x="273697" y="14795"/>
                  </a:lnTo>
                  <a:lnTo>
                    <a:pt x="229044" y="3797"/>
                  </a:lnTo>
                  <a:lnTo>
                    <a:pt x="181978" y="0"/>
                  </a:lnTo>
                  <a:lnTo>
                    <a:pt x="181978" y="72491"/>
                  </a:lnTo>
                  <a:lnTo>
                    <a:pt x="226034" y="77228"/>
                  </a:lnTo>
                  <a:lnTo>
                    <a:pt x="267385" y="90703"/>
                  </a:lnTo>
                  <a:lnTo>
                    <a:pt x="305054" y="111912"/>
                  </a:lnTo>
                  <a:lnTo>
                    <a:pt x="338061" y="139788"/>
                  </a:lnTo>
                  <a:lnTo>
                    <a:pt x="365442" y="173304"/>
                  </a:lnTo>
                  <a:lnTo>
                    <a:pt x="386207" y="211404"/>
                  </a:lnTo>
                  <a:lnTo>
                    <a:pt x="399376" y="253060"/>
                  </a:lnTo>
                  <a:lnTo>
                    <a:pt x="403987" y="297218"/>
                  </a:lnTo>
                  <a:lnTo>
                    <a:pt x="471589" y="301091"/>
                  </a:lnTo>
                  <a:lnTo>
                    <a:pt x="471728" y="297434"/>
                  </a:lnTo>
                  <a:lnTo>
                    <a:pt x="472147" y="293839"/>
                  </a:lnTo>
                  <a:lnTo>
                    <a:pt x="472147" y="290144"/>
                  </a:lnTo>
                  <a:close/>
                </a:path>
              </a:pathLst>
            </a:custGeom>
            <a:solidFill>
              <a:srgbClr val="A1C2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">
              <a:extLst>
                <a:ext uri="{FF2B5EF4-FFF2-40B4-BE49-F238E27FC236}">
                  <a16:creationId xmlns:a16="http://schemas.microsoft.com/office/drawing/2014/main" id="{0437F466-90DD-3744-9B89-E1DA8ED6ED64}"/>
                </a:ext>
              </a:extLst>
            </p:cNvPr>
            <p:cNvSpPr/>
            <p:nvPr/>
          </p:nvSpPr>
          <p:spPr>
            <a:xfrm>
              <a:off x="13596175" y="1789569"/>
              <a:ext cx="579755" cy="579755"/>
            </a:xfrm>
            <a:custGeom>
              <a:avLst/>
              <a:gdLst/>
              <a:ahLst/>
              <a:cxnLst/>
              <a:rect l="l" t="t" r="r" b="b"/>
              <a:pathLst>
                <a:path w="579755" h="579755">
                  <a:moveTo>
                    <a:pt x="278818" y="0"/>
                  </a:moveTo>
                  <a:lnTo>
                    <a:pt x="233364" y="5345"/>
                  </a:lnTo>
                  <a:lnTo>
                    <a:pt x="190329" y="17409"/>
                  </a:lnTo>
                  <a:lnTo>
                    <a:pt x="150270" y="35639"/>
                  </a:lnTo>
                  <a:lnTo>
                    <a:pt x="113745" y="59484"/>
                  </a:lnTo>
                  <a:lnTo>
                    <a:pt x="81311" y="88392"/>
                  </a:lnTo>
                  <a:lnTo>
                    <a:pt x="53525" y="121811"/>
                  </a:lnTo>
                  <a:lnTo>
                    <a:pt x="30943" y="159191"/>
                  </a:lnTo>
                  <a:lnTo>
                    <a:pt x="14124" y="199978"/>
                  </a:lnTo>
                  <a:lnTo>
                    <a:pt x="3623" y="243623"/>
                  </a:lnTo>
                  <a:lnTo>
                    <a:pt x="0" y="289572"/>
                  </a:lnTo>
                  <a:lnTo>
                    <a:pt x="3798" y="336639"/>
                  </a:lnTo>
                  <a:lnTo>
                    <a:pt x="14793" y="381287"/>
                  </a:lnTo>
                  <a:lnTo>
                    <a:pt x="32389" y="422919"/>
                  </a:lnTo>
                  <a:lnTo>
                    <a:pt x="55988" y="460939"/>
                  </a:lnTo>
                  <a:lnTo>
                    <a:pt x="84992" y="494748"/>
                  </a:lnTo>
                  <a:lnTo>
                    <a:pt x="118803" y="523749"/>
                  </a:lnTo>
                  <a:lnTo>
                    <a:pt x="156823" y="547345"/>
                  </a:lnTo>
                  <a:lnTo>
                    <a:pt x="198456" y="564939"/>
                  </a:lnTo>
                  <a:lnTo>
                    <a:pt x="243104" y="575933"/>
                  </a:lnTo>
                  <a:lnTo>
                    <a:pt x="290169" y="579731"/>
                  </a:lnTo>
                  <a:lnTo>
                    <a:pt x="340552" y="575366"/>
                  </a:lnTo>
                  <a:lnTo>
                    <a:pt x="388083" y="562765"/>
                  </a:lnTo>
                  <a:lnTo>
                    <a:pt x="432031" y="542666"/>
                  </a:lnTo>
                  <a:lnTo>
                    <a:pt x="471664" y="515808"/>
                  </a:lnTo>
                  <a:lnTo>
                    <a:pt x="506250" y="482931"/>
                  </a:lnTo>
                  <a:lnTo>
                    <a:pt x="535059" y="444772"/>
                  </a:lnTo>
                  <a:lnTo>
                    <a:pt x="557357" y="402072"/>
                  </a:lnTo>
                  <a:lnTo>
                    <a:pt x="572415" y="355568"/>
                  </a:lnTo>
                  <a:lnTo>
                    <a:pt x="579500" y="306001"/>
                  </a:lnTo>
                  <a:lnTo>
                    <a:pt x="558657" y="323983"/>
                  </a:lnTo>
                  <a:lnTo>
                    <a:pt x="525608" y="340782"/>
                  </a:lnTo>
                  <a:lnTo>
                    <a:pt x="482739" y="355697"/>
                  </a:lnTo>
                  <a:lnTo>
                    <a:pt x="432437" y="368024"/>
                  </a:lnTo>
                  <a:lnTo>
                    <a:pt x="377089" y="377060"/>
                  </a:lnTo>
                  <a:lnTo>
                    <a:pt x="319081" y="382103"/>
                  </a:lnTo>
                  <a:lnTo>
                    <a:pt x="260800" y="382449"/>
                  </a:lnTo>
                  <a:lnTo>
                    <a:pt x="204632" y="377396"/>
                  </a:lnTo>
                  <a:lnTo>
                    <a:pt x="152965" y="366242"/>
                  </a:lnTo>
                  <a:lnTo>
                    <a:pt x="108185" y="348282"/>
                  </a:lnTo>
                  <a:lnTo>
                    <a:pt x="108185" y="344282"/>
                  </a:lnTo>
                  <a:lnTo>
                    <a:pt x="111613" y="286884"/>
                  </a:lnTo>
                  <a:lnTo>
                    <a:pt x="121461" y="231108"/>
                  </a:lnTo>
                  <a:lnTo>
                    <a:pt x="137078" y="178194"/>
                  </a:lnTo>
                  <a:lnTo>
                    <a:pt x="157809" y="129384"/>
                  </a:lnTo>
                  <a:lnTo>
                    <a:pt x="183001" y="85919"/>
                  </a:lnTo>
                  <a:lnTo>
                    <a:pt x="212003" y="49039"/>
                  </a:lnTo>
                  <a:lnTo>
                    <a:pt x="244159" y="19986"/>
                  </a:lnTo>
                  <a:lnTo>
                    <a:pt x="278818" y="0"/>
                  </a:lnTo>
                  <a:close/>
                </a:path>
              </a:pathLst>
            </a:custGeom>
            <a:solidFill>
              <a:srgbClr val="639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6">
              <a:extLst>
                <a:ext uri="{FF2B5EF4-FFF2-40B4-BE49-F238E27FC236}">
                  <a16:creationId xmlns:a16="http://schemas.microsoft.com/office/drawing/2014/main" id="{EA50706B-CC16-FA4D-8172-FD181133BADA}"/>
                </a:ext>
              </a:extLst>
            </p:cNvPr>
            <p:cNvSpPr/>
            <p:nvPr/>
          </p:nvSpPr>
          <p:spPr>
            <a:xfrm>
              <a:off x="13704360" y="1788994"/>
              <a:ext cx="182245" cy="349250"/>
            </a:xfrm>
            <a:custGeom>
              <a:avLst/>
              <a:gdLst/>
              <a:ahLst/>
              <a:cxnLst/>
              <a:rect l="l" t="t" r="r" b="b"/>
              <a:pathLst>
                <a:path w="182244" h="349250">
                  <a:moveTo>
                    <a:pt x="181983" y="0"/>
                  </a:moveTo>
                  <a:lnTo>
                    <a:pt x="178151" y="0"/>
                  </a:lnTo>
                  <a:lnTo>
                    <a:pt x="174434" y="429"/>
                  </a:lnTo>
                  <a:lnTo>
                    <a:pt x="170633" y="575"/>
                  </a:lnTo>
                  <a:lnTo>
                    <a:pt x="135974" y="20562"/>
                  </a:lnTo>
                  <a:lnTo>
                    <a:pt x="103817" y="49615"/>
                  </a:lnTo>
                  <a:lnTo>
                    <a:pt x="74816" y="86495"/>
                  </a:lnTo>
                  <a:lnTo>
                    <a:pt x="49624" y="129960"/>
                  </a:lnTo>
                  <a:lnTo>
                    <a:pt x="28893" y="178770"/>
                  </a:lnTo>
                  <a:lnTo>
                    <a:pt x="13276" y="231684"/>
                  </a:lnTo>
                  <a:lnTo>
                    <a:pt x="3428" y="287460"/>
                  </a:lnTo>
                  <a:lnTo>
                    <a:pt x="0" y="344858"/>
                  </a:lnTo>
                  <a:lnTo>
                    <a:pt x="0" y="348858"/>
                  </a:lnTo>
                  <a:lnTo>
                    <a:pt x="45485" y="334136"/>
                  </a:lnTo>
                  <a:lnTo>
                    <a:pt x="49094" y="283080"/>
                  </a:lnTo>
                  <a:lnTo>
                    <a:pt x="59365" y="233967"/>
                  </a:lnTo>
                  <a:lnTo>
                    <a:pt x="75479" y="188366"/>
                  </a:lnTo>
                  <a:lnTo>
                    <a:pt x="96617" y="147849"/>
                  </a:lnTo>
                  <a:lnTo>
                    <a:pt x="121959" y="113985"/>
                  </a:lnTo>
                  <a:lnTo>
                    <a:pt x="150688" y="88345"/>
                  </a:lnTo>
                  <a:lnTo>
                    <a:pt x="181983" y="72500"/>
                  </a:lnTo>
                  <a:lnTo>
                    <a:pt x="181983" y="0"/>
                  </a:lnTo>
                  <a:close/>
                </a:path>
              </a:pathLst>
            </a:custGeom>
            <a:solidFill>
              <a:srgbClr val="A1C2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7">
              <a:extLst>
                <a:ext uri="{FF2B5EF4-FFF2-40B4-BE49-F238E27FC236}">
                  <a16:creationId xmlns:a16="http://schemas.microsoft.com/office/drawing/2014/main" id="{41A46A18-4041-0F4B-A0C9-9F732A69697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86339" y="1861502"/>
              <a:ext cx="222014" cy="224715"/>
            </a:xfrm>
            <a:prstGeom prst="rect">
              <a:avLst/>
            </a:prstGeom>
          </p:spPr>
        </p:pic>
        <p:sp>
          <p:nvSpPr>
            <p:cNvPr id="61" name="object 8">
              <a:extLst>
                <a:ext uri="{FF2B5EF4-FFF2-40B4-BE49-F238E27FC236}">
                  <a16:creationId xmlns:a16="http://schemas.microsoft.com/office/drawing/2014/main" id="{FE88025E-EA89-0744-8CB3-4A6E51E6164E}"/>
                </a:ext>
              </a:extLst>
            </p:cNvPr>
            <p:cNvSpPr/>
            <p:nvPr/>
          </p:nvSpPr>
          <p:spPr>
            <a:xfrm>
              <a:off x="13749832" y="1861508"/>
              <a:ext cx="358775" cy="280035"/>
            </a:xfrm>
            <a:custGeom>
              <a:avLst/>
              <a:gdLst/>
              <a:ahLst/>
              <a:cxnLst/>
              <a:rect l="l" t="t" r="r" b="b"/>
              <a:pathLst>
                <a:path w="358775" h="280035">
                  <a:moveTo>
                    <a:pt x="358508" y="224713"/>
                  </a:moveTo>
                  <a:lnTo>
                    <a:pt x="286181" y="220573"/>
                  </a:lnTo>
                  <a:lnTo>
                    <a:pt x="244132" y="237617"/>
                  </a:lnTo>
                  <a:lnTo>
                    <a:pt x="194995" y="248716"/>
                  </a:lnTo>
                  <a:lnTo>
                    <a:pt x="142811" y="253936"/>
                  </a:lnTo>
                  <a:lnTo>
                    <a:pt x="91592" y="253339"/>
                  </a:lnTo>
                  <a:lnTo>
                    <a:pt x="45504" y="247002"/>
                  </a:lnTo>
                  <a:lnTo>
                    <a:pt x="52679" y="188150"/>
                  </a:lnTo>
                  <a:lnTo>
                    <a:pt x="72174" y="135763"/>
                  </a:lnTo>
                  <a:lnTo>
                    <a:pt x="101092" y="95364"/>
                  </a:lnTo>
                  <a:lnTo>
                    <a:pt x="136499" y="72555"/>
                  </a:lnTo>
                  <a:lnTo>
                    <a:pt x="136499" y="0"/>
                  </a:lnTo>
                  <a:lnTo>
                    <a:pt x="76479" y="41478"/>
                  </a:lnTo>
                  <a:lnTo>
                    <a:pt x="51130" y="75349"/>
                  </a:lnTo>
                  <a:lnTo>
                    <a:pt x="29997" y="115862"/>
                  </a:lnTo>
                  <a:lnTo>
                    <a:pt x="13881" y="161467"/>
                  </a:lnTo>
                  <a:lnTo>
                    <a:pt x="3606" y="210578"/>
                  </a:lnTo>
                  <a:lnTo>
                    <a:pt x="0" y="261632"/>
                  </a:lnTo>
                  <a:lnTo>
                    <a:pt x="47510" y="273634"/>
                  </a:lnTo>
                  <a:lnTo>
                    <a:pt x="101981" y="279361"/>
                  </a:lnTo>
                  <a:lnTo>
                    <a:pt x="158470" y="279628"/>
                  </a:lnTo>
                  <a:lnTo>
                    <a:pt x="212013" y="275183"/>
                  </a:lnTo>
                  <a:lnTo>
                    <a:pt x="257670" y="266801"/>
                  </a:lnTo>
                  <a:lnTo>
                    <a:pt x="298754" y="253936"/>
                  </a:lnTo>
                  <a:lnTo>
                    <a:pt x="351828" y="228993"/>
                  </a:lnTo>
                  <a:lnTo>
                    <a:pt x="358508" y="224713"/>
                  </a:lnTo>
                  <a:close/>
                </a:path>
              </a:pathLst>
            </a:custGeom>
            <a:solidFill>
              <a:srgbClr val="D8E5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9">
              <a:extLst>
                <a:ext uri="{FF2B5EF4-FFF2-40B4-BE49-F238E27FC236}">
                  <a16:creationId xmlns:a16="http://schemas.microsoft.com/office/drawing/2014/main" id="{BC5405F1-5544-5349-B4DE-876350C7A1A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95348" y="1783449"/>
              <a:ext cx="240674" cy="331991"/>
            </a:xfrm>
            <a:prstGeom prst="rect">
              <a:avLst/>
            </a:prstGeom>
          </p:spPr>
        </p:pic>
        <p:sp>
          <p:nvSpPr>
            <p:cNvPr id="63" name="object 10">
              <a:extLst>
                <a:ext uri="{FF2B5EF4-FFF2-40B4-BE49-F238E27FC236}">
                  <a16:creationId xmlns:a16="http://schemas.microsoft.com/office/drawing/2014/main" id="{57B4296C-4B30-DD4E-BB6F-2F71B2B37151}"/>
                </a:ext>
              </a:extLst>
            </p:cNvPr>
            <p:cNvSpPr/>
            <p:nvPr/>
          </p:nvSpPr>
          <p:spPr>
            <a:xfrm>
              <a:off x="13907027" y="2074965"/>
              <a:ext cx="269875" cy="15875"/>
            </a:xfrm>
            <a:custGeom>
              <a:avLst/>
              <a:gdLst/>
              <a:ahLst/>
              <a:cxnLst/>
              <a:rect l="l" t="t" r="r" b="b"/>
              <a:pathLst>
                <a:path w="269875" h="15875">
                  <a:moveTo>
                    <a:pt x="0" y="0"/>
                  </a:moveTo>
                  <a:lnTo>
                    <a:pt x="269876" y="15455"/>
                  </a:lnTo>
                </a:path>
              </a:pathLst>
            </a:custGeom>
            <a:ln w="5120">
              <a:solidFill>
                <a:srgbClr val="2724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11">
              <a:extLst>
                <a:ext uri="{FF2B5EF4-FFF2-40B4-BE49-F238E27FC236}">
                  <a16:creationId xmlns:a16="http://schemas.microsoft.com/office/drawing/2014/main" id="{CC382966-B22B-224B-9C1E-0F8FCF6D3D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01800" y="2010102"/>
              <a:ext cx="254580" cy="130310"/>
            </a:xfrm>
            <a:prstGeom prst="rect">
              <a:avLst/>
            </a:prstGeom>
          </p:spPr>
        </p:pic>
        <p:sp>
          <p:nvSpPr>
            <p:cNvPr id="65" name="object 12">
              <a:extLst>
                <a:ext uri="{FF2B5EF4-FFF2-40B4-BE49-F238E27FC236}">
                  <a16:creationId xmlns:a16="http://schemas.microsoft.com/office/drawing/2014/main" id="{47BDDAD7-8F33-964F-9365-7AFDAE53C144}"/>
                </a:ext>
              </a:extLst>
            </p:cNvPr>
            <p:cNvSpPr/>
            <p:nvPr/>
          </p:nvSpPr>
          <p:spPr>
            <a:xfrm>
              <a:off x="14080188" y="1679687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3">
              <a:extLst>
                <a:ext uri="{FF2B5EF4-FFF2-40B4-BE49-F238E27FC236}">
                  <a16:creationId xmlns:a16="http://schemas.microsoft.com/office/drawing/2014/main" id="{47043214-39B0-7B4A-A5E8-62F26E6FFE9F}"/>
                </a:ext>
              </a:extLst>
            </p:cNvPr>
            <p:cNvSpPr/>
            <p:nvPr/>
          </p:nvSpPr>
          <p:spPr>
            <a:xfrm>
              <a:off x="14176897" y="1582967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99EEEA71-63CF-FD4F-B52D-715CC753551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81163" y="1523747"/>
            <a:ext cx="3421596" cy="103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056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9BF6BB-AC7B-A445-AEA0-ACA29807038F}"/>
              </a:ext>
            </a:extLst>
          </p:cNvPr>
          <p:cNvSpPr txBox="1"/>
          <p:nvPr userDrawn="1"/>
        </p:nvSpPr>
        <p:spPr>
          <a:xfrm>
            <a:off x="992609" y="1324046"/>
            <a:ext cx="782265" cy="8728003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6125"/>
              </a:lnSpc>
            </a:pPr>
            <a:r>
              <a:rPr lang="en-US" sz="4900" spc="15" dirty="0">
                <a:solidFill>
                  <a:srgbClr val="282471"/>
                </a:solidFill>
                <a:latin typeface="Calibre-Light"/>
                <a:cs typeface="Calibre-Light"/>
              </a:rPr>
              <a:t>Impact</a:t>
            </a:r>
            <a:endParaRPr sz="4900" dirty="0">
              <a:latin typeface="Calibre-Light"/>
              <a:cs typeface="Calibre-Light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439FDF35-39C4-C446-9AA6-B1C94313DDA9}"/>
              </a:ext>
            </a:extLst>
          </p:cNvPr>
          <p:cNvSpPr txBox="1"/>
          <p:nvPr userDrawn="1"/>
        </p:nvSpPr>
        <p:spPr>
          <a:xfrm>
            <a:off x="2217598" y="1332810"/>
            <a:ext cx="7677387" cy="906017"/>
          </a:xfrm>
          <a:prstGeom prst="rect">
            <a:avLst/>
          </a:prstGeom>
        </p:spPr>
        <p:txBody>
          <a:bodyPr vert="horz" wrap="square" lIns="0" tIns="8255" rIns="0" bIns="0" rtlCol="0">
            <a:noAutofit/>
          </a:bodyPr>
          <a:lstStyle/>
          <a:p>
            <a:pPr marL="12700" marR="5080">
              <a:lnSpc>
                <a:spcPts val="3500"/>
              </a:lnSpc>
              <a:spcBef>
                <a:spcPts val="65"/>
              </a:spcBef>
            </a:pPr>
            <a:r>
              <a:rPr sz="2800" spc="30" dirty="0">
                <a:solidFill>
                  <a:srgbClr val="4792CF"/>
                </a:solidFill>
                <a:latin typeface="Calibre Regular"/>
                <a:cs typeface="Calibre Regular"/>
              </a:rPr>
              <a:t>Underpinning</a:t>
            </a:r>
            <a:r>
              <a:rPr sz="2800" spc="70" dirty="0">
                <a:solidFill>
                  <a:srgbClr val="4792CF"/>
                </a:solidFill>
                <a:latin typeface="Calibre Regular"/>
                <a:cs typeface="Calibre Regular"/>
              </a:rPr>
              <a:t> </a:t>
            </a:r>
            <a:r>
              <a:rPr sz="2800" spc="15" dirty="0">
                <a:solidFill>
                  <a:srgbClr val="4792CF"/>
                </a:solidFill>
                <a:latin typeface="Calibre Regular"/>
                <a:cs typeface="Calibre Regular"/>
              </a:rPr>
              <a:t>Australia’s </a:t>
            </a:r>
            <a:r>
              <a:rPr sz="2800" spc="-605" dirty="0">
                <a:solidFill>
                  <a:srgbClr val="4792CF"/>
                </a:solidFill>
                <a:latin typeface="Calibre Regular"/>
                <a:cs typeface="Calibre Regular"/>
              </a:rPr>
              <a:t> </a:t>
            </a:r>
            <a:br>
              <a:rPr lang="en-US" sz="2800" spc="-605" dirty="0">
                <a:solidFill>
                  <a:srgbClr val="4792CF"/>
                </a:solidFill>
                <a:latin typeface="Calibre Regular"/>
                <a:cs typeface="Calibre Regular"/>
              </a:rPr>
            </a:br>
            <a:r>
              <a:rPr sz="2800" spc="25" dirty="0">
                <a:solidFill>
                  <a:srgbClr val="4792CF"/>
                </a:solidFill>
                <a:latin typeface="Calibre Regular"/>
                <a:cs typeface="Calibre Regular"/>
              </a:rPr>
              <a:t>positioning</a:t>
            </a:r>
            <a:r>
              <a:rPr sz="2800" spc="135" dirty="0">
                <a:solidFill>
                  <a:srgbClr val="4792CF"/>
                </a:solidFill>
                <a:latin typeface="Calibre Regular"/>
                <a:cs typeface="Calibre Regular"/>
              </a:rPr>
              <a:t> </a:t>
            </a:r>
            <a:r>
              <a:rPr sz="2800" spc="30" dirty="0">
                <a:solidFill>
                  <a:srgbClr val="4792CF"/>
                </a:solidFill>
                <a:latin typeface="Calibre Regular"/>
                <a:cs typeface="Calibre Regular"/>
              </a:rPr>
              <a:t>capability</a:t>
            </a:r>
            <a:endParaRPr sz="2800" dirty="0">
              <a:latin typeface="Calibre Regular"/>
              <a:cs typeface="Calibre Regular"/>
            </a:endParaRP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C4875B12-CA80-EC40-8F69-92E2EB9A385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0298" y="4293063"/>
            <a:ext cx="7664688" cy="5758986"/>
          </a:xfrm>
          <a:prstGeom prst="rect">
            <a:avLst/>
          </a:prstGeom>
        </p:spPr>
      </p:pic>
      <p:pic>
        <p:nvPicPr>
          <p:cNvPr id="14" name="object 6">
            <a:extLst>
              <a:ext uri="{FF2B5EF4-FFF2-40B4-BE49-F238E27FC236}">
                <a16:creationId xmlns:a16="http://schemas.microsoft.com/office/drawing/2014/main" id="{8099E180-1405-654B-A0D7-5FCC68FF52C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0384" y="7015482"/>
            <a:ext cx="8774601" cy="3036567"/>
          </a:xfrm>
          <a:prstGeom prst="rect">
            <a:avLst/>
          </a:prstGeom>
        </p:spPr>
      </p:pic>
      <p:pic>
        <p:nvPicPr>
          <p:cNvPr id="16" name="object 8">
            <a:extLst>
              <a:ext uri="{FF2B5EF4-FFF2-40B4-BE49-F238E27FC236}">
                <a16:creationId xmlns:a16="http://schemas.microsoft.com/office/drawing/2014/main" id="{E168744B-17F4-1C41-945E-822A2FC03CF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09113" y="4293062"/>
            <a:ext cx="7664698" cy="5758986"/>
          </a:xfrm>
          <a:prstGeom prst="rect">
            <a:avLst/>
          </a:prstGeom>
        </p:spPr>
      </p:pic>
      <p:pic>
        <p:nvPicPr>
          <p:cNvPr id="17" name="object 9">
            <a:extLst>
              <a:ext uri="{FF2B5EF4-FFF2-40B4-BE49-F238E27FC236}">
                <a16:creationId xmlns:a16="http://schemas.microsoft.com/office/drawing/2014/main" id="{7A95F03E-1A02-604D-A508-B5C9794F027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09113" y="1256495"/>
            <a:ext cx="2659615" cy="8795554"/>
          </a:xfrm>
          <a:prstGeom prst="rect">
            <a:avLst/>
          </a:prstGeom>
        </p:spPr>
      </p:pic>
      <p:sp>
        <p:nvSpPr>
          <p:cNvPr id="18" name="object 10">
            <a:extLst>
              <a:ext uri="{FF2B5EF4-FFF2-40B4-BE49-F238E27FC236}">
                <a16:creationId xmlns:a16="http://schemas.microsoft.com/office/drawing/2014/main" id="{91E74EA2-5E3E-AB40-8B45-5E00C15504B2}"/>
              </a:ext>
            </a:extLst>
          </p:cNvPr>
          <p:cNvSpPr txBox="1"/>
          <p:nvPr userDrawn="1"/>
        </p:nvSpPr>
        <p:spPr>
          <a:xfrm>
            <a:off x="10196412" y="1332810"/>
            <a:ext cx="7677386" cy="897890"/>
          </a:xfrm>
          <a:prstGeom prst="rect">
            <a:avLst/>
          </a:prstGeom>
        </p:spPr>
        <p:txBody>
          <a:bodyPr vert="horz" wrap="square" lIns="0" tIns="8255" rIns="0" bIns="0" rtlCol="0">
            <a:noAutofit/>
          </a:bodyPr>
          <a:lstStyle/>
          <a:p>
            <a:pPr marL="12700" marR="5080">
              <a:lnSpc>
                <a:spcPts val="3500"/>
              </a:lnSpc>
              <a:spcBef>
                <a:spcPts val="65"/>
              </a:spcBef>
            </a:pPr>
            <a:r>
              <a:rPr sz="2800" spc="25" dirty="0">
                <a:solidFill>
                  <a:srgbClr val="282471"/>
                </a:solidFill>
                <a:latin typeface="Calibre Regular"/>
                <a:cs typeface="Calibre Regular"/>
              </a:rPr>
              <a:t>Looking</a:t>
            </a:r>
            <a:r>
              <a:rPr sz="2800" spc="130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35" dirty="0">
                <a:solidFill>
                  <a:srgbClr val="282471"/>
                </a:solidFill>
                <a:latin typeface="Calibre Regular"/>
                <a:cs typeface="Calibre Regular"/>
              </a:rPr>
              <a:t>deep</a:t>
            </a:r>
            <a:r>
              <a:rPr sz="2800" spc="13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10" dirty="0">
                <a:solidFill>
                  <a:srgbClr val="282471"/>
                </a:solidFill>
                <a:latin typeface="Calibre Regular"/>
                <a:cs typeface="Calibre Regular"/>
              </a:rPr>
              <a:t>into</a:t>
            </a:r>
            <a:r>
              <a:rPr sz="2800" spc="13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 Regular"/>
                <a:cs typeface="Calibre Regular"/>
              </a:rPr>
              <a:t>Earth’s</a:t>
            </a:r>
            <a:r>
              <a:rPr sz="2800" spc="13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 Regular"/>
                <a:cs typeface="Calibre Regular"/>
              </a:rPr>
              <a:t>crust</a:t>
            </a:r>
            <a:r>
              <a:rPr sz="2800" spc="13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dirty="0">
                <a:solidFill>
                  <a:srgbClr val="282471"/>
                </a:solidFill>
                <a:latin typeface="Calibre Regular"/>
                <a:cs typeface="Calibre Regular"/>
              </a:rPr>
              <a:t>to</a:t>
            </a:r>
            <a:r>
              <a:rPr sz="2800" spc="13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br>
              <a:rPr lang="en-US" sz="2800" spc="135" dirty="0">
                <a:solidFill>
                  <a:srgbClr val="282471"/>
                </a:solidFill>
                <a:latin typeface="Calibre Regular"/>
                <a:cs typeface="Calibre Regular"/>
              </a:rPr>
            </a:br>
            <a:r>
              <a:rPr sz="2800" spc="25" dirty="0">
                <a:solidFill>
                  <a:srgbClr val="282471"/>
                </a:solidFill>
                <a:latin typeface="Calibre Regular"/>
                <a:cs typeface="Calibre Regular"/>
              </a:rPr>
              <a:t>help </a:t>
            </a:r>
            <a:r>
              <a:rPr sz="2800" spc="-600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30" dirty="0">
                <a:solidFill>
                  <a:srgbClr val="282471"/>
                </a:solidFill>
                <a:latin typeface="Calibre Regular"/>
                <a:cs typeface="Calibre Regular"/>
              </a:rPr>
              <a:t>find</a:t>
            </a:r>
            <a:r>
              <a:rPr sz="2800" spc="13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15" dirty="0">
                <a:solidFill>
                  <a:srgbClr val="282471"/>
                </a:solidFill>
                <a:latin typeface="Calibre Regular"/>
                <a:cs typeface="Calibre Regular"/>
              </a:rPr>
              <a:t>Australia’s</a:t>
            </a:r>
            <a:r>
              <a:rPr sz="2800" spc="140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 Regular"/>
                <a:cs typeface="Calibre Regular"/>
              </a:rPr>
              <a:t>critical</a:t>
            </a:r>
            <a:r>
              <a:rPr sz="2800" spc="13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2800" spc="25" dirty="0">
                <a:solidFill>
                  <a:srgbClr val="282471"/>
                </a:solidFill>
                <a:latin typeface="Calibre Regular"/>
                <a:cs typeface="Calibre Regular"/>
              </a:rPr>
              <a:t>minerals</a:t>
            </a:r>
            <a:endParaRPr sz="2800" dirty="0">
              <a:latin typeface="Calibre Regular"/>
              <a:cs typeface="Calibr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73698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9BF6BB-AC7B-A445-AEA0-ACA29807038F}"/>
              </a:ext>
            </a:extLst>
          </p:cNvPr>
          <p:cNvSpPr txBox="1"/>
          <p:nvPr userDrawn="1"/>
        </p:nvSpPr>
        <p:spPr>
          <a:xfrm>
            <a:off x="992609" y="1324046"/>
            <a:ext cx="782265" cy="8728003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6125"/>
              </a:lnSpc>
            </a:pPr>
            <a:r>
              <a:rPr lang="en-US" sz="4900" spc="15" dirty="0">
                <a:solidFill>
                  <a:srgbClr val="282471"/>
                </a:solidFill>
                <a:latin typeface="Calibre-Light"/>
                <a:cs typeface="Calibre-Light"/>
              </a:rPr>
              <a:t>Impact</a:t>
            </a:r>
            <a:endParaRPr sz="4900" dirty="0">
              <a:latin typeface="Calibre-Light"/>
              <a:cs typeface="Calibre-Light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E1F41ADC-5F26-EA4D-A9B2-20CF8D9870E3}"/>
              </a:ext>
            </a:extLst>
          </p:cNvPr>
          <p:cNvSpPr txBox="1"/>
          <p:nvPr userDrawn="1"/>
        </p:nvSpPr>
        <p:spPr>
          <a:xfrm>
            <a:off x="2217598" y="1332810"/>
            <a:ext cx="7677388" cy="897890"/>
          </a:xfrm>
          <a:prstGeom prst="rect">
            <a:avLst/>
          </a:prstGeom>
        </p:spPr>
        <p:txBody>
          <a:bodyPr vert="horz" wrap="square" lIns="0" tIns="8255" rIns="0" bIns="0" rtlCol="0">
            <a:noAutofit/>
          </a:bodyPr>
          <a:lstStyle/>
          <a:p>
            <a:pPr marL="12700" marR="5080">
              <a:lnSpc>
                <a:spcPts val="3500"/>
              </a:lnSpc>
              <a:spcBef>
                <a:spcPts val="65"/>
              </a:spcBef>
            </a:pPr>
            <a:r>
              <a:rPr sz="2800" spc="25" dirty="0">
                <a:solidFill>
                  <a:srgbClr val="D43C95"/>
                </a:solidFill>
                <a:latin typeface="Calibre Regular"/>
                <a:cs typeface="Calibre Regular"/>
              </a:rPr>
              <a:t>Building</a:t>
            </a:r>
            <a:r>
              <a:rPr sz="2800" spc="135" dirty="0">
                <a:solidFill>
                  <a:srgbClr val="D43C95"/>
                </a:solidFill>
                <a:latin typeface="Calibre Regular"/>
                <a:cs typeface="Calibre Regular"/>
              </a:rPr>
              <a:t> </a:t>
            </a:r>
            <a:r>
              <a:rPr sz="2800" dirty="0">
                <a:solidFill>
                  <a:srgbClr val="D43C95"/>
                </a:solidFill>
                <a:latin typeface="Calibre Regular"/>
                <a:cs typeface="Calibre Regular"/>
              </a:rPr>
              <a:t>a</a:t>
            </a:r>
            <a:r>
              <a:rPr sz="2800" spc="135" dirty="0">
                <a:solidFill>
                  <a:srgbClr val="D43C95"/>
                </a:solidFill>
                <a:latin typeface="Calibre Regular"/>
                <a:cs typeface="Calibre Regular"/>
              </a:rPr>
              <a:t> </a:t>
            </a:r>
            <a:r>
              <a:rPr sz="2800" spc="30" dirty="0">
                <a:solidFill>
                  <a:srgbClr val="D43C95"/>
                </a:solidFill>
                <a:latin typeface="Calibre Regular"/>
                <a:cs typeface="Calibre Regular"/>
              </a:rPr>
              <a:t>mineralogical</a:t>
            </a:r>
            <a:r>
              <a:rPr sz="2800" spc="135" dirty="0">
                <a:solidFill>
                  <a:srgbClr val="D43C95"/>
                </a:solidFill>
                <a:latin typeface="Calibre Regular"/>
                <a:cs typeface="Calibre Regular"/>
              </a:rPr>
              <a:t> </a:t>
            </a:r>
            <a:r>
              <a:rPr sz="2800" spc="30" dirty="0">
                <a:solidFill>
                  <a:srgbClr val="D43C95"/>
                </a:solidFill>
                <a:latin typeface="Calibre Regular"/>
                <a:cs typeface="Calibre Regular"/>
              </a:rPr>
              <a:t>library</a:t>
            </a:r>
            <a:r>
              <a:rPr sz="2800" spc="135" dirty="0">
                <a:solidFill>
                  <a:srgbClr val="D43C95"/>
                </a:solidFill>
                <a:latin typeface="Calibre Regular"/>
                <a:cs typeface="Calibre Regular"/>
              </a:rPr>
              <a:t> </a:t>
            </a:r>
            <a:r>
              <a:rPr sz="2800" dirty="0">
                <a:solidFill>
                  <a:srgbClr val="D43C95"/>
                </a:solidFill>
                <a:latin typeface="Calibre Regular"/>
                <a:cs typeface="Calibre Regular"/>
              </a:rPr>
              <a:t>to</a:t>
            </a:r>
            <a:r>
              <a:rPr sz="2800" spc="135" dirty="0">
                <a:solidFill>
                  <a:srgbClr val="D43C95"/>
                </a:solidFill>
                <a:latin typeface="Calibre Regular"/>
                <a:cs typeface="Calibre Regular"/>
              </a:rPr>
              <a:t> </a:t>
            </a:r>
            <a:r>
              <a:rPr sz="2800" spc="30" dirty="0">
                <a:solidFill>
                  <a:srgbClr val="D43C95"/>
                </a:solidFill>
                <a:latin typeface="Calibre Regular"/>
                <a:cs typeface="Calibre Regular"/>
              </a:rPr>
              <a:t>help</a:t>
            </a:r>
            <a:br>
              <a:rPr lang="en-US" sz="2800" spc="30" dirty="0">
                <a:solidFill>
                  <a:srgbClr val="D43C95"/>
                </a:solidFill>
                <a:latin typeface="Calibre Regular"/>
                <a:cs typeface="Calibre Regular"/>
              </a:rPr>
            </a:br>
            <a:r>
              <a:rPr sz="2800" spc="-600" dirty="0">
                <a:solidFill>
                  <a:srgbClr val="D43C95"/>
                </a:solidFill>
                <a:latin typeface="Calibre Regular"/>
                <a:cs typeface="Calibre Regular"/>
              </a:rPr>
              <a:t> </a:t>
            </a:r>
            <a:r>
              <a:rPr sz="2800" spc="30" dirty="0">
                <a:solidFill>
                  <a:srgbClr val="D43C95"/>
                </a:solidFill>
                <a:latin typeface="Calibre Regular"/>
                <a:cs typeface="Calibre Regular"/>
              </a:rPr>
              <a:t>find</a:t>
            </a:r>
            <a:r>
              <a:rPr sz="2800" spc="135" dirty="0">
                <a:solidFill>
                  <a:srgbClr val="D43C95"/>
                </a:solidFill>
                <a:latin typeface="Calibre Regular"/>
                <a:cs typeface="Calibre Regular"/>
              </a:rPr>
              <a:t> </a:t>
            </a:r>
            <a:r>
              <a:rPr sz="2800" spc="15" dirty="0">
                <a:solidFill>
                  <a:srgbClr val="D43C95"/>
                </a:solidFill>
                <a:latin typeface="Calibre Regular"/>
                <a:cs typeface="Calibre Regular"/>
              </a:rPr>
              <a:t>Australia’s</a:t>
            </a:r>
            <a:r>
              <a:rPr sz="2800" spc="140" dirty="0">
                <a:solidFill>
                  <a:srgbClr val="D43C95"/>
                </a:solidFill>
                <a:latin typeface="Calibre Regular"/>
                <a:cs typeface="Calibre Regular"/>
              </a:rPr>
              <a:t> </a:t>
            </a:r>
            <a:r>
              <a:rPr sz="2800" spc="25" dirty="0">
                <a:solidFill>
                  <a:srgbClr val="D43C95"/>
                </a:solidFill>
                <a:latin typeface="Calibre Regular"/>
                <a:cs typeface="Calibre Regular"/>
              </a:rPr>
              <a:t>critical</a:t>
            </a:r>
            <a:r>
              <a:rPr sz="2800" spc="135" dirty="0">
                <a:solidFill>
                  <a:srgbClr val="D43C95"/>
                </a:solidFill>
                <a:latin typeface="Calibre Regular"/>
                <a:cs typeface="Calibre Regular"/>
              </a:rPr>
              <a:t> </a:t>
            </a:r>
            <a:r>
              <a:rPr sz="2800" spc="25" dirty="0">
                <a:solidFill>
                  <a:srgbClr val="D43C95"/>
                </a:solidFill>
                <a:latin typeface="Calibre Regular"/>
                <a:cs typeface="Calibre Regular"/>
              </a:rPr>
              <a:t>minerals</a:t>
            </a:r>
            <a:endParaRPr sz="2800" dirty="0">
              <a:latin typeface="Calibre Regular"/>
              <a:cs typeface="Calibre Regular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40D688CF-A592-794C-9286-DAAA779051F0}"/>
              </a:ext>
            </a:extLst>
          </p:cNvPr>
          <p:cNvSpPr txBox="1"/>
          <p:nvPr userDrawn="1"/>
        </p:nvSpPr>
        <p:spPr>
          <a:xfrm>
            <a:off x="10196496" y="1332810"/>
            <a:ext cx="6127614" cy="897890"/>
          </a:xfrm>
          <a:prstGeom prst="rect">
            <a:avLst/>
          </a:prstGeom>
        </p:spPr>
        <p:txBody>
          <a:bodyPr vert="horz" wrap="square" lIns="0" tIns="8255" rIns="0" bIns="0" rtlCol="0">
            <a:noAutofit/>
          </a:bodyPr>
          <a:lstStyle/>
          <a:p>
            <a:pPr marL="12700" marR="5080">
              <a:lnSpc>
                <a:spcPts val="3500"/>
              </a:lnSpc>
              <a:spcBef>
                <a:spcPts val="65"/>
              </a:spcBef>
            </a:pPr>
            <a:r>
              <a:rPr sz="2800" spc="30" dirty="0">
                <a:solidFill>
                  <a:srgbClr val="639A41"/>
                </a:solidFill>
                <a:latin typeface="Calibre Regular"/>
                <a:cs typeface="Calibre Regular"/>
              </a:rPr>
              <a:t>Modelling</a:t>
            </a:r>
            <a:r>
              <a:rPr sz="2800" spc="130" dirty="0">
                <a:solidFill>
                  <a:srgbClr val="639A41"/>
                </a:solidFill>
                <a:latin typeface="Calibre Regular"/>
                <a:cs typeface="Calibre Regular"/>
              </a:rPr>
              <a:t> </a:t>
            </a:r>
            <a:r>
              <a:rPr sz="2800" spc="15" dirty="0">
                <a:solidFill>
                  <a:srgbClr val="639A41"/>
                </a:solidFill>
                <a:latin typeface="Calibre Regular"/>
                <a:cs typeface="Calibre Regular"/>
              </a:rPr>
              <a:t>Australia’s</a:t>
            </a:r>
            <a:r>
              <a:rPr sz="2800" spc="130" dirty="0">
                <a:solidFill>
                  <a:srgbClr val="639A41"/>
                </a:solidFill>
                <a:latin typeface="Calibre Regular"/>
                <a:cs typeface="Calibre Regular"/>
              </a:rPr>
              <a:t> </a:t>
            </a:r>
            <a:r>
              <a:rPr sz="2800" spc="35" dirty="0">
                <a:solidFill>
                  <a:srgbClr val="639A41"/>
                </a:solidFill>
                <a:latin typeface="Calibre Regular"/>
                <a:cs typeface="Calibre Regular"/>
              </a:rPr>
              <a:t>sedimentary </a:t>
            </a:r>
            <a:br>
              <a:rPr lang="en-US" sz="2800" spc="35" dirty="0">
                <a:solidFill>
                  <a:srgbClr val="639A41"/>
                </a:solidFill>
                <a:latin typeface="Calibre Regular"/>
                <a:cs typeface="Calibre Regular"/>
              </a:rPr>
            </a:br>
            <a:r>
              <a:rPr sz="2800" spc="-605" dirty="0">
                <a:solidFill>
                  <a:srgbClr val="639A41"/>
                </a:solidFill>
                <a:latin typeface="Calibre Regular"/>
                <a:cs typeface="Calibre Regular"/>
              </a:rPr>
              <a:t> </a:t>
            </a:r>
            <a:r>
              <a:rPr sz="2800" spc="30" dirty="0">
                <a:solidFill>
                  <a:srgbClr val="639A41"/>
                </a:solidFill>
                <a:latin typeface="Calibre Regular"/>
                <a:cs typeface="Calibre Regular"/>
              </a:rPr>
              <a:t>basins</a:t>
            </a:r>
            <a:r>
              <a:rPr sz="2800" spc="130" dirty="0">
                <a:solidFill>
                  <a:srgbClr val="639A41"/>
                </a:solidFill>
                <a:latin typeface="Calibre Regular"/>
                <a:cs typeface="Calibre Regular"/>
              </a:rPr>
              <a:t> </a:t>
            </a:r>
            <a:r>
              <a:rPr sz="2800" dirty="0">
                <a:solidFill>
                  <a:srgbClr val="639A41"/>
                </a:solidFill>
                <a:latin typeface="Calibre Regular"/>
                <a:cs typeface="Calibre Regular"/>
              </a:rPr>
              <a:t>to</a:t>
            </a:r>
            <a:r>
              <a:rPr sz="2800" spc="130" dirty="0">
                <a:solidFill>
                  <a:srgbClr val="639A41"/>
                </a:solidFill>
                <a:latin typeface="Calibre Regular"/>
                <a:cs typeface="Calibre Regular"/>
              </a:rPr>
              <a:t> </a:t>
            </a:r>
            <a:r>
              <a:rPr sz="2800" spc="30" dirty="0">
                <a:solidFill>
                  <a:srgbClr val="639A41"/>
                </a:solidFill>
                <a:latin typeface="Calibre Regular"/>
                <a:cs typeface="Calibre Regular"/>
              </a:rPr>
              <a:t>enable</a:t>
            </a:r>
            <a:r>
              <a:rPr sz="2800" spc="135" dirty="0">
                <a:solidFill>
                  <a:srgbClr val="639A41"/>
                </a:solidFill>
                <a:latin typeface="Calibre Regular"/>
                <a:cs typeface="Calibre Regular"/>
              </a:rPr>
              <a:t> </a:t>
            </a:r>
            <a:r>
              <a:rPr sz="2800" spc="30" dirty="0">
                <a:solidFill>
                  <a:srgbClr val="639A41"/>
                </a:solidFill>
                <a:latin typeface="Calibre Regular"/>
                <a:cs typeface="Calibre Regular"/>
              </a:rPr>
              <a:t>sustainable</a:t>
            </a:r>
            <a:r>
              <a:rPr sz="2800" spc="130" dirty="0">
                <a:solidFill>
                  <a:srgbClr val="639A41"/>
                </a:solidFill>
                <a:latin typeface="Calibre Regular"/>
                <a:cs typeface="Calibre Regular"/>
              </a:rPr>
              <a:t> </a:t>
            </a:r>
            <a:r>
              <a:rPr sz="2800" spc="30" dirty="0">
                <a:solidFill>
                  <a:srgbClr val="639A41"/>
                </a:solidFill>
                <a:latin typeface="Calibre Regular"/>
                <a:cs typeface="Calibre Regular"/>
              </a:rPr>
              <a:t>uses</a:t>
            </a:r>
            <a:endParaRPr sz="2800" dirty="0">
              <a:latin typeface="Calibre Regular"/>
              <a:cs typeface="Calibre Regular"/>
            </a:endParaRPr>
          </a:p>
        </p:txBody>
      </p:sp>
      <p:pic>
        <p:nvPicPr>
          <p:cNvPr id="20" name="object 6">
            <a:extLst>
              <a:ext uri="{FF2B5EF4-FFF2-40B4-BE49-F238E27FC236}">
                <a16:creationId xmlns:a16="http://schemas.microsoft.com/office/drawing/2014/main" id="{C276A763-E729-014E-9D94-7AE3BBD880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0298" y="4293063"/>
            <a:ext cx="7664688" cy="5758986"/>
          </a:xfrm>
          <a:prstGeom prst="rect">
            <a:avLst/>
          </a:prstGeom>
        </p:spPr>
      </p:pic>
      <p:pic>
        <p:nvPicPr>
          <p:cNvPr id="21" name="object 7">
            <a:extLst>
              <a:ext uri="{FF2B5EF4-FFF2-40B4-BE49-F238E27FC236}">
                <a16:creationId xmlns:a16="http://schemas.microsoft.com/office/drawing/2014/main" id="{FE39E34C-5B90-5843-9E5A-055D7412BE2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0384" y="4293063"/>
            <a:ext cx="6429123" cy="3036556"/>
          </a:xfrm>
          <a:prstGeom prst="rect">
            <a:avLst/>
          </a:prstGeom>
        </p:spPr>
      </p:pic>
      <p:sp>
        <p:nvSpPr>
          <p:cNvPr id="23" name="object 9">
            <a:extLst>
              <a:ext uri="{FF2B5EF4-FFF2-40B4-BE49-F238E27FC236}">
                <a16:creationId xmlns:a16="http://schemas.microsoft.com/office/drawing/2014/main" id="{E3FF2A01-9B78-B040-8C15-A7ABCB39DF5A}"/>
              </a:ext>
            </a:extLst>
          </p:cNvPr>
          <p:cNvSpPr/>
          <p:nvPr/>
        </p:nvSpPr>
        <p:spPr>
          <a:xfrm>
            <a:off x="10209113" y="4293062"/>
            <a:ext cx="7665084" cy="5759450"/>
          </a:xfrm>
          <a:custGeom>
            <a:avLst/>
            <a:gdLst/>
            <a:ahLst/>
            <a:cxnLst/>
            <a:rect l="l" t="t" r="r" b="b"/>
            <a:pathLst>
              <a:path w="7665084" h="5759450">
                <a:moveTo>
                  <a:pt x="7664688" y="0"/>
                </a:moveTo>
                <a:lnTo>
                  <a:pt x="0" y="0"/>
                </a:lnTo>
                <a:lnTo>
                  <a:pt x="0" y="5758986"/>
                </a:lnTo>
                <a:lnTo>
                  <a:pt x="7664688" y="5758986"/>
                </a:lnTo>
                <a:lnTo>
                  <a:pt x="7664688" y="0"/>
                </a:lnTo>
                <a:close/>
              </a:path>
            </a:pathLst>
          </a:custGeom>
          <a:solidFill>
            <a:srgbClr val="FBFBF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10">
            <a:extLst>
              <a:ext uri="{FF2B5EF4-FFF2-40B4-BE49-F238E27FC236}">
                <a16:creationId xmlns:a16="http://schemas.microsoft.com/office/drawing/2014/main" id="{7189DF58-72B7-EC4A-8F12-C5132B3468F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78789" y="4293062"/>
            <a:ext cx="7495011" cy="5758986"/>
          </a:xfrm>
          <a:prstGeom prst="rect">
            <a:avLst/>
          </a:prstGeom>
        </p:spPr>
      </p:pic>
      <p:pic>
        <p:nvPicPr>
          <p:cNvPr id="25" name="object 11">
            <a:extLst>
              <a:ext uri="{FF2B5EF4-FFF2-40B4-BE49-F238E27FC236}">
                <a16:creationId xmlns:a16="http://schemas.microsoft.com/office/drawing/2014/main" id="{3F731514-BBE4-644D-8DC7-5213B05D464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324110" y="1256495"/>
            <a:ext cx="2659604" cy="879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7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9BF6BB-AC7B-A445-AEA0-ACA29807038F}"/>
              </a:ext>
            </a:extLst>
          </p:cNvPr>
          <p:cNvSpPr txBox="1"/>
          <p:nvPr userDrawn="1"/>
        </p:nvSpPr>
        <p:spPr>
          <a:xfrm>
            <a:off x="992609" y="1324046"/>
            <a:ext cx="782265" cy="8728003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6125"/>
              </a:lnSpc>
            </a:pPr>
            <a:r>
              <a:rPr lang="en-US" sz="4900" spc="15" dirty="0">
                <a:solidFill>
                  <a:srgbClr val="282471"/>
                </a:solidFill>
                <a:latin typeface="Calibre-Light"/>
                <a:cs typeface="Calibre-Light"/>
              </a:rPr>
              <a:t>Impact</a:t>
            </a:r>
            <a:endParaRPr sz="4900" dirty="0">
              <a:latin typeface="Calibre-Light"/>
              <a:cs typeface="Calibre-Light"/>
            </a:endParaRPr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E3FF2A01-9B78-B040-8C15-A7ABCB39DF5A}"/>
              </a:ext>
            </a:extLst>
          </p:cNvPr>
          <p:cNvSpPr/>
          <p:nvPr/>
        </p:nvSpPr>
        <p:spPr>
          <a:xfrm>
            <a:off x="10209113" y="4293062"/>
            <a:ext cx="7665084" cy="5759450"/>
          </a:xfrm>
          <a:custGeom>
            <a:avLst/>
            <a:gdLst/>
            <a:ahLst/>
            <a:cxnLst/>
            <a:rect l="l" t="t" r="r" b="b"/>
            <a:pathLst>
              <a:path w="7665084" h="5759450">
                <a:moveTo>
                  <a:pt x="7664688" y="0"/>
                </a:moveTo>
                <a:lnTo>
                  <a:pt x="0" y="0"/>
                </a:lnTo>
                <a:lnTo>
                  <a:pt x="0" y="5758986"/>
                </a:lnTo>
                <a:lnTo>
                  <a:pt x="7664688" y="5758986"/>
                </a:lnTo>
                <a:lnTo>
                  <a:pt x="7664688" y="0"/>
                </a:lnTo>
                <a:close/>
              </a:path>
            </a:pathLst>
          </a:custGeom>
          <a:solidFill>
            <a:srgbClr val="FBFB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C1E1400D-894C-7B4D-B289-F46F4F22CF78}"/>
              </a:ext>
            </a:extLst>
          </p:cNvPr>
          <p:cNvSpPr txBox="1"/>
          <p:nvPr userDrawn="1"/>
        </p:nvSpPr>
        <p:spPr>
          <a:xfrm>
            <a:off x="2217597" y="1332810"/>
            <a:ext cx="7677315" cy="89789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65"/>
              </a:spcBef>
            </a:pPr>
            <a:r>
              <a:rPr sz="2800" spc="30" dirty="0">
                <a:solidFill>
                  <a:srgbClr val="EC2138"/>
                </a:solidFill>
                <a:latin typeface="Calibre Regular"/>
                <a:cs typeface="Calibre Regular"/>
              </a:rPr>
              <a:t>Connecting</a:t>
            </a:r>
            <a:r>
              <a:rPr sz="2800" spc="130" dirty="0">
                <a:solidFill>
                  <a:srgbClr val="EC2138"/>
                </a:solidFill>
                <a:latin typeface="Calibre Regular"/>
                <a:cs typeface="Calibre Regular"/>
              </a:rPr>
              <a:t> </a:t>
            </a:r>
            <a:r>
              <a:rPr sz="2800" spc="15" dirty="0">
                <a:solidFill>
                  <a:srgbClr val="EC2138"/>
                </a:solidFill>
                <a:latin typeface="Calibre Regular"/>
                <a:cs typeface="Calibre Regular"/>
              </a:rPr>
              <a:t>Australia’s</a:t>
            </a:r>
            <a:r>
              <a:rPr sz="2800" spc="130" dirty="0">
                <a:solidFill>
                  <a:srgbClr val="EC2138"/>
                </a:solidFill>
                <a:latin typeface="Calibre Regular"/>
                <a:cs typeface="Calibre Regular"/>
              </a:rPr>
              <a:t> </a:t>
            </a:r>
            <a:r>
              <a:rPr sz="2800" spc="35" dirty="0">
                <a:solidFill>
                  <a:srgbClr val="EC2138"/>
                </a:solidFill>
                <a:latin typeface="Calibre Regular"/>
                <a:cs typeface="Calibre Regular"/>
              </a:rPr>
              <a:t>geochronology</a:t>
            </a:r>
            <a:br>
              <a:rPr lang="en-US" sz="2800" spc="35" dirty="0">
                <a:solidFill>
                  <a:srgbClr val="EC2138"/>
                </a:solidFill>
                <a:latin typeface="Calibre Regular"/>
                <a:cs typeface="Calibre Regular"/>
              </a:rPr>
            </a:br>
            <a:r>
              <a:rPr sz="2800" spc="-605" dirty="0">
                <a:solidFill>
                  <a:srgbClr val="EC2138"/>
                </a:solidFill>
                <a:latin typeface="Calibre Regular"/>
                <a:cs typeface="Calibre Regular"/>
              </a:rPr>
              <a:t> </a:t>
            </a:r>
            <a:r>
              <a:rPr sz="2800" spc="30" dirty="0">
                <a:solidFill>
                  <a:srgbClr val="EC2138"/>
                </a:solidFill>
                <a:latin typeface="Calibre Regular"/>
                <a:cs typeface="Calibre Regular"/>
              </a:rPr>
              <a:t>laboratories,</a:t>
            </a:r>
            <a:r>
              <a:rPr sz="2800" spc="135" dirty="0">
                <a:solidFill>
                  <a:srgbClr val="EC2138"/>
                </a:solidFill>
                <a:latin typeface="Calibre Regular"/>
                <a:cs typeface="Calibre Regular"/>
              </a:rPr>
              <a:t> </a:t>
            </a:r>
            <a:r>
              <a:rPr sz="2800" spc="30" dirty="0">
                <a:solidFill>
                  <a:srgbClr val="EC2138"/>
                </a:solidFill>
                <a:latin typeface="Calibre Regular"/>
                <a:cs typeface="Calibre Regular"/>
              </a:rPr>
              <a:t>community</a:t>
            </a:r>
            <a:r>
              <a:rPr sz="2800" spc="135" dirty="0">
                <a:solidFill>
                  <a:srgbClr val="EC2138"/>
                </a:solidFill>
                <a:latin typeface="Calibre Regular"/>
                <a:cs typeface="Calibre Regular"/>
              </a:rPr>
              <a:t> </a:t>
            </a:r>
            <a:r>
              <a:rPr sz="2800" spc="20" dirty="0">
                <a:solidFill>
                  <a:srgbClr val="EC2138"/>
                </a:solidFill>
                <a:latin typeface="Calibre Regular"/>
                <a:cs typeface="Calibre Regular"/>
              </a:rPr>
              <a:t>and</a:t>
            </a:r>
            <a:r>
              <a:rPr sz="2800" spc="140" dirty="0">
                <a:solidFill>
                  <a:srgbClr val="EC2138"/>
                </a:solidFill>
                <a:latin typeface="Calibre Regular"/>
                <a:cs typeface="Calibre Regular"/>
              </a:rPr>
              <a:t> </a:t>
            </a:r>
            <a:r>
              <a:rPr sz="2800" spc="20" dirty="0">
                <a:solidFill>
                  <a:srgbClr val="EC2138"/>
                </a:solidFill>
                <a:latin typeface="Calibre Regular"/>
                <a:cs typeface="Calibre Regular"/>
              </a:rPr>
              <a:t>data</a:t>
            </a:r>
            <a:endParaRPr sz="2800" dirty="0">
              <a:latin typeface="Calibre Regular"/>
              <a:cs typeface="Calibre Regular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1614EC66-99F3-2748-96F9-D897897EF31D}"/>
              </a:ext>
            </a:extLst>
          </p:cNvPr>
          <p:cNvSpPr txBox="1"/>
          <p:nvPr userDrawn="1"/>
        </p:nvSpPr>
        <p:spPr>
          <a:xfrm>
            <a:off x="10196495" y="1332810"/>
            <a:ext cx="7677315" cy="897890"/>
          </a:xfrm>
          <a:prstGeom prst="rect">
            <a:avLst/>
          </a:prstGeom>
        </p:spPr>
        <p:txBody>
          <a:bodyPr vert="horz" wrap="square" lIns="0" tIns="8255" rIns="0" bIns="0" rtlCol="0">
            <a:noAutofit/>
          </a:bodyPr>
          <a:lstStyle/>
          <a:p>
            <a:pPr marL="12700" marR="5080">
              <a:lnSpc>
                <a:spcPts val="3500"/>
              </a:lnSpc>
              <a:spcBef>
                <a:spcPts val="65"/>
              </a:spcBef>
            </a:pPr>
            <a:r>
              <a:rPr sz="2800" spc="20" dirty="0">
                <a:solidFill>
                  <a:srgbClr val="ED7156"/>
                </a:solidFill>
                <a:latin typeface="Calibre Regular"/>
                <a:cs typeface="Calibre Regular"/>
              </a:rPr>
              <a:t>Engaging</a:t>
            </a:r>
            <a:r>
              <a:rPr sz="2800" spc="95" dirty="0">
                <a:solidFill>
                  <a:srgbClr val="ED7156"/>
                </a:solidFill>
                <a:latin typeface="Calibre Regular"/>
                <a:cs typeface="Calibre Regular"/>
              </a:rPr>
              <a:t> </a:t>
            </a:r>
            <a:r>
              <a:rPr sz="2800" spc="15" dirty="0">
                <a:solidFill>
                  <a:srgbClr val="ED7156"/>
                </a:solidFill>
                <a:latin typeface="Calibre Regular"/>
                <a:cs typeface="Calibre Regular"/>
              </a:rPr>
              <a:t>Australia’s</a:t>
            </a:r>
            <a:br>
              <a:rPr lang="en-US" sz="2800" spc="15" dirty="0">
                <a:solidFill>
                  <a:srgbClr val="ED7156"/>
                </a:solidFill>
                <a:latin typeface="Calibre Regular"/>
                <a:cs typeface="Calibre Regular"/>
              </a:rPr>
            </a:br>
            <a:r>
              <a:rPr sz="2800" spc="-605" dirty="0">
                <a:solidFill>
                  <a:srgbClr val="ED7156"/>
                </a:solidFill>
                <a:latin typeface="Calibre Regular"/>
                <a:cs typeface="Calibre Regular"/>
              </a:rPr>
              <a:t> </a:t>
            </a:r>
            <a:r>
              <a:rPr sz="2800" spc="15" dirty="0">
                <a:solidFill>
                  <a:srgbClr val="ED7156"/>
                </a:solidFill>
                <a:latin typeface="Calibre Regular"/>
                <a:cs typeface="Calibre Regular"/>
              </a:rPr>
              <a:t>future</a:t>
            </a:r>
            <a:r>
              <a:rPr sz="2800" spc="105" dirty="0">
                <a:solidFill>
                  <a:srgbClr val="ED7156"/>
                </a:solidFill>
                <a:latin typeface="Calibre Regular"/>
                <a:cs typeface="Calibre Regular"/>
              </a:rPr>
              <a:t> </a:t>
            </a:r>
            <a:r>
              <a:rPr sz="2800" spc="30" dirty="0">
                <a:solidFill>
                  <a:srgbClr val="ED7156"/>
                </a:solidFill>
                <a:latin typeface="Calibre Regular"/>
                <a:cs typeface="Calibre Regular"/>
              </a:rPr>
              <a:t>geoscientists</a:t>
            </a:r>
            <a:endParaRPr sz="2800" dirty="0">
              <a:latin typeface="Calibre Regular"/>
              <a:cs typeface="Calibre Regular"/>
            </a:endParaRPr>
          </a:p>
        </p:txBody>
      </p:sp>
      <p:grpSp>
        <p:nvGrpSpPr>
          <p:cNvPr id="16" name="object 5">
            <a:extLst>
              <a:ext uri="{FF2B5EF4-FFF2-40B4-BE49-F238E27FC236}">
                <a16:creationId xmlns:a16="http://schemas.microsoft.com/office/drawing/2014/main" id="{9A165527-8615-A04D-A106-B64D7E74D37B}"/>
              </a:ext>
            </a:extLst>
          </p:cNvPr>
          <p:cNvGrpSpPr/>
          <p:nvPr userDrawn="1"/>
        </p:nvGrpSpPr>
        <p:grpSpPr>
          <a:xfrm>
            <a:off x="5235" y="4293063"/>
            <a:ext cx="9890125" cy="5759450"/>
            <a:chOff x="5235" y="4293063"/>
            <a:chExt cx="9890125" cy="5759450"/>
          </a:xfrm>
        </p:grpSpPr>
        <p:pic>
          <p:nvPicPr>
            <p:cNvPr id="17" name="object 6">
              <a:extLst>
                <a:ext uri="{FF2B5EF4-FFF2-40B4-BE49-F238E27FC236}">
                  <a16:creationId xmlns:a16="http://schemas.microsoft.com/office/drawing/2014/main" id="{6722597B-C4D1-E44C-8EDE-EB3C24C7E0A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0298" y="4293063"/>
              <a:ext cx="7664688" cy="5758986"/>
            </a:xfrm>
            <a:prstGeom prst="rect">
              <a:avLst/>
            </a:prstGeom>
          </p:spPr>
        </p:pic>
        <p:pic>
          <p:nvPicPr>
            <p:cNvPr id="18" name="object 7">
              <a:extLst>
                <a:ext uri="{FF2B5EF4-FFF2-40B4-BE49-F238E27FC236}">
                  <a16:creationId xmlns:a16="http://schemas.microsoft.com/office/drawing/2014/main" id="{DAE70700-A929-6F4F-B453-4C002EAC7E5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5" y="7015482"/>
              <a:ext cx="9889751" cy="3036567"/>
            </a:xfrm>
            <a:prstGeom prst="rect">
              <a:avLst/>
            </a:prstGeom>
          </p:spPr>
        </p:pic>
      </p:grpSp>
      <p:grpSp>
        <p:nvGrpSpPr>
          <p:cNvPr id="19" name="object 8">
            <a:extLst>
              <a:ext uri="{FF2B5EF4-FFF2-40B4-BE49-F238E27FC236}">
                <a16:creationId xmlns:a16="http://schemas.microsoft.com/office/drawing/2014/main" id="{57EB539B-5D54-4945-A9F5-8C62F65E5E36}"/>
              </a:ext>
            </a:extLst>
          </p:cNvPr>
          <p:cNvGrpSpPr/>
          <p:nvPr userDrawn="1"/>
        </p:nvGrpSpPr>
        <p:grpSpPr>
          <a:xfrm>
            <a:off x="10209113" y="4293063"/>
            <a:ext cx="7665084" cy="7010400"/>
            <a:chOff x="10209113" y="4293063"/>
            <a:chExt cx="7665084" cy="7010400"/>
          </a:xfrm>
        </p:grpSpPr>
        <p:pic>
          <p:nvPicPr>
            <p:cNvPr id="22" name="object 9">
              <a:extLst>
                <a:ext uri="{FF2B5EF4-FFF2-40B4-BE49-F238E27FC236}">
                  <a16:creationId xmlns:a16="http://schemas.microsoft.com/office/drawing/2014/main" id="{6866D732-F95D-EA40-8A0D-F3F44D3F918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09113" y="4293063"/>
              <a:ext cx="7664698" cy="5758986"/>
            </a:xfrm>
            <a:prstGeom prst="rect">
              <a:avLst/>
            </a:prstGeom>
          </p:spPr>
        </p:pic>
        <p:pic>
          <p:nvPicPr>
            <p:cNvPr id="26" name="object 10">
              <a:extLst>
                <a:ext uri="{FF2B5EF4-FFF2-40B4-BE49-F238E27FC236}">
                  <a16:creationId xmlns:a16="http://schemas.microsoft.com/office/drawing/2014/main" id="{BAC6554F-0C18-B545-8989-FF3C1CEF3A2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09113" y="4293073"/>
              <a:ext cx="2659615" cy="7010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037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SAM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604EBDF-D149-6241-BCA5-A8C9C7C85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95"/>
            <a:ext cx="20104096" cy="1130855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 flipH="1">
            <a:off x="1087956" y="2429953"/>
            <a:ext cx="8132244" cy="398672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ts val="11400"/>
              </a:lnSpc>
              <a:defRPr sz="9900" b="0" i="0" baseline="0">
                <a:solidFill>
                  <a:srgbClr val="282572"/>
                </a:solidFill>
                <a:latin typeface="Calibre Light" panose="020B0303030202060203" pitchFamily="34" charset="77"/>
                <a:cs typeface="Calibre Light" panose="020B0303030202060203" pitchFamily="34" charset="77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spc="30" dirty="0">
                <a:solidFill>
                  <a:srgbClr val="282471"/>
                </a:solidFill>
              </a:rPr>
              <a:t>@auscope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AA2C17A6-5CEB-374F-90CD-2B7BFF7FEEFA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2CE06AF3-7E41-E249-AA29-4D431B552D71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44DE9A-7358-F749-9759-0BCA94FA3E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5991" y="6569075"/>
            <a:ext cx="6657975" cy="89768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spcAft>
                <a:spcPts val="0"/>
              </a:spcAft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  <a:lvl2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2pPr>
            <a:lvl3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3pPr>
            <a:lvl4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4pPr>
            <a:lvl5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Speaker Name (Affiliation)</a:t>
            </a:r>
            <a:br>
              <a:rPr lang="en-GB" dirty="0"/>
            </a:br>
            <a:r>
              <a:rPr lang="en-GB" dirty="0"/>
              <a:t>Speaker Name (Affiliation)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7E2D44-2B0D-E54C-A7FA-14893D9AC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375" y="7765619"/>
            <a:ext cx="6657975" cy="44884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</a:lstStyle>
          <a:p>
            <a:pPr lvl="0"/>
            <a:r>
              <a:rPr lang="en-GB" dirty="0"/>
              <a:t>XX Month YYYY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8F6E1-8901-AD4A-A642-FEF5AE0DB45F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EE7257"/>
                </a:solidFill>
                <a:latin typeface="Calibre Regular" panose="020B0503030202060203" pitchFamily="34" charset="77"/>
              </a:rPr>
              <a:t>Simulation, Analysis &amp; Modelling (SAM)</a:t>
            </a:r>
            <a:endParaRPr lang="en-US" sz="2800" b="0" i="0" dirty="0">
              <a:solidFill>
                <a:srgbClr val="EE7257"/>
              </a:solidFill>
              <a:latin typeface="Calibre Regular" panose="020B0503030202060203" pitchFamily="34" charset="77"/>
            </a:endParaRPr>
          </a:p>
        </p:txBody>
      </p:sp>
      <p:grpSp>
        <p:nvGrpSpPr>
          <p:cNvPr id="31" name="object 2">
            <a:extLst>
              <a:ext uri="{FF2B5EF4-FFF2-40B4-BE49-F238E27FC236}">
                <a16:creationId xmlns:a16="http://schemas.microsoft.com/office/drawing/2014/main" id="{F21BA145-DB8D-A343-9BE7-F3A692953991}"/>
              </a:ext>
            </a:extLst>
          </p:cNvPr>
          <p:cNvGrpSpPr/>
          <p:nvPr userDrawn="1"/>
        </p:nvGrpSpPr>
        <p:grpSpPr>
          <a:xfrm>
            <a:off x="13328650" y="1582962"/>
            <a:ext cx="1062355" cy="979805"/>
            <a:chOff x="13376273" y="1582962"/>
            <a:chExt cx="1062355" cy="979805"/>
          </a:xfrm>
        </p:grpSpPr>
        <p:sp>
          <p:nvSpPr>
            <p:cNvPr id="32" name="object 3">
              <a:extLst>
                <a:ext uri="{FF2B5EF4-FFF2-40B4-BE49-F238E27FC236}">
                  <a16:creationId xmlns:a16="http://schemas.microsoft.com/office/drawing/2014/main" id="{9787519B-1985-B84D-A992-2DAEA7266BF6}"/>
                </a:ext>
              </a:extLst>
            </p:cNvPr>
            <p:cNvSpPr/>
            <p:nvPr/>
          </p:nvSpPr>
          <p:spPr>
            <a:xfrm>
              <a:off x="13458507" y="1582962"/>
              <a:ext cx="979805" cy="979805"/>
            </a:xfrm>
            <a:custGeom>
              <a:avLst/>
              <a:gdLst/>
              <a:ahLst/>
              <a:cxnLst/>
              <a:rect l="l" t="t" r="r" b="b"/>
              <a:pathLst>
                <a:path w="979805" h="979805">
                  <a:moveTo>
                    <a:pt x="489901" y="0"/>
                  </a:moveTo>
                  <a:lnTo>
                    <a:pt x="442723" y="2242"/>
                  </a:lnTo>
                  <a:lnTo>
                    <a:pt x="396813" y="8834"/>
                  </a:lnTo>
                  <a:lnTo>
                    <a:pt x="352377" y="19569"/>
                  </a:lnTo>
                  <a:lnTo>
                    <a:pt x="309620" y="34243"/>
                  </a:lnTo>
                  <a:lnTo>
                    <a:pt x="268747" y="52649"/>
                  </a:lnTo>
                  <a:lnTo>
                    <a:pt x="229963" y="74582"/>
                  </a:lnTo>
                  <a:lnTo>
                    <a:pt x="193475" y="99836"/>
                  </a:lnTo>
                  <a:lnTo>
                    <a:pt x="159487" y="128208"/>
                  </a:lnTo>
                  <a:lnTo>
                    <a:pt x="128205" y="159490"/>
                  </a:lnTo>
                  <a:lnTo>
                    <a:pt x="99834" y="193478"/>
                  </a:lnTo>
                  <a:lnTo>
                    <a:pt x="74580" y="229965"/>
                  </a:lnTo>
                  <a:lnTo>
                    <a:pt x="52647" y="268748"/>
                  </a:lnTo>
                  <a:lnTo>
                    <a:pt x="34241" y="309619"/>
                  </a:lnTo>
                  <a:lnTo>
                    <a:pt x="19569" y="352375"/>
                  </a:lnTo>
                  <a:lnTo>
                    <a:pt x="8834" y="396809"/>
                  </a:lnTo>
                  <a:lnTo>
                    <a:pt x="2242" y="442716"/>
                  </a:lnTo>
                  <a:lnTo>
                    <a:pt x="0" y="489890"/>
                  </a:lnTo>
                  <a:lnTo>
                    <a:pt x="2242" y="537072"/>
                  </a:lnTo>
                  <a:lnTo>
                    <a:pt x="8834" y="582984"/>
                  </a:lnTo>
                  <a:lnTo>
                    <a:pt x="19569" y="627422"/>
                  </a:lnTo>
                  <a:lnTo>
                    <a:pt x="34241" y="670180"/>
                  </a:lnTo>
                  <a:lnTo>
                    <a:pt x="52647" y="711054"/>
                  </a:lnTo>
                  <a:lnTo>
                    <a:pt x="74580" y="749837"/>
                  </a:lnTo>
                  <a:lnTo>
                    <a:pt x="99834" y="786325"/>
                  </a:lnTo>
                  <a:lnTo>
                    <a:pt x="128205" y="820312"/>
                  </a:lnTo>
                  <a:lnTo>
                    <a:pt x="159487" y="851593"/>
                  </a:lnTo>
                  <a:lnTo>
                    <a:pt x="193475" y="879963"/>
                  </a:lnTo>
                  <a:lnTo>
                    <a:pt x="229963" y="905217"/>
                  </a:lnTo>
                  <a:lnTo>
                    <a:pt x="268747" y="927148"/>
                  </a:lnTo>
                  <a:lnTo>
                    <a:pt x="309620" y="945552"/>
                  </a:lnTo>
                  <a:lnTo>
                    <a:pt x="352377" y="960224"/>
                  </a:lnTo>
                  <a:lnTo>
                    <a:pt x="396813" y="970958"/>
                  </a:lnTo>
                  <a:lnTo>
                    <a:pt x="442723" y="977549"/>
                  </a:lnTo>
                  <a:lnTo>
                    <a:pt x="489901" y="979792"/>
                  </a:lnTo>
                  <a:lnTo>
                    <a:pt x="537077" y="977549"/>
                  </a:lnTo>
                  <a:lnTo>
                    <a:pt x="582985" y="970958"/>
                  </a:lnTo>
                  <a:lnTo>
                    <a:pt x="627419" y="960224"/>
                  </a:lnTo>
                  <a:lnTo>
                    <a:pt x="670175" y="945552"/>
                  </a:lnTo>
                  <a:lnTo>
                    <a:pt x="711046" y="927148"/>
                  </a:lnTo>
                  <a:lnTo>
                    <a:pt x="749828" y="905217"/>
                  </a:lnTo>
                  <a:lnTo>
                    <a:pt x="786314" y="879963"/>
                  </a:lnTo>
                  <a:lnTo>
                    <a:pt x="820301" y="851593"/>
                  </a:lnTo>
                  <a:lnTo>
                    <a:pt x="851581" y="820312"/>
                  </a:lnTo>
                  <a:lnTo>
                    <a:pt x="879951" y="786325"/>
                  </a:lnTo>
                  <a:lnTo>
                    <a:pt x="905205" y="749837"/>
                  </a:lnTo>
                  <a:lnTo>
                    <a:pt x="927136" y="711054"/>
                  </a:lnTo>
                  <a:lnTo>
                    <a:pt x="945541" y="670180"/>
                  </a:lnTo>
                  <a:lnTo>
                    <a:pt x="960213" y="627422"/>
                  </a:lnTo>
                  <a:lnTo>
                    <a:pt x="970947" y="582984"/>
                  </a:lnTo>
                  <a:lnTo>
                    <a:pt x="977538" y="537072"/>
                  </a:lnTo>
                  <a:lnTo>
                    <a:pt x="979781" y="489890"/>
                  </a:lnTo>
                  <a:lnTo>
                    <a:pt x="977538" y="442716"/>
                  </a:lnTo>
                  <a:lnTo>
                    <a:pt x="970947" y="396809"/>
                  </a:lnTo>
                  <a:lnTo>
                    <a:pt x="960213" y="352375"/>
                  </a:lnTo>
                  <a:lnTo>
                    <a:pt x="945541" y="309619"/>
                  </a:lnTo>
                  <a:lnTo>
                    <a:pt x="927136" y="268748"/>
                  </a:lnTo>
                  <a:lnTo>
                    <a:pt x="905205" y="229965"/>
                  </a:lnTo>
                  <a:lnTo>
                    <a:pt x="879951" y="193478"/>
                  </a:lnTo>
                  <a:lnTo>
                    <a:pt x="851581" y="159490"/>
                  </a:lnTo>
                  <a:lnTo>
                    <a:pt x="820301" y="128208"/>
                  </a:lnTo>
                  <a:lnTo>
                    <a:pt x="786314" y="99836"/>
                  </a:lnTo>
                  <a:lnTo>
                    <a:pt x="749828" y="74582"/>
                  </a:lnTo>
                  <a:lnTo>
                    <a:pt x="711046" y="52649"/>
                  </a:lnTo>
                  <a:lnTo>
                    <a:pt x="670175" y="34243"/>
                  </a:lnTo>
                  <a:lnTo>
                    <a:pt x="627419" y="19569"/>
                  </a:lnTo>
                  <a:lnTo>
                    <a:pt x="582985" y="8834"/>
                  </a:lnTo>
                  <a:lnTo>
                    <a:pt x="537077" y="2242"/>
                  </a:lnTo>
                  <a:lnTo>
                    <a:pt x="489901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DA3310E5-CB31-1F4C-926B-1E83FE6D2BF5}"/>
                </a:ext>
              </a:extLst>
            </p:cNvPr>
            <p:cNvSpPr/>
            <p:nvPr/>
          </p:nvSpPr>
          <p:spPr>
            <a:xfrm>
              <a:off x="13654464" y="1778924"/>
              <a:ext cx="588010" cy="588010"/>
            </a:xfrm>
            <a:custGeom>
              <a:avLst/>
              <a:gdLst/>
              <a:ahLst/>
              <a:cxnLst/>
              <a:rect l="l" t="t" r="r" b="b"/>
              <a:pathLst>
                <a:path w="588009" h="588010">
                  <a:moveTo>
                    <a:pt x="293938" y="0"/>
                  </a:moveTo>
                  <a:lnTo>
                    <a:pt x="246262" y="3847"/>
                  </a:lnTo>
                  <a:lnTo>
                    <a:pt x="201034" y="14986"/>
                  </a:lnTo>
                  <a:lnTo>
                    <a:pt x="158860" y="32812"/>
                  </a:lnTo>
                  <a:lnTo>
                    <a:pt x="120345" y="56717"/>
                  </a:lnTo>
                  <a:lnTo>
                    <a:pt x="86095" y="86098"/>
                  </a:lnTo>
                  <a:lnTo>
                    <a:pt x="56715" y="120347"/>
                  </a:lnTo>
                  <a:lnTo>
                    <a:pt x="32810" y="158861"/>
                  </a:lnTo>
                  <a:lnTo>
                    <a:pt x="14985" y="201032"/>
                  </a:lnTo>
                  <a:lnTo>
                    <a:pt x="3847" y="246257"/>
                  </a:lnTo>
                  <a:lnTo>
                    <a:pt x="0" y="293928"/>
                  </a:lnTo>
                  <a:lnTo>
                    <a:pt x="3847" y="341606"/>
                  </a:lnTo>
                  <a:lnTo>
                    <a:pt x="14985" y="386835"/>
                  </a:lnTo>
                  <a:lnTo>
                    <a:pt x="32810" y="429008"/>
                  </a:lnTo>
                  <a:lnTo>
                    <a:pt x="56715" y="467522"/>
                  </a:lnTo>
                  <a:lnTo>
                    <a:pt x="86095" y="501770"/>
                  </a:lnTo>
                  <a:lnTo>
                    <a:pt x="120345" y="531147"/>
                  </a:lnTo>
                  <a:lnTo>
                    <a:pt x="158860" y="555050"/>
                  </a:lnTo>
                  <a:lnTo>
                    <a:pt x="201034" y="572872"/>
                  </a:lnTo>
                  <a:lnTo>
                    <a:pt x="246262" y="584009"/>
                  </a:lnTo>
                  <a:lnTo>
                    <a:pt x="293938" y="587856"/>
                  </a:lnTo>
                  <a:lnTo>
                    <a:pt x="341612" y="584009"/>
                  </a:lnTo>
                  <a:lnTo>
                    <a:pt x="386837" y="572872"/>
                  </a:lnTo>
                  <a:lnTo>
                    <a:pt x="429010" y="555050"/>
                  </a:lnTo>
                  <a:lnTo>
                    <a:pt x="467523" y="531147"/>
                  </a:lnTo>
                  <a:lnTo>
                    <a:pt x="501772" y="501770"/>
                  </a:lnTo>
                  <a:lnTo>
                    <a:pt x="531152" y="467522"/>
                  </a:lnTo>
                  <a:lnTo>
                    <a:pt x="555056" y="429008"/>
                  </a:lnTo>
                  <a:lnTo>
                    <a:pt x="572881" y="386835"/>
                  </a:lnTo>
                  <a:lnTo>
                    <a:pt x="584019" y="341606"/>
                  </a:lnTo>
                  <a:lnTo>
                    <a:pt x="587866" y="293928"/>
                  </a:lnTo>
                  <a:lnTo>
                    <a:pt x="584019" y="246257"/>
                  </a:lnTo>
                  <a:lnTo>
                    <a:pt x="572881" y="201032"/>
                  </a:lnTo>
                  <a:lnTo>
                    <a:pt x="555056" y="158861"/>
                  </a:lnTo>
                  <a:lnTo>
                    <a:pt x="531152" y="120347"/>
                  </a:lnTo>
                  <a:lnTo>
                    <a:pt x="501772" y="86098"/>
                  </a:lnTo>
                  <a:lnTo>
                    <a:pt x="467523" y="56717"/>
                  </a:lnTo>
                  <a:lnTo>
                    <a:pt x="429010" y="32812"/>
                  </a:lnTo>
                  <a:lnTo>
                    <a:pt x="386837" y="14986"/>
                  </a:lnTo>
                  <a:lnTo>
                    <a:pt x="341612" y="3847"/>
                  </a:lnTo>
                  <a:lnTo>
                    <a:pt x="293938" y="0"/>
                  </a:lnTo>
                  <a:close/>
                </a:path>
              </a:pathLst>
            </a:custGeom>
            <a:solidFill>
              <a:srgbClr val="ED71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5">
              <a:extLst>
                <a:ext uri="{FF2B5EF4-FFF2-40B4-BE49-F238E27FC236}">
                  <a16:creationId xmlns:a16="http://schemas.microsoft.com/office/drawing/2014/main" id="{5BB23732-6CD9-B24B-85B5-5F3EC854003F}"/>
                </a:ext>
              </a:extLst>
            </p:cNvPr>
            <p:cNvSpPr/>
            <p:nvPr/>
          </p:nvSpPr>
          <p:spPr>
            <a:xfrm>
              <a:off x="13474249" y="2098501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8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86" y="97976"/>
                  </a:lnTo>
                  <a:lnTo>
                    <a:pt x="979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6">
              <a:extLst>
                <a:ext uri="{FF2B5EF4-FFF2-40B4-BE49-F238E27FC236}">
                  <a16:creationId xmlns:a16="http://schemas.microsoft.com/office/drawing/2014/main" id="{140F9517-EED5-3E44-B104-B5F32BFBCC29}"/>
                </a:ext>
              </a:extLst>
            </p:cNvPr>
            <p:cNvSpPr/>
            <p:nvPr/>
          </p:nvSpPr>
          <p:spPr>
            <a:xfrm>
              <a:off x="13376273" y="2196477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7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76" y="97976"/>
                  </a:lnTo>
                  <a:lnTo>
                    <a:pt x="97976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7">
              <a:extLst>
                <a:ext uri="{FF2B5EF4-FFF2-40B4-BE49-F238E27FC236}">
                  <a16:creationId xmlns:a16="http://schemas.microsoft.com/office/drawing/2014/main" id="{055FD264-F001-D241-BA99-68686053FB6A}"/>
                </a:ext>
              </a:extLst>
            </p:cNvPr>
            <p:cNvSpPr/>
            <p:nvPr/>
          </p:nvSpPr>
          <p:spPr>
            <a:xfrm>
              <a:off x="13993056" y="1953092"/>
              <a:ext cx="76835" cy="116205"/>
            </a:xfrm>
            <a:custGeom>
              <a:avLst/>
              <a:gdLst/>
              <a:ahLst/>
              <a:cxnLst/>
              <a:rect l="l" t="t" r="r" b="b"/>
              <a:pathLst>
                <a:path w="76834" h="116205">
                  <a:moveTo>
                    <a:pt x="76646" y="0"/>
                  </a:moveTo>
                  <a:lnTo>
                    <a:pt x="0" y="115724"/>
                  </a:lnTo>
                </a:path>
              </a:pathLst>
            </a:custGeom>
            <a:ln w="34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8">
              <a:extLst>
                <a:ext uri="{FF2B5EF4-FFF2-40B4-BE49-F238E27FC236}">
                  <a16:creationId xmlns:a16="http://schemas.microsoft.com/office/drawing/2014/main" id="{6AF990E4-AB05-1048-BA8C-C792A0C5F9CF}"/>
                </a:ext>
              </a:extLst>
            </p:cNvPr>
            <p:cNvSpPr/>
            <p:nvPr/>
          </p:nvSpPr>
          <p:spPr>
            <a:xfrm>
              <a:off x="14048886" y="1953094"/>
              <a:ext cx="20955" cy="23495"/>
            </a:xfrm>
            <a:custGeom>
              <a:avLst/>
              <a:gdLst/>
              <a:ahLst/>
              <a:cxnLst/>
              <a:rect l="l" t="t" r="r" b="b"/>
              <a:pathLst>
                <a:path w="20955" h="23494">
                  <a:moveTo>
                    <a:pt x="20816" y="0"/>
                  </a:moveTo>
                  <a:lnTo>
                    <a:pt x="0" y="10366"/>
                  </a:lnTo>
                  <a:lnTo>
                    <a:pt x="19392" y="23213"/>
                  </a:lnTo>
                  <a:lnTo>
                    <a:pt x="208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9">
              <a:extLst>
                <a:ext uri="{FF2B5EF4-FFF2-40B4-BE49-F238E27FC236}">
                  <a16:creationId xmlns:a16="http://schemas.microsoft.com/office/drawing/2014/main" id="{E2357A1E-8B6C-FF43-A3D5-40ABE3E9E553}"/>
                </a:ext>
              </a:extLst>
            </p:cNvPr>
            <p:cNvSpPr/>
            <p:nvPr/>
          </p:nvSpPr>
          <p:spPr>
            <a:xfrm>
              <a:off x="13907118" y="2094736"/>
              <a:ext cx="43180" cy="132715"/>
            </a:xfrm>
            <a:custGeom>
              <a:avLst/>
              <a:gdLst/>
              <a:ahLst/>
              <a:cxnLst/>
              <a:rect l="l" t="t" r="r" b="b"/>
              <a:pathLst>
                <a:path w="43180" h="132714">
                  <a:moveTo>
                    <a:pt x="42574" y="0"/>
                  </a:moveTo>
                  <a:lnTo>
                    <a:pt x="0" y="132121"/>
                  </a:lnTo>
                </a:path>
              </a:pathLst>
            </a:custGeom>
            <a:ln w="34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0">
              <a:extLst>
                <a:ext uri="{FF2B5EF4-FFF2-40B4-BE49-F238E27FC236}">
                  <a16:creationId xmlns:a16="http://schemas.microsoft.com/office/drawing/2014/main" id="{C05BA723-9CE1-6844-A2F2-F2F3524B0786}"/>
                </a:ext>
              </a:extLst>
            </p:cNvPr>
            <p:cNvSpPr/>
            <p:nvPr/>
          </p:nvSpPr>
          <p:spPr>
            <a:xfrm>
              <a:off x="13932451" y="2094734"/>
              <a:ext cx="22225" cy="22860"/>
            </a:xfrm>
            <a:custGeom>
              <a:avLst/>
              <a:gdLst/>
              <a:ahLst/>
              <a:cxnLst/>
              <a:rect l="l" t="t" r="r" b="b"/>
              <a:pathLst>
                <a:path w="22225" h="22860">
                  <a:moveTo>
                    <a:pt x="17245" y="0"/>
                  </a:moveTo>
                  <a:lnTo>
                    <a:pt x="0" y="15612"/>
                  </a:lnTo>
                  <a:lnTo>
                    <a:pt x="22135" y="22742"/>
                  </a:lnTo>
                  <a:lnTo>
                    <a:pt x="172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1">
              <a:extLst>
                <a:ext uri="{FF2B5EF4-FFF2-40B4-BE49-F238E27FC236}">
                  <a16:creationId xmlns:a16="http://schemas.microsoft.com/office/drawing/2014/main" id="{17F336F8-B775-B542-88FA-4ADC41CE248C}"/>
                </a:ext>
              </a:extLst>
            </p:cNvPr>
            <p:cNvSpPr/>
            <p:nvPr/>
          </p:nvSpPr>
          <p:spPr>
            <a:xfrm>
              <a:off x="13753482" y="2095752"/>
              <a:ext cx="33655" cy="151765"/>
            </a:xfrm>
            <a:custGeom>
              <a:avLst/>
              <a:gdLst/>
              <a:ahLst/>
              <a:cxnLst/>
              <a:rect l="l" t="t" r="r" b="b"/>
              <a:pathLst>
                <a:path w="33655" h="151764">
                  <a:moveTo>
                    <a:pt x="33318" y="0"/>
                  </a:moveTo>
                  <a:lnTo>
                    <a:pt x="0" y="151157"/>
                  </a:lnTo>
                </a:path>
              </a:pathLst>
            </a:custGeom>
            <a:ln w="34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2">
              <a:extLst>
                <a:ext uri="{FF2B5EF4-FFF2-40B4-BE49-F238E27FC236}">
                  <a16:creationId xmlns:a16="http://schemas.microsoft.com/office/drawing/2014/main" id="{F93283A9-DAC3-5648-965A-244E98BB4450}"/>
                </a:ext>
              </a:extLst>
            </p:cNvPr>
            <p:cNvSpPr/>
            <p:nvPr/>
          </p:nvSpPr>
          <p:spPr>
            <a:xfrm>
              <a:off x="13771109" y="2095748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59" h="22225">
                  <a:moveTo>
                    <a:pt x="15685" y="0"/>
                  </a:moveTo>
                  <a:lnTo>
                    <a:pt x="0" y="17172"/>
                  </a:lnTo>
                  <a:lnTo>
                    <a:pt x="22711" y="22177"/>
                  </a:lnTo>
                  <a:lnTo>
                    <a:pt x="156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3">
              <a:extLst>
                <a:ext uri="{FF2B5EF4-FFF2-40B4-BE49-F238E27FC236}">
                  <a16:creationId xmlns:a16="http://schemas.microsoft.com/office/drawing/2014/main" id="{DC026E69-156C-664D-88FA-38B3D36D664E}"/>
                </a:ext>
              </a:extLst>
            </p:cNvPr>
            <p:cNvSpPr/>
            <p:nvPr/>
          </p:nvSpPr>
          <p:spPr>
            <a:xfrm>
              <a:off x="13862518" y="1833708"/>
              <a:ext cx="104139" cy="125730"/>
            </a:xfrm>
            <a:custGeom>
              <a:avLst/>
              <a:gdLst/>
              <a:ahLst/>
              <a:cxnLst/>
              <a:rect l="l" t="t" r="r" b="b"/>
              <a:pathLst>
                <a:path w="104140" h="125730">
                  <a:moveTo>
                    <a:pt x="104017" y="0"/>
                  </a:moveTo>
                  <a:lnTo>
                    <a:pt x="0" y="125294"/>
                  </a:lnTo>
                </a:path>
              </a:pathLst>
            </a:custGeom>
            <a:ln w="34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4">
              <a:extLst>
                <a:ext uri="{FF2B5EF4-FFF2-40B4-BE49-F238E27FC236}">
                  <a16:creationId xmlns:a16="http://schemas.microsoft.com/office/drawing/2014/main" id="{1D227B95-9EFB-3649-A66F-1CAB6DCD1FDF}"/>
                </a:ext>
              </a:extLst>
            </p:cNvPr>
            <p:cNvSpPr/>
            <p:nvPr/>
          </p:nvSpPr>
          <p:spPr>
            <a:xfrm>
              <a:off x="13944719" y="1833713"/>
              <a:ext cx="22225" cy="23495"/>
            </a:xfrm>
            <a:custGeom>
              <a:avLst/>
              <a:gdLst/>
              <a:ahLst/>
              <a:cxnLst/>
              <a:rect l="l" t="t" r="r" b="b"/>
              <a:pathLst>
                <a:path w="22225" h="23494">
                  <a:moveTo>
                    <a:pt x="21810" y="0"/>
                  </a:moveTo>
                  <a:lnTo>
                    <a:pt x="0" y="8062"/>
                  </a:lnTo>
                  <a:lnTo>
                    <a:pt x="17894" y="22920"/>
                  </a:lnTo>
                  <a:lnTo>
                    <a:pt x="21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5">
              <a:extLst>
                <a:ext uri="{FF2B5EF4-FFF2-40B4-BE49-F238E27FC236}">
                  <a16:creationId xmlns:a16="http://schemas.microsoft.com/office/drawing/2014/main" id="{A0342D24-D2CC-DA45-B506-EE9142F23BA9}"/>
                </a:ext>
              </a:extLst>
            </p:cNvPr>
            <p:cNvSpPr/>
            <p:nvPr/>
          </p:nvSpPr>
          <p:spPr>
            <a:xfrm>
              <a:off x="13669510" y="1957206"/>
              <a:ext cx="57785" cy="162560"/>
            </a:xfrm>
            <a:custGeom>
              <a:avLst/>
              <a:gdLst/>
              <a:ahLst/>
              <a:cxnLst/>
              <a:rect l="l" t="t" r="r" b="b"/>
              <a:pathLst>
                <a:path w="57784" h="162560">
                  <a:moveTo>
                    <a:pt x="57212" y="0"/>
                  </a:moveTo>
                  <a:lnTo>
                    <a:pt x="0" y="162256"/>
                  </a:lnTo>
                </a:path>
              </a:pathLst>
            </a:custGeom>
            <a:ln w="34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16">
              <a:extLst>
                <a:ext uri="{FF2B5EF4-FFF2-40B4-BE49-F238E27FC236}">
                  <a16:creationId xmlns:a16="http://schemas.microsoft.com/office/drawing/2014/main" id="{0A25E5B7-D7A7-E842-A25D-DB4D13981AAE}"/>
                </a:ext>
              </a:extLst>
            </p:cNvPr>
            <p:cNvSpPr/>
            <p:nvPr/>
          </p:nvSpPr>
          <p:spPr>
            <a:xfrm>
              <a:off x="13709053" y="1957210"/>
              <a:ext cx="22225" cy="22860"/>
            </a:xfrm>
            <a:custGeom>
              <a:avLst/>
              <a:gdLst/>
              <a:ahLst/>
              <a:cxnLst/>
              <a:rect l="l" t="t" r="r" b="b"/>
              <a:pathLst>
                <a:path w="22225" h="22860">
                  <a:moveTo>
                    <a:pt x="17674" y="0"/>
                  </a:moveTo>
                  <a:lnTo>
                    <a:pt x="0" y="15119"/>
                  </a:lnTo>
                  <a:lnTo>
                    <a:pt x="21936" y="22857"/>
                  </a:lnTo>
                  <a:lnTo>
                    <a:pt x="176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7">
              <a:extLst>
                <a:ext uri="{FF2B5EF4-FFF2-40B4-BE49-F238E27FC236}">
                  <a16:creationId xmlns:a16="http://schemas.microsoft.com/office/drawing/2014/main" id="{EA763B81-5508-454C-AE43-C8BDE84B305E}"/>
                </a:ext>
              </a:extLst>
            </p:cNvPr>
            <p:cNvSpPr/>
            <p:nvPr/>
          </p:nvSpPr>
          <p:spPr>
            <a:xfrm>
              <a:off x="14012547" y="2123245"/>
              <a:ext cx="47625" cy="99695"/>
            </a:xfrm>
            <a:custGeom>
              <a:avLst/>
              <a:gdLst/>
              <a:ahLst/>
              <a:cxnLst/>
              <a:rect l="l" t="t" r="r" b="b"/>
              <a:pathLst>
                <a:path w="47625" h="99694">
                  <a:moveTo>
                    <a:pt x="47516" y="0"/>
                  </a:moveTo>
                  <a:lnTo>
                    <a:pt x="0" y="99682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8">
              <a:extLst>
                <a:ext uri="{FF2B5EF4-FFF2-40B4-BE49-F238E27FC236}">
                  <a16:creationId xmlns:a16="http://schemas.microsoft.com/office/drawing/2014/main" id="{FE3DC2E6-18F1-4A49-B049-323F19C7D64A}"/>
                </a:ext>
              </a:extLst>
            </p:cNvPr>
            <p:cNvSpPr/>
            <p:nvPr/>
          </p:nvSpPr>
          <p:spPr>
            <a:xfrm>
              <a:off x="14037758" y="2119776"/>
              <a:ext cx="27305" cy="30480"/>
            </a:xfrm>
            <a:custGeom>
              <a:avLst/>
              <a:gdLst/>
              <a:ahLst/>
              <a:cxnLst/>
              <a:rect l="l" t="t" r="r" b="b"/>
              <a:pathLst>
                <a:path w="27305" h="30480">
                  <a:moveTo>
                    <a:pt x="24910" y="0"/>
                  </a:moveTo>
                  <a:lnTo>
                    <a:pt x="0" y="17130"/>
                  </a:lnTo>
                  <a:lnTo>
                    <a:pt x="27287" y="30135"/>
                  </a:lnTo>
                  <a:lnTo>
                    <a:pt x="249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9">
              <a:extLst>
                <a:ext uri="{FF2B5EF4-FFF2-40B4-BE49-F238E27FC236}">
                  <a16:creationId xmlns:a16="http://schemas.microsoft.com/office/drawing/2014/main" id="{52F1EA83-9062-6F43-8A27-8F8CEF3ADEA5}"/>
                </a:ext>
              </a:extLst>
            </p:cNvPr>
            <p:cNvSpPr/>
            <p:nvPr/>
          </p:nvSpPr>
          <p:spPr>
            <a:xfrm>
              <a:off x="14133397" y="2275788"/>
              <a:ext cx="16510" cy="66040"/>
            </a:xfrm>
            <a:custGeom>
              <a:avLst/>
              <a:gdLst/>
              <a:ahLst/>
              <a:cxnLst/>
              <a:rect l="l" t="t" r="r" b="b"/>
              <a:pathLst>
                <a:path w="16509" h="66039">
                  <a:moveTo>
                    <a:pt x="16041" y="0"/>
                  </a:moveTo>
                  <a:lnTo>
                    <a:pt x="0" y="65673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>
              <a:extLst>
                <a:ext uri="{FF2B5EF4-FFF2-40B4-BE49-F238E27FC236}">
                  <a16:creationId xmlns:a16="http://schemas.microsoft.com/office/drawing/2014/main" id="{FD568808-4CA8-5B4D-9DF7-4FF7EB9A425F}"/>
                </a:ext>
              </a:extLst>
            </p:cNvPr>
            <p:cNvSpPr/>
            <p:nvPr/>
          </p:nvSpPr>
          <p:spPr>
            <a:xfrm>
              <a:off x="14129971" y="2272440"/>
              <a:ext cx="29845" cy="29209"/>
            </a:xfrm>
            <a:custGeom>
              <a:avLst/>
              <a:gdLst/>
              <a:ahLst/>
              <a:cxnLst/>
              <a:rect l="l" t="t" r="r" b="b"/>
              <a:pathLst>
                <a:path w="29844" h="29210">
                  <a:moveTo>
                    <a:pt x="20899" y="0"/>
                  </a:moveTo>
                  <a:lnTo>
                    <a:pt x="0" y="21852"/>
                  </a:lnTo>
                  <a:lnTo>
                    <a:pt x="29370" y="29025"/>
                  </a:lnTo>
                  <a:lnTo>
                    <a:pt x="208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>
              <a:extLst>
                <a:ext uri="{FF2B5EF4-FFF2-40B4-BE49-F238E27FC236}">
                  <a16:creationId xmlns:a16="http://schemas.microsoft.com/office/drawing/2014/main" id="{AE61C7F3-798C-BF41-B73E-126FCD4BD469}"/>
                </a:ext>
              </a:extLst>
            </p:cNvPr>
            <p:cNvSpPr/>
            <p:nvPr/>
          </p:nvSpPr>
          <p:spPr>
            <a:xfrm>
              <a:off x="13843572" y="2220080"/>
              <a:ext cx="10160" cy="129539"/>
            </a:xfrm>
            <a:custGeom>
              <a:avLst/>
              <a:gdLst/>
              <a:ahLst/>
              <a:cxnLst/>
              <a:rect l="l" t="t" r="r" b="b"/>
              <a:pathLst>
                <a:path w="10159" h="129539">
                  <a:moveTo>
                    <a:pt x="9853" y="0"/>
                  </a:moveTo>
                  <a:lnTo>
                    <a:pt x="0" y="129409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>
              <a:extLst>
                <a:ext uri="{FF2B5EF4-FFF2-40B4-BE49-F238E27FC236}">
                  <a16:creationId xmlns:a16="http://schemas.microsoft.com/office/drawing/2014/main" id="{4694093C-31B1-FF49-8798-924FE1D2D468}"/>
                </a:ext>
              </a:extLst>
            </p:cNvPr>
            <p:cNvSpPr/>
            <p:nvPr/>
          </p:nvSpPr>
          <p:spPr>
            <a:xfrm>
              <a:off x="13836821" y="2216938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80" h="27305">
                  <a:moveTo>
                    <a:pt x="17057" y="0"/>
                  </a:moveTo>
                  <a:lnTo>
                    <a:pt x="0" y="24962"/>
                  </a:lnTo>
                  <a:lnTo>
                    <a:pt x="30145" y="27255"/>
                  </a:lnTo>
                  <a:lnTo>
                    <a:pt x="170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>
              <a:extLst>
                <a:ext uri="{FF2B5EF4-FFF2-40B4-BE49-F238E27FC236}">
                  <a16:creationId xmlns:a16="http://schemas.microsoft.com/office/drawing/2014/main" id="{FFC5D3EF-BF74-D541-84BF-E5F46E051896}"/>
                </a:ext>
              </a:extLst>
            </p:cNvPr>
            <p:cNvSpPr/>
            <p:nvPr/>
          </p:nvSpPr>
          <p:spPr>
            <a:xfrm>
              <a:off x="13696486" y="2221740"/>
              <a:ext cx="2540" cy="130175"/>
            </a:xfrm>
            <a:custGeom>
              <a:avLst/>
              <a:gdLst/>
              <a:ahLst/>
              <a:cxnLst/>
              <a:rect l="l" t="t" r="r" b="b"/>
              <a:pathLst>
                <a:path w="2540" h="130175">
                  <a:moveTo>
                    <a:pt x="0" y="0"/>
                  </a:moveTo>
                  <a:lnTo>
                    <a:pt x="2314" y="129765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>
              <a:extLst>
                <a:ext uri="{FF2B5EF4-FFF2-40B4-BE49-F238E27FC236}">
                  <a16:creationId xmlns:a16="http://schemas.microsoft.com/office/drawing/2014/main" id="{CCD4EE27-AD0E-3A4A-B8CF-4A35054F20DB}"/>
                </a:ext>
              </a:extLst>
            </p:cNvPr>
            <p:cNvSpPr/>
            <p:nvPr/>
          </p:nvSpPr>
          <p:spPr>
            <a:xfrm>
              <a:off x="13681730" y="2218694"/>
              <a:ext cx="30480" cy="26670"/>
            </a:xfrm>
            <a:custGeom>
              <a:avLst/>
              <a:gdLst/>
              <a:ahLst/>
              <a:cxnLst/>
              <a:rect l="l" t="t" r="r" b="b"/>
              <a:pathLst>
                <a:path w="30480" h="26669">
                  <a:moveTo>
                    <a:pt x="14648" y="0"/>
                  </a:moveTo>
                  <a:lnTo>
                    <a:pt x="0" y="26438"/>
                  </a:lnTo>
                  <a:lnTo>
                    <a:pt x="30229" y="2590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>
              <a:extLst>
                <a:ext uri="{FF2B5EF4-FFF2-40B4-BE49-F238E27FC236}">
                  <a16:creationId xmlns:a16="http://schemas.microsoft.com/office/drawing/2014/main" id="{71F0421C-7E89-6548-B02F-5F6DE1D0993D}"/>
                </a:ext>
              </a:extLst>
            </p:cNvPr>
            <p:cNvSpPr/>
            <p:nvPr/>
          </p:nvSpPr>
          <p:spPr>
            <a:xfrm>
              <a:off x="13976541" y="2248042"/>
              <a:ext cx="13335" cy="103505"/>
            </a:xfrm>
            <a:custGeom>
              <a:avLst/>
              <a:gdLst/>
              <a:ahLst/>
              <a:cxnLst/>
              <a:rect l="l" t="t" r="r" b="b"/>
              <a:pathLst>
                <a:path w="13334" h="103505">
                  <a:moveTo>
                    <a:pt x="12826" y="0"/>
                  </a:moveTo>
                  <a:lnTo>
                    <a:pt x="0" y="103431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>
              <a:extLst>
                <a:ext uri="{FF2B5EF4-FFF2-40B4-BE49-F238E27FC236}">
                  <a16:creationId xmlns:a16="http://schemas.microsoft.com/office/drawing/2014/main" id="{30BC440E-431C-0C4E-A9F9-561CAD442362}"/>
                </a:ext>
              </a:extLst>
            </p:cNvPr>
            <p:cNvSpPr/>
            <p:nvPr/>
          </p:nvSpPr>
          <p:spPr>
            <a:xfrm>
              <a:off x="13971880" y="2244834"/>
              <a:ext cx="30480" cy="27940"/>
            </a:xfrm>
            <a:custGeom>
              <a:avLst/>
              <a:gdLst/>
              <a:ahLst/>
              <a:cxnLst/>
              <a:rect l="l" t="t" r="r" b="b"/>
              <a:pathLst>
                <a:path w="30480" h="27939">
                  <a:moveTo>
                    <a:pt x="18229" y="0"/>
                  </a:moveTo>
                  <a:lnTo>
                    <a:pt x="0" y="24114"/>
                  </a:lnTo>
                  <a:lnTo>
                    <a:pt x="30009" y="27842"/>
                  </a:lnTo>
                  <a:lnTo>
                    <a:pt x="18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>
              <a:extLst>
                <a:ext uri="{FF2B5EF4-FFF2-40B4-BE49-F238E27FC236}">
                  <a16:creationId xmlns:a16="http://schemas.microsoft.com/office/drawing/2014/main" id="{EB065055-1027-6544-90E3-9B7A155C5F0A}"/>
                </a:ext>
              </a:extLst>
            </p:cNvPr>
            <p:cNvSpPr/>
            <p:nvPr/>
          </p:nvSpPr>
          <p:spPr>
            <a:xfrm>
              <a:off x="13833297" y="1989236"/>
              <a:ext cx="62865" cy="139700"/>
            </a:xfrm>
            <a:custGeom>
              <a:avLst/>
              <a:gdLst/>
              <a:ahLst/>
              <a:cxnLst/>
              <a:rect l="l" t="t" r="r" b="b"/>
              <a:pathLst>
                <a:path w="62865" h="139700">
                  <a:moveTo>
                    <a:pt x="62469" y="0"/>
                  </a:moveTo>
                  <a:lnTo>
                    <a:pt x="0" y="139555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28">
              <a:extLst>
                <a:ext uri="{FF2B5EF4-FFF2-40B4-BE49-F238E27FC236}">
                  <a16:creationId xmlns:a16="http://schemas.microsoft.com/office/drawing/2014/main" id="{39866E25-26A0-9E45-81AD-679A05AEEB61}"/>
                </a:ext>
              </a:extLst>
            </p:cNvPr>
            <p:cNvSpPr/>
            <p:nvPr/>
          </p:nvSpPr>
          <p:spPr>
            <a:xfrm>
              <a:off x="13873744" y="1985758"/>
              <a:ext cx="27940" cy="30480"/>
            </a:xfrm>
            <a:custGeom>
              <a:avLst/>
              <a:gdLst/>
              <a:ahLst/>
              <a:cxnLst/>
              <a:rect l="l" t="t" r="r" b="b"/>
              <a:pathLst>
                <a:path w="27940" h="30480">
                  <a:moveTo>
                    <a:pt x="24491" y="0"/>
                  </a:moveTo>
                  <a:lnTo>
                    <a:pt x="0" y="17727"/>
                  </a:lnTo>
                  <a:lnTo>
                    <a:pt x="27590" y="30082"/>
                  </a:lnTo>
                  <a:lnTo>
                    <a:pt x="244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29">
              <a:extLst>
                <a:ext uri="{FF2B5EF4-FFF2-40B4-BE49-F238E27FC236}">
                  <a16:creationId xmlns:a16="http://schemas.microsoft.com/office/drawing/2014/main" id="{FC117848-E364-D34B-AE65-D23CA80B3EB3}"/>
                </a:ext>
              </a:extLst>
            </p:cNvPr>
            <p:cNvSpPr/>
            <p:nvPr/>
          </p:nvSpPr>
          <p:spPr>
            <a:xfrm>
              <a:off x="13763719" y="1858174"/>
              <a:ext cx="86995" cy="149225"/>
            </a:xfrm>
            <a:custGeom>
              <a:avLst/>
              <a:gdLst/>
              <a:ahLst/>
              <a:cxnLst/>
              <a:rect l="l" t="t" r="r" b="b"/>
              <a:pathLst>
                <a:path w="86994" h="149225">
                  <a:moveTo>
                    <a:pt x="86688" y="0"/>
                  </a:moveTo>
                  <a:lnTo>
                    <a:pt x="0" y="148613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30">
              <a:extLst>
                <a:ext uri="{FF2B5EF4-FFF2-40B4-BE49-F238E27FC236}">
                  <a16:creationId xmlns:a16="http://schemas.microsoft.com/office/drawing/2014/main" id="{E0328485-CA35-7D4C-BBEB-5F01B9B035E0}"/>
                </a:ext>
              </a:extLst>
            </p:cNvPr>
            <p:cNvSpPr/>
            <p:nvPr/>
          </p:nvSpPr>
          <p:spPr>
            <a:xfrm>
              <a:off x="13827189" y="1854680"/>
              <a:ext cx="26670" cy="30480"/>
            </a:xfrm>
            <a:custGeom>
              <a:avLst/>
              <a:gdLst/>
              <a:ahLst/>
              <a:cxnLst/>
              <a:rect l="l" t="t" r="r" b="b"/>
              <a:pathLst>
                <a:path w="26669" h="30480">
                  <a:moveTo>
                    <a:pt x="26250" y="0"/>
                  </a:moveTo>
                  <a:lnTo>
                    <a:pt x="0" y="15004"/>
                  </a:lnTo>
                  <a:lnTo>
                    <a:pt x="26114" y="30239"/>
                  </a:lnTo>
                  <a:lnTo>
                    <a:pt x="26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31">
              <a:extLst>
                <a:ext uri="{FF2B5EF4-FFF2-40B4-BE49-F238E27FC236}">
                  <a16:creationId xmlns:a16="http://schemas.microsoft.com/office/drawing/2014/main" id="{B2F2431D-573B-E84A-B685-E09ED866FF3E}"/>
                </a:ext>
              </a:extLst>
            </p:cNvPr>
            <p:cNvSpPr/>
            <p:nvPr/>
          </p:nvSpPr>
          <p:spPr>
            <a:xfrm>
              <a:off x="14157796" y="2140257"/>
              <a:ext cx="52705" cy="62865"/>
            </a:xfrm>
            <a:custGeom>
              <a:avLst/>
              <a:gdLst/>
              <a:ahLst/>
              <a:cxnLst/>
              <a:rect l="l" t="t" r="r" b="b"/>
              <a:pathLst>
                <a:path w="52705" h="62864">
                  <a:moveTo>
                    <a:pt x="52197" y="0"/>
                  </a:moveTo>
                  <a:lnTo>
                    <a:pt x="0" y="62511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32">
              <a:extLst>
                <a:ext uri="{FF2B5EF4-FFF2-40B4-BE49-F238E27FC236}">
                  <a16:creationId xmlns:a16="http://schemas.microsoft.com/office/drawing/2014/main" id="{4CA8BE71-AE00-5641-BF4D-8F2E609A9357}"/>
                </a:ext>
              </a:extLst>
            </p:cNvPr>
            <p:cNvSpPr/>
            <p:nvPr/>
          </p:nvSpPr>
          <p:spPr>
            <a:xfrm>
              <a:off x="14184880" y="2136819"/>
              <a:ext cx="28575" cy="29845"/>
            </a:xfrm>
            <a:custGeom>
              <a:avLst/>
              <a:gdLst/>
              <a:ahLst/>
              <a:cxnLst/>
              <a:rect l="l" t="t" r="r" b="b"/>
              <a:pathLst>
                <a:path w="28575" h="29844">
                  <a:moveTo>
                    <a:pt x="28386" y="0"/>
                  </a:moveTo>
                  <a:lnTo>
                    <a:pt x="0" y="10408"/>
                  </a:lnTo>
                  <a:lnTo>
                    <a:pt x="23203" y="29789"/>
                  </a:lnTo>
                  <a:lnTo>
                    <a:pt x="283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33">
              <a:extLst>
                <a:ext uri="{FF2B5EF4-FFF2-40B4-BE49-F238E27FC236}">
                  <a16:creationId xmlns:a16="http://schemas.microsoft.com/office/drawing/2014/main" id="{AA3B4A0C-519C-124D-8EF1-00A11F36B2C3}"/>
                </a:ext>
              </a:extLst>
            </p:cNvPr>
            <p:cNvSpPr/>
            <p:nvPr/>
          </p:nvSpPr>
          <p:spPr>
            <a:xfrm>
              <a:off x="14102393" y="1995430"/>
              <a:ext cx="80010" cy="74295"/>
            </a:xfrm>
            <a:custGeom>
              <a:avLst/>
              <a:gdLst/>
              <a:ahLst/>
              <a:cxnLst/>
              <a:rect l="l" t="t" r="r" b="b"/>
              <a:pathLst>
                <a:path w="80009" h="74294">
                  <a:moveTo>
                    <a:pt x="79631" y="0"/>
                  </a:moveTo>
                  <a:lnTo>
                    <a:pt x="0" y="73830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34">
              <a:extLst>
                <a:ext uri="{FF2B5EF4-FFF2-40B4-BE49-F238E27FC236}">
                  <a16:creationId xmlns:a16="http://schemas.microsoft.com/office/drawing/2014/main" id="{ED6785ED-BD61-884E-9EE7-B46F23CE3651}"/>
                </a:ext>
              </a:extLst>
            </p:cNvPr>
            <p:cNvSpPr/>
            <p:nvPr/>
          </p:nvSpPr>
          <p:spPr>
            <a:xfrm>
              <a:off x="14155937" y="1992097"/>
              <a:ext cx="29845" cy="29209"/>
            </a:xfrm>
            <a:custGeom>
              <a:avLst/>
              <a:gdLst/>
              <a:ahLst/>
              <a:cxnLst/>
              <a:rect l="l" t="t" r="r" b="b"/>
              <a:pathLst>
                <a:path w="29844" h="29210">
                  <a:moveTo>
                    <a:pt x="29486" y="0"/>
                  </a:moveTo>
                  <a:lnTo>
                    <a:pt x="0" y="6722"/>
                  </a:lnTo>
                  <a:lnTo>
                    <a:pt x="20564" y="28889"/>
                  </a:lnTo>
                  <a:lnTo>
                    <a:pt x="294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35">
              <a:extLst>
                <a:ext uri="{FF2B5EF4-FFF2-40B4-BE49-F238E27FC236}">
                  <a16:creationId xmlns:a16="http://schemas.microsoft.com/office/drawing/2014/main" id="{92B665D5-BB3C-3545-8C8F-D4BE60DA6975}"/>
                </a:ext>
              </a:extLst>
            </p:cNvPr>
            <p:cNvSpPr/>
            <p:nvPr/>
          </p:nvSpPr>
          <p:spPr>
            <a:xfrm>
              <a:off x="14032051" y="1835916"/>
              <a:ext cx="115570" cy="89535"/>
            </a:xfrm>
            <a:custGeom>
              <a:avLst/>
              <a:gdLst/>
              <a:ahLst/>
              <a:cxnLst/>
              <a:rect l="l" t="t" r="r" b="b"/>
              <a:pathLst>
                <a:path w="115569" h="89535">
                  <a:moveTo>
                    <a:pt x="114970" y="0"/>
                  </a:moveTo>
                  <a:lnTo>
                    <a:pt x="0" y="88992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36">
              <a:extLst>
                <a:ext uri="{FF2B5EF4-FFF2-40B4-BE49-F238E27FC236}">
                  <a16:creationId xmlns:a16="http://schemas.microsoft.com/office/drawing/2014/main" id="{3C343490-0BDA-884B-A120-399069E6BA9A}"/>
                </a:ext>
              </a:extLst>
            </p:cNvPr>
            <p:cNvSpPr/>
            <p:nvPr/>
          </p:nvSpPr>
          <p:spPr>
            <a:xfrm>
              <a:off x="14120518" y="1832690"/>
              <a:ext cx="30480" cy="28575"/>
            </a:xfrm>
            <a:custGeom>
              <a:avLst/>
              <a:gdLst/>
              <a:ahLst/>
              <a:cxnLst/>
              <a:rect l="l" t="t" r="r" b="b"/>
              <a:pathLst>
                <a:path w="30480" h="28575">
                  <a:moveTo>
                    <a:pt x="29957" y="0"/>
                  </a:moveTo>
                  <a:lnTo>
                    <a:pt x="0" y="4073"/>
                  </a:lnTo>
                  <a:lnTo>
                    <a:pt x="18502" y="27978"/>
                  </a:lnTo>
                  <a:lnTo>
                    <a:pt x="299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37">
              <a:extLst>
                <a:ext uri="{FF2B5EF4-FFF2-40B4-BE49-F238E27FC236}">
                  <a16:creationId xmlns:a16="http://schemas.microsoft.com/office/drawing/2014/main" id="{5C6DF05F-182C-BB46-BDD1-6DE24A1AE4D9}"/>
                </a:ext>
              </a:extLst>
            </p:cNvPr>
            <p:cNvSpPr/>
            <p:nvPr/>
          </p:nvSpPr>
          <p:spPr>
            <a:xfrm>
              <a:off x="13968607" y="1685652"/>
              <a:ext cx="138430" cy="95885"/>
            </a:xfrm>
            <a:custGeom>
              <a:avLst/>
              <a:gdLst/>
              <a:ahLst/>
              <a:cxnLst/>
              <a:rect l="l" t="t" r="r" b="b"/>
              <a:pathLst>
                <a:path w="138430" h="95885">
                  <a:moveTo>
                    <a:pt x="138268" y="0"/>
                  </a:moveTo>
                  <a:lnTo>
                    <a:pt x="0" y="95630"/>
                  </a:lnTo>
                </a:path>
              </a:pathLst>
            </a:custGeom>
            <a:ln w="5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38">
              <a:extLst>
                <a:ext uri="{FF2B5EF4-FFF2-40B4-BE49-F238E27FC236}">
                  <a16:creationId xmlns:a16="http://schemas.microsoft.com/office/drawing/2014/main" id="{03E38F0E-3D16-E149-9878-DFBA4C1861CC}"/>
                </a:ext>
              </a:extLst>
            </p:cNvPr>
            <p:cNvSpPr/>
            <p:nvPr/>
          </p:nvSpPr>
          <p:spPr>
            <a:xfrm>
              <a:off x="14080215" y="1682497"/>
              <a:ext cx="30480" cy="27940"/>
            </a:xfrm>
            <a:custGeom>
              <a:avLst/>
              <a:gdLst/>
              <a:ahLst/>
              <a:cxnLst/>
              <a:rect l="l" t="t" r="r" b="b"/>
              <a:pathLst>
                <a:path w="30480" h="27939">
                  <a:moveTo>
                    <a:pt x="30135" y="0"/>
                  </a:moveTo>
                  <a:lnTo>
                    <a:pt x="0" y="2460"/>
                  </a:lnTo>
                  <a:lnTo>
                    <a:pt x="17193" y="27329"/>
                  </a:lnTo>
                  <a:lnTo>
                    <a:pt x="301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7941564D-E285-7E42-8D0A-ED792EE634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1163" y="1523747"/>
            <a:ext cx="3421596" cy="103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88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AuSIS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604EBDF-D149-6241-BCA5-A8C9C7C85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95"/>
            <a:ext cx="20104096" cy="1130855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 flipH="1">
            <a:off x="1087956" y="2429953"/>
            <a:ext cx="8132244" cy="398672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ts val="11400"/>
              </a:lnSpc>
              <a:defRPr sz="9900" b="0" i="0" baseline="0">
                <a:solidFill>
                  <a:srgbClr val="282572"/>
                </a:solidFill>
                <a:latin typeface="Calibre Light" panose="020B0303030202060203" pitchFamily="34" charset="77"/>
                <a:cs typeface="Calibre Light" panose="020B0303030202060203" pitchFamily="34" charset="77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spc="30" dirty="0">
                <a:solidFill>
                  <a:srgbClr val="282471"/>
                </a:solidFill>
              </a:rPr>
              <a:t>@auscope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AA2C17A6-5CEB-374F-90CD-2B7BFF7FEEFA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2CE06AF3-7E41-E249-AA29-4D431B552D71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44DE9A-7358-F749-9759-0BCA94FA3E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5991" y="6569075"/>
            <a:ext cx="6657975" cy="89768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spcAft>
                <a:spcPts val="0"/>
              </a:spcAft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  <a:lvl2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2pPr>
            <a:lvl3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3pPr>
            <a:lvl4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4pPr>
            <a:lvl5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Speaker Name (Affiliation)</a:t>
            </a:r>
            <a:br>
              <a:rPr lang="en-GB" dirty="0"/>
            </a:br>
            <a:r>
              <a:rPr lang="en-GB" dirty="0"/>
              <a:t>Speaker Name (Affiliation)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7E2D44-2B0D-E54C-A7FA-14893D9AC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375" y="7765619"/>
            <a:ext cx="6657975" cy="44884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</a:lstStyle>
          <a:p>
            <a:pPr lvl="0"/>
            <a:r>
              <a:rPr lang="en-GB" dirty="0"/>
              <a:t>XX Month YYYY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8F6E1-8901-AD4A-A642-FEF5AE0DB45F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FFC000"/>
                </a:solidFill>
                <a:latin typeface="Calibre Regular" panose="020B0503030202060203" pitchFamily="34" charset="77"/>
              </a:rPr>
              <a:t>Australian Seismometers In Schools (AuSIS)</a:t>
            </a:r>
            <a:endParaRPr lang="en-US" sz="2800" b="0" i="0" dirty="0">
              <a:solidFill>
                <a:srgbClr val="FFC000"/>
              </a:solidFill>
              <a:latin typeface="Calibre Regular" panose="020B0503030202060203" pitchFamily="34" charset="77"/>
            </a:endParaRPr>
          </a:p>
        </p:txBody>
      </p:sp>
      <p:grpSp>
        <p:nvGrpSpPr>
          <p:cNvPr id="56" name="object 2">
            <a:extLst>
              <a:ext uri="{FF2B5EF4-FFF2-40B4-BE49-F238E27FC236}">
                <a16:creationId xmlns:a16="http://schemas.microsoft.com/office/drawing/2014/main" id="{429536D6-A1FA-7F4A-B847-FA3F6E248B00}"/>
              </a:ext>
            </a:extLst>
          </p:cNvPr>
          <p:cNvGrpSpPr/>
          <p:nvPr userDrawn="1"/>
        </p:nvGrpSpPr>
        <p:grpSpPr>
          <a:xfrm>
            <a:off x="13396453" y="1582962"/>
            <a:ext cx="979805" cy="979805"/>
            <a:chOff x="13396453" y="1582962"/>
            <a:chExt cx="979805" cy="979805"/>
          </a:xfrm>
        </p:grpSpPr>
        <p:sp>
          <p:nvSpPr>
            <p:cNvPr id="57" name="object 3">
              <a:extLst>
                <a:ext uri="{FF2B5EF4-FFF2-40B4-BE49-F238E27FC236}">
                  <a16:creationId xmlns:a16="http://schemas.microsoft.com/office/drawing/2014/main" id="{9E4190DD-3341-DA4B-843A-D3AFEE4D2419}"/>
                </a:ext>
              </a:extLst>
            </p:cNvPr>
            <p:cNvSpPr/>
            <p:nvPr/>
          </p:nvSpPr>
          <p:spPr>
            <a:xfrm>
              <a:off x="13396453" y="1582962"/>
              <a:ext cx="979805" cy="979805"/>
            </a:xfrm>
            <a:custGeom>
              <a:avLst/>
              <a:gdLst/>
              <a:ahLst/>
              <a:cxnLst/>
              <a:rect l="l" t="t" r="r" b="b"/>
              <a:pathLst>
                <a:path w="979805" h="979805">
                  <a:moveTo>
                    <a:pt x="489890" y="0"/>
                  </a:moveTo>
                  <a:lnTo>
                    <a:pt x="442713" y="2242"/>
                  </a:lnTo>
                  <a:lnTo>
                    <a:pt x="396803" y="8834"/>
                  </a:lnTo>
                  <a:lnTo>
                    <a:pt x="352367" y="19569"/>
                  </a:lnTo>
                  <a:lnTo>
                    <a:pt x="309611" y="34243"/>
                  </a:lnTo>
                  <a:lnTo>
                    <a:pt x="268738" y="52649"/>
                  </a:lnTo>
                  <a:lnTo>
                    <a:pt x="229956" y="74582"/>
                  </a:lnTo>
                  <a:lnTo>
                    <a:pt x="193469" y="99836"/>
                  </a:lnTo>
                  <a:lnTo>
                    <a:pt x="159482" y="128208"/>
                  </a:lnTo>
                  <a:lnTo>
                    <a:pt x="128200" y="159490"/>
                  </a:lnTo>
                  <a:lnTo>
                    <a:pt x="99830" y="193478"/>
                  </a:lnTo>
                  <a:lnTo>
                    <a:pt x="74577" y="229965"/>
                  </a:lnTo>
                  <a:lnTo>
                    <a:pt x="52645" y="268748"/>
                  </a:lnTo>
                  <a:lnTo>
                    <a:pt x="34240" y="309619"/>
                  </a:lnTo>
                  <a:lnTo>
                    <a:pt x="19568" y="352375"/>
                  </a:lnTo>
                  <a:lnTo>
                    <a:pt x="8833" y="396809"/>
                  </a:lnTo>
                  <a:lnTo>
                    <a:pt x="2242" y="442716"/>
                  </a:lnTo>
                  <a:lnTo>
                    <a:pt x="0" y="489890"/>
                  </a:lnTo>
                  <a:lnTo>
                    <a:pt x="2242" y="537072"/>
                  </a:lnTo>
                  <a:lnTo>
                    <a:pt x="8833" y="582984"/>
                  </a:lnTo>
                  <a:lnTo>
                    <a:pt x="19568" y="627422"/>
                  </a:lnTo>
                  <a:lnTo>
                    <a:pt x="34240" y="670180"/>
                  </a:lnTo>
                  <a:lnTo>
                    <a:pt x="52645" y="711054"/>
                  </a:lnTo>
                  <a:lnTo>
                    <a:pt x="74577" y="749837"/>
                  </a:lnTo>
                  <a:lnTo>
                    <a:pt x="99830" y="786325"/>
                  </a:lnTo>
                  <a:lnTo>
                    <a:pt x="128200" y="820312"/>
                  </a:lnTo>
                  <a:lnTo>
                    <a:pt x="159482" y="851593"/>
                  </a:lnTo>
                  <a:lnTo>
                    <a:pt x="193469" y="879963"/>
                  </a:lnTo>
                  <a:lnTo>
                    <a:pt x="229956" y="905217"/>
                  </a:lnTo>
                  <a:lnTo>
                    <a:pt x="268738" y="927148"/>
                  </a:lnTo>
                  <a:lnTo>
                    <a:pt x="309611" y="945552"/>
                  </a:lnTo>
                  <a:lnTo>
                    <a:pt x="352367" y="960224"/>
                  </a:lnTo>
                  <a:lnTo>
                    <a:pt x="396803" y="970958"/>
                  </a:lnTo>
                  <a:lnTo>
                    <a:pt x="442713" y="977549"/>
                  </a:lnTo>
                  <a:lnTo>
                    <a:pt x="489890" y="979792"/>
                  </a:lnTo>
                  <a:lnTo>
                    <a:pt x="537067" y="977549"/>
                  </a:lnTo>
                  <a:lnTo>
                    <a:pt x="582975" y="970958"/>
                  </a:lnTo>
                  <a:lnTo>
                    <a:pt x="627410" y="960224"/>
                  </a:lnTo>
                  <a:lnTo>
                    <a:pt x="670166" y="945552"/>
                  </a:lnTo>
                  <a:lnTo>
                    <a:pt x="711038" y="927148"/>
                  </a:lnTo>
                  <a:lnTo>
                    <a:pt x="749820" y="905217"/>
                  </a:lnTo>
                  <a:lnTo>
                    <a:pt x="786308" y="879963"/>
                  </a:lnTo>
                  <a:lnTo>
                    <a:pt x="820295" y="851593"/>
                  </a:lnTo>
                  <a:lnTo>
                    <a:pt x="851577" y="820312"/>
                  </a:lnTo>
                  <a:lnTo>
                    <a:pt x="879947" y="786325"/>
                  </a:lnTo>
                  <a:lnTo>
                    <a:pt x="905202" y="749837"/>
                  </a:lnTo>
                  <a:lnTo>
                    <a:pt x="927134" y="711054"/>
                  </a:lnTo>
                  <a:lnTo>
                    <a:pt x="945539" y="670180"/>
                  </a:lnTo>
                  <a:lnTo>
                    <a:pt x="960212" y="627422"/>
                  </a:lnTo>
                  <a:lnTo>
                    <a:pt x="970947" y="582984"/>
                  </a:lnTo>
                  <a:lnTo>
                    <a:pt x="977538" y="537072"/>
                  </a:lnTo>
                  <a:lnTo>
                    <a:pt x="979781" y="489890"/>
                  </a:lnTo>
                  <a:lnTo>
                    <a:pt x="977538" y="442716"/>
                  </a:lnTo>
                  <a:lnTo>
                    <a:pt x="970947" y="396809"/>
                  </a:lnTo>
                  <a:lnTo>
                    <a:pt x="960212" y="352375"/>
                  </a:lnTo>
                  <a:lnTo>
                    <a:pt x="945539" y="309619"/>
                  </a:lnTo>
                  <a:lnTo>
                    <a:pt x="927134" y="268748"/>
                  </a:lnTo>
                  <a:lnTo>
                    <a:pt x="905202" y="229965"/>
                  </a:lnTo>
                  <a:lnTo>
                    <a:pt x="879947" y="193478"/>
                  </a:lnTo>
                  <a:lnTo>
                    <a:pt x="851577" y="159490"/>
                  </a:lnTo>
                  <a:lnTo>
                    <a:pt x="820295" y="128208"/>
                  </a:lnTo>
                  <a:lnTo>
                    <a:pt x="786308" y="99836"/>
                  </a:lnTo>
                  <a:lnTo>
                    <a:pt x="749820" y="74582"/>
                  </a:lnTo>
                  <a:lnTo>
                    <a:pt x="711038" y="52649"/>
                  </a:lnTo>
                  <a:lnTo>
                    <a:pt x="670166" y="34243"/>
                  </a:lnTo>
                  <a:lnTo>
                    <a:pt x="627410" y="19569"/>
                  </a:lnTo>
                  <a:lnTo>
                    <a:pt x="582975" y="8834"/>
                  </a:lnTo>
                  <a:lnTo>
                    <a:pt x="537067" y="2242"/>
                  </a:lnTo>
                  <a:lnTo>
                    <a:pt x="489890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4">
              <a:extLst>
                <a:ext uri="{FF2B5EF4-FFF2-40B4-BE49-F238E27FC236}">
                  <a16:creationId xmlns:a16="http://schemas.microsoft.com/office/drawing/2014/main" id="{62CDE697-24D6-884F-8650-9DB67FEE9039}"/>
                </a:ext>
              </a:extLst>
            </p:cNvPr>
            <p:cNvSpPr/>
            <p:nvPr/>
          </p:nvSpPr>
          <p:spPr>
            <a:xfrm>
              <a:off x="14156784" y="1750020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7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76" y="97976"/>
                  </a:lnTo>
                  <a:lnTo>
                    <a:pt x="9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">
              <a:extLst>
                <a:ext uri="{FF2B5EF4-FFF2-40B4-BE49-F238E27FC236}">
                  <a16:creationId xmlns:a16="http://schemas.microsoft.com/office/drawing/2014/main" id="{55BF6349-E376-894A-94CD-A8B0E16543F3}"/>
                </a:ext>
              </a:extLst>
            </p:cNvPr>
            <p:cNvSpPr/>
            <p:nvPr/>
          </p:nvSpPr>
          <p:spPr>
            <a:xfrm>
              <a:off x="14254760" y="1652044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8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86" y="97976"/>
                  </a:lnTo>
                  <a:lnTo>
                    <a:pt x="97986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">
              <a:extLst>
                <a:ext uri="{FF2B5EF4-FFF2-40B4-BE49-F238E27FC236}">
                  <a16:creationId xmlns:a16="http://schemas.microsoft.com/office/drawing/2014/main" id="{CFF17109-D63B-7542-97AF-53A663F7E64A}"/>
                </a:ext>
              </a:extLst>
            </p:cNvPr>
            <p:cNvSpPr/>
            <p:nvPr/>
          </p:nvSpPr>
          <p:spPr>
            <a:xfrm>
              <a:off x="13592399" y="1778924"/>
              <a:ext cx="588010" cy="588010"/>
            </a:xfrm>
            <a:custGeom>
              <a:avLst/>
              <a:gdLst/>
              <a:ahLst/>
              <a:cxnLst/>
              <a:rect l="l" t="t" r="r" b="b"/>
              <a:pathLst>
                <a:path w="588009" h="588010">
                  <a:moveTo>
                    <a:pt x="293938" y="0"/>
                  </a:moveTo>
                  <a:lnTo>
                    <a:pt x="246264" y="3847"/>
                  </a:lnTo>
                  <a:lnTo>
                    <a:pt x="201038" y="14986"/>
                  </a:lnTo>
                  <a:lnTo>
                    <a:pt x="158864" y="32812"/>
                  </a:lnTo>
                  <a:lnTo>
                    <a:pt x="120350" y="56717"/>
                  </a:lnTo>
                  <a:lnTo>
                    <a:pt x="86099" y="86098"/>
                  </a:lnTo>
                  <a:lnTo>
                    <a:pt x="56718" y="120347"/>
                  </a:lnTo>
                  <a:lnTo>
                    <a:pt x="32812" y="158861"/>
                  </a:lnTo>
                  <a:lnTo>
                    <a:pt x="14986" y="201032"/>
                  </a:lnTo>
                  <a:lnTo>
                    <a:pt x="3847" y="246257"/>
                  </a:lnTo>
                  <a:lnTo>
                    <a:pt x="0" y="293928"/>
                  </a:lnTo>
                  <a:lnTo>
                    <a:pt x="3847" y="341606"/>
                  </a:lnTo>
                  <a:lnTo>
                    <a:pt x="14986" y="386835"/>
                  </a:lnTo>
                  <a:lnTo>
                    <a:pt x="32812" y="429008"/>
                  </a:lnTo>
                  <a:lnTo>
                    <a:pt x="56718" y="467522"/>
                  </a:lnTo>
                  <a:lnTo>
                    <a:pt x="86099" y="501770"/>
                  </a:lnTo>
                  <a:lnTo>
                    <a:pt x="120350" y="531147"/>
                  </a:lnTo>
                  <a:lnTo>
                    <a:pt x="158864" y="555050"/>
                  </a:lnTo>
                  <a:lnTo>
                    <a:pt x="201038" y="572872"/>
                  </a:lnTo>
                  <a:lnTo>
                    <a:pt x="246264" y="584009"/>
                  </a:lnTo>
                  <a:lnTo>
                    <a:pt x="293938" y="587856"/>
                  </a:lnTo>
                  <a:lnTo>
                    <a:pt x="341612" y="584009"/>
                  </a:lnTo>
                  <a:lnTo>
                    <a:pt x="386839" y="572872"/>
                  </a:lnTo>
                  <a:lnTo>
                    <a:pt x="429012" y="555050"/>
                  </a:lnTo>
                  <a:lnTo>
                    <a:pt x="467527" y="531147"/>
                  </a:lnTo>
                  <a:lnTo>
                    <a:pt x="501777" y="501770"/>
                  </a:lnTo>
                  <a:lnTo>
                    <a:pt x="531159" y="467522"/>
                  </a:lnTo>
                  <a:lnTo>
                    <a:pt x="555065" y="429008"/>
                  </a:lnTo>
                  <a:lnTo>
                    <a:pt x="572890" y="386835"/>
                  </a:lnTo>
                  <a:lnTo>
                    <a:pt x="584029" y="341606"/>
                  </a:lnTo>
                  <a:lnTo>
                    <a:pt x="587877" y="293928"/>
                  </a:lnTo>
                  <a:lnTo>
                    <a:pt x="584029" y="246257"/>
                  </a:lnTo>
                  <a:lnTo>
                    <a:pt x="572890" y="201032"/>
                  </a:lnTo>
                  <a:lnTo>
                    <a:pt x="555065" y="158861"/>
                  </a:lnTo>
                  <a:lnTo>
                    <a:pt x="531159" y="120347"/>
                  </a:lnTo>
                  <a:lnTo>
                    <a:pt x="501777" y="86098"/>
                  </a:lnTo>
                  <a:lnTo>
                    <a:pt x="467527" y="56717"/>
                  </a:lnTo>
                  <a:lnTo>
                    <a:pt x="429012" y="32812"/>
                  </a:lnTo>
                  <a:lnTo>
                    <a:pt x="386839" y="14986"/>
                  </a:lnTo>
                  <a:lnTo>
                    <a:pt x="341612" y="3847"/>
                  </a:lnTo>
                  <a:lnTo>
                    <a:pt x="293938" y="0"/>
                  </a:lnTo>
                  <a:close/>
                </a:path>
              </a:pathLst>
            </a:custGeom>
            <a:solidFill>
              <a:srgbClr val="FDC3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7">
              <a:extLst>
                <a:ext uri="{FF2B5EF4-FFF2-40B4-BE49-F238E27FC236}">
                  <a16:creationId xmlns:a16="http://schemas.microsoft.com/office/drawing/2014/main" id="{F444FA27-4F8F-A543-AA27-F670ED77496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73000" y="1872414"/>
              <a:ext cx="424682" cy="494361"/>
            </a:xfrm>
            <a:prstGeom prst="rect">
              <a:avLst/>
            </a:prstGeom>
          </p:spPr>
        </p:pic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BBAD415B-E2F7-F248-A174-05EDEE2006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1163" y="1523747"/>
            <a:ext cx="3421596" cy="103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60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NVCL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604EBDF-D149-6241-BCA5-A8C9C7C85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95"/>
            <a:ext cx="20104096" cy="1130855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 flipH="1">
            <a:off x="1087956" y="2429953"/>
            <a:ext cx="8132244" cy="398672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ts val="11400"/>
              </a:lnSpc>
              <a:defRPr sz="9900" b="0" i="0" baseline="0">
                <a:solidFill>
                  <a:srgbClr val="282572"/>
                </a:solidFill>
                <a:latin typeface="Calibre Light" panose="020B0303030202060203" pitchFamily="34" charset="77"/>
                <a:cs typeface="Calibre Light" panose="020B0303030202060203" pitchFamily="34" charset="77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spc="30" dirty="0">
                <a:solidFill>
                  <a:srgbClr val="282471"/>
                </a:solidFill>
              </a:rPr>
              <a:t>@auscope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AA2C17A6-5CEB-374F-90CD-2B7BFF7FEEFA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2CE06AF3-7E41-E249-AA29-4D431B552D71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44DE9A-7358-F749-9759-0BCA94FA3E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5991" y="6569075"/>
            <a:ext cx="6657975" cy="89768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spcAft>
                <a:spcPts val="0"/>
              </a:spcAft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  <a:lvl2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2pPr>
            <a:lvl3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3pPr>
            <a:lvl4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4pPr>
            <a:lvl5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Speaker Name (Affiliation)</a:t>
            </a:r>
            <a:br>
              <a:rPr lang="en-GB" dirty="0"/>
            </a:br>
            <a:r>
              <a:rPr lang="en-GB" dirty="0"/>
              <a:t>Speaker Name (Affiliation)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7E2D44-2B0D-E54C-A7FA-14893D9AC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375" y="7765619"/>
            <a:ext cx="6657975" cy="44884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</a:lstStyle>
          <a:p>
            <a:pPr lvl="0"/>
            <a:r>
              <a:rPr lang="en-GB" dirty="0"/>
              <a:t>XX Month YYYY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8F6E1-8901-AD4A-A642-FEF5AE0DB45F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A9D165"/>
                </a:solidFill>
                <a:latin typeface="Calibre Regular" panose="020B0503030202060203" pitchFamily="34" charset="77"/>
              </a:rPr>
              <a:t>National Virtual Core Library (NVCL)</a:t>
            </a:r>
            <a:endParaRPr lang="en-US" sz="2800" b="0" i="0" dirty="0">
              <a:solidFill>
                <a:srgbClr val="A9D165"/>
              </a:solidFill>
              <a:latin typeface="Calibre Regular" panose="020B0503030202060203" pitchFamily="34" charset="77"/>
            </a:endParaRPr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A564A51A-9F32-7D4E-A922-00BFA4BF1681}"/>
              </a:ext>
            </a:extLst>
          </p:cNvPr>
          <p:cNvGrpSpPr/>
          <p:nvPr userDrawn="1"/>
        </p:nvGrpSpPr>
        <p:grpSpPr>
          <a:xfrm>
            <a:off x="13402741" y="1567009"/>
            <a:ext cx="967740" cy="996315"/>
            <a:chOff x="13402741" y="1567009"/>
            <a:chExt cx="967740" cy="996315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E4398649-A265-7041-B1D2-DD13369BD465}"/>
                </a:ext>
              </a:extLst>
            </p:cNvPr>
            <p:cNvSpPr/>
            <p:nvPr/>
          </p:nvSpPr>
          <p:spPr>
            <a:xfrm>
              <a:off x="13402741" y="1595529"/>
              <a:ext cx="967740" cy="967740"/>
            </a:xfrm>
            <a:custGeom>
              <a:avLst/>
              <a:gdLst/>
              <a:ahLst/>
              <a:cxnLst/>
              <a:rect l="l" t="t" r="r" b="b"/>
              <a:pathLst>
                <a:path w="967740" h="967739">
                  <a:moveTo>
                    <a:pt x="483597" y="0"/>
                  </a:moveTo>
                  <a:lnTo>
                    <a:pt x="437026" y="2214"/>
                  </a:lnTo>
                  <a:lnTo>
                    <a:pt x="391706" y="8721"/>
                  </a:lnTo>
                  <a:lnTo>
                    <a:pt x="347841" y="19318"/>
                  </a:lnTo>
                  <a:lnTo>
                    <a:pt x="305634" y="33803"/>
                  </a:lnTo>
                  <a:lnTo>
                    <a:pt x="265287" y="51973"/>
                  </a:lnTo>
                  <a:lnTo>
                    <a:pt x="227002" y="73624"/>
                  </a:lnTo>
                  <a:lnTo>
                    <a:pt x="190984" y="98555"/>
                  </a:lnTo>
                  <a:lnTo>
                    <a:pt x="157433" y="126562"/>
                  </a:lnTo>
                  <a:lnTo>
                    <a:pt x="126554" y="157443"/>
                  </a:lnTo>
                  <a:lnTo>
                    <a:pt x="98548" y="190995"/>
                  </a:lnTo>
                  <a:lnTo>
                    <a:pt x="73619" y="227015"/>
                  </a:lnTo>
                  <a:lnTo>
                    <a:pt x="51969" y="265300"/>
                  </a:lnTo>
                  <a:lnTo>
                    <a:pt x="33800" y="305647"/>
                  </a:lnTo>
                  <a:lnTo>
                    <a:pt x="19317" y="347855"/>
                  </a:lnTo>
                  <a:lnTo>
                    <a:pt x="8720" y="391719"/>
                  </a:lnTo>
                  <a:lnTo>
                    <a:pt x="2213" y="437038"/>
                  </a:lnTo>
                  <a:lnTo>
                    <a:pt x="0" y="483608"/>
                  </a:lnTo>
                  <a:lnTo>
                    <a:pt x="2213" y="530184"/>
                  </a:lnTo>
                  <a:lnTo>
                    <a:pt x="8720" y="575508"/>
                  </a:lnTo>
                  <a:lnTo>
                    <a:pt x="19317" y="619376"/>
                  </a:lnTo>
                  <a:lnTo>
                    <a:pt x="33800" y="661586"/>
                  </a:lnTo>
                  <a:lnTo>
                    <a:pt x="51969" y="701934"/>
                  </a:lnTo>
                  <a:lnTo>
                    <a:pt x="73619" y="740220"/>
                  </a:lnTo>
                  <a:lnTo>
                    <a:pt x="98548" y="776239"/>
                  </a:lnTo>
                  <a:lnTo>
                    <a:pt x="126554" y="809789"/>
                  </a:lnTo>
                  <a:lnTo>
                    <a:pt x="157433" y="840668"/>
                  </a:lnTo>
                  <a:lnTo>
                    <a:pt x="190984" y="868673"/>
                  </a:lnTo>
                  <a:lnTo>
                    <a:pt x="227002" y="893601"/>
                  </a:lnTo>
                  <a:lnTo>
                    <a:pt x="265287" y="915251"/>
                  </a:lnTo>
                  <a:lnTo>
                    <a:pt x="305634" y="933418"/>
                  </a:lnTo>
                  <a:lnTo>
                    <a:pt x="347841" y="947901"/>
                  </a:lnTo>
                  <a:lnTo>
                    <a:pt x="391706" y="958496"/>
                  </a:lnTo>
                  <a:lnTo>
                    <a:pt x="437026" y="965002"/>
                  </a:lnTo>
                  <a:lnTo>
                    <a:pt x="483597" y="967216"/>
                  </a:lnTo>
                  <a:lnTo>
                    <a:pt x="530169" y="965002"/>
                  </a:lnTo>
                  <a:lnTo>
                    <a:pt x="575489" y="958496"/>
                  </a:lnTo>
                  <a:lnTo>
                    <a:pt x="619354" y="947901"/>
                  </a:lnTo>
                  <a:lnTo>
                    <a:pt x="661562" y="933418"/>
                  </a:lnTo>
                  <a:lnTo>
                    <a:pt x="701910" y="915251"/>
                  </a:lnTo>
                  <a:lnTo>
                    <a:pt x="740195" y="893601"/>
                  </a:lnTo>
                  <a:lnTo>
                    <a:pt x="776215" y="868673"/>
                  </a:lnTo>
                  <a:lnTo>
                    <a:pt x="809766" y="840668"/>
                  </a:lnTo>
                  <a:lnTo>
                    <a:pt x="840647" y="809789"/>
                  </a:lnTo>
                  <a:lnTo>
                    <a:pt x="868653" y="776239"/>
                  </a:lnTo>
                  <a:lnTo>
                    <a:pt x="893583" y="740220"/>
                  </a:lnTo>
                  <a:lnTo>
                    <a:pt x="915234" y="701934"/>
                  </a:lnTo>
                  <a:lnTo>
                    <a:pt x="933403" y="661586"/>
                  </a:lnTo>
                  <a:lnTo>
                    <a:pt x="947888" y="619376"/>
                  </a:lnTo>
                  <a:lnTo>
                    <a:pt x="958485" y="575508"/>
                  </a:lnTo>
                  <a:lnTo>
                    <a:pt x="964992" y="530184"/>
                  </a:lnTo>
                  <a:lnTo>
                    <a:pt x="967206" y="483608"/>
                  </a:lnTo>
                  <a:lnTo>
                    <a:pt x="964992" y="437038"/>
                  </a:lnTo>
                  <a:lnTo>
                    <a:pt x="958485" y="391719"/>
                  </a:lnTo>
                  <a:lnTo>
                    <a:pt x="947888" y="347855"/>
                  </a:lnTo>
                  <a:lnTo>
                    <a:pt x="933403" y="305647"/>
                  </a:lnTo>
                  <a:lnTo>
                    <a:pt x="915234" y="265300"/>
                  </a:lnTo>
                  <a:lnTo>
                    <a:pt x="893583" y="227015"/>
                  </a:lnTo>
                  <a:lnTo>
                    <a:pt x="868653" y="190995"/>
                  </a:lnTo>
                  <a:lnTo>
                    <a:pt x="840647" y="157443"/>
                  </a:lnTo>
                  <a:lnTo>
                    <a:pt x="809766" y="126562"/>
                  </a:lnTo>
                  <a:lnTo>
                    <a:pt x="776215" y="98555"/>
                  </a:lnTo>
                  <a:lnTo>
                    <a:pt x="740195" y="73624"/>
                  </a:lnTo>
                  <a:lnTo>
                    <a:pt x="701910" y="51973"/>
                  </a:lnTo>
                  <a:lnTo>
                    <a:pt x="661562" y="33803"/>
                  </a:lnTo>
                  <a:lnTo>
                    <a:pt x="619354" y="19318"/>
                  </a:lnTo>
                  <a:lnTo>
                    <a:pt x="575489" y="8721"/>
                  </a:lnTo>
                  <a:lnTo>
                    <a:pt x="530169" y="2214"/>
                  </a:lnTo>
                  <a:lnTo>
                    <a:pt x="483597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4">
              <a:extLst>
                <a:ext uri="{FF2B5EF4-FFF2-40B4-BE49-F238E27FC236}">
                  <a16:creationId xmlns:a16="http://schemas.microsoft.com/office/drawing/2014/main" id="{6E068332-E8FA-DC47-8A8B-A5EBB3A61B79}"/>
                </a:ext>
              </a:extLst>
            </p:cNvPr>
            <p:cNvSpPr/>
            <p:nvPr/>
          </p:nvSpPr>
          <p:spPr>
            <a:xfrm>
              <a:off x="13595176" y="1788134"/>
              <a:ext cx="579755" cy="579755"/>
            </a:xfrm>
            <a:custGeom>
              <a:avLst/>
              <a:gdLst/>
              <a:ahLst/>
              <a:cxnLst/>
              <a:rect l="l" t="t" r="r" b="b"/>
              <a:pathLst>
                <a:path w="579755" h="579755">
                  <a:moveTo>
                    <a:pt x="308222" y="0"/>
                  </a:moveTo>
                  <a:lnTo>
                    <a:pt x="261014" y="857"/>
                  </a:lnTo>
                  <a:lnTo>
                    <a:pt x="214557" y="9271"/>
                  </a:lnTo>
                  <a:lnTo>
                    <a:pt x="171214" y="24609"/>
                  </a:lnTo>
                  <a:lnTo>
                    <a:pt x="131520" y="46218"/>
                  </a:lnTo>
                  <a:lnTo>
                    <a:pt x="96011" y="73445"/>
                  </a:lnTo>
                  <a:lnTo>
                    <a:pt x="65223" y="105635"/>
                  </a:lnTo>
                  <a:lnTo>
                    <a:pt x="39692" y="142135"/>
                  </a:lnTo>
                  <a:lnTo>
                    <a:pt x="19954" y="182292"/>
                  </a:lnTo>
                  <a:lnTo>
                    <a:pt x="6545" y="225452"/>
                  </a:lnTo>
                  <a:lnTo>
                    <a:pt x="0" y="270961"/>
                  </a:lnTo>
                  <a:lnTo>
                    <a:pt x="855" y="318167"/>
                  </a:lnTo>
                  <a:lnTo>
                    <a:pt x="9266" y="364627"/>
                  </a:lnTo>
                  <a:lnTo>
                    <a:pt x="24603" y="407973"/>
                  </a:lnTo>
                  <a:lnTo>
                    <a:pt x="46211" y="447670"/>
                  </a:lnTo>
                  <a:lnTo>
                    <a:pt x="73437" y="483182"/>
                  </a:lnTo>
                  <a:lnTo>
                    <a:pt x="105628" y="513972"/>
                  </a:lnTo>
                  <a:lnTo>
                    <a:pt x="142128" y="539505"/>
                  </a:lnTo>
                  <a:lnTo>
                    <a:pt x="182285" y="559245"/>
                  </a:lnTo>
                  <a:lnTo>
                    <a:pt x="225444" y="572656"/>
                  </a:lnTo>
                  <a:lnTo>
                    <a:pt x="270951" y="579202"/>
                  </a:lnTo>
                  <a:lnTo>
                    <a:pt x="318154" y="578347"/>
                  </a:lnTo>
                  <a:lnTo>
                    <a:pt x="364616" y="569933"/>
                  </a:lnTo>
                  <a:lnTo>
                    <a:pt x="407963" y="554595"/>
                  </a:lnTo>
                  <a:lnTo>
                    <a:pt x="447660" y="532985"/>
                  </a:lnTo>
                  <a:lnTo>
                    <a:pt x="483169" y="505758"/>
                  </a:lnTo>
                  <a:lnTo>
                    <a:pt x="513957" y="473568"/>
                  </a:lnTo>
                  <a:lnTo>
                    <a:pt x="539486" y="437066"/>
                  </a:lnTo>
                  <a:lnTo>
                    <a:pt x="559223" y="396908"/>
                  </a:lnTo>
                  <a:lnTo>
                    <a:pt x="572630" y="353747"/>
                  </a:lnTo>
                  <a:lnTo>
                    <a:pt x="579172" y="308235"/>
                  </a:lnTo>
                  <a:lnTo>
                    <a:pt x="578314" y="261027"/>
                  </a:lnTo>
                  <a:lnTo>
                    <a:pt x="569903" y="214569"/>
                  </a:lnTo>
                  <a:lnTo>
                    <a:pt x="554567" y="171224"/>
                  </a:lnTo>
                  <a:lnTo>
                    <a:pt x="532961" y="131528"/>
                  </a:lnTo>
                  <a:lnTo>
                    <a:pt x="505737" y="96017"/>
                  </a:lnTo>
                  <a:lnTo>
                    <a:pt x="473548" y="65227"/>
                  </a:lnTo>
                  <a:lnTo>
                    <a:pt x="437049" y="39694"/>
                  </a:lnTo>
                  <a:lnTo>
                    <a:pt x="396893" y="19954"/>
                  </a:lnTo>
                  <a:lnTo>
                    <a:pt x="353733" y="6544"/>
                  </a:lnTo>
                  <a:lnTo>
                    <a:pt x="308222" y="0"/>
                  </a:lnTo>
                  <a:close/>
                </a:path>
              </a:pathLst>
            </a:custGeom>
            <a:solidFill>
              <a:srgbClr val="A9D1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91F3B64A-91B6-D44F-BC8A-F8828273EDCC}"/>
                </a:ext>
              </a:extLst>
            </p:cNvPr>
            <p:cNvSpPr/>
            <p:nvPr/>
          </p:nvSpPr>
          <p:spPr>
            <a:xfrm>
              <a:off x="13638673" y="1663729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19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19" y="96719"/>
                  </a:lnTo>
                  <a:lnTo>
                    <a:pt x="96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6">
              <a:extLst>
                <a:ext uri="{FF2B5EF4-FFF2-40B4-BE49-F238E27FC236}">
                  <a16:creationId xmlns:a16="http://schemas.microsoft.com/office/drawing/2014/main" id="{EE216DFA-2801-4440-A21B-0BC02507C210}"/>
                </a:ext>
              </a:extLst>
            </p:cNvPr>
            <p:cNvSpPr/>
            <p:nvPr/>
          </p:nvSpPr>
          <p:spPr>
            <a:xfrm>
              <a:off x="13541943" y="1567009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>
                  <a:moveTo>
                    <a:pt x="96730" y="0"/>
                  </a:moveTo>
                  <a:lnTo>
                    <a:pt x="0" y="0"/>
                  </a:lnTo>
                  <a:lnTo>
                    <a:pt x="0" y="96719"/>
                  </a:lnTo>
                  <a:lnTo>
                    <a:pt x="96730" y="96719"/>
                  </a:lnTo>
                  <a:lnTo>
                    <a:pt x="96730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7">
              <a:extLst>
                <a:ext uri="{FF2B5EF4-FFF2-40B4-BE49-F238E27FC236}">
                  <a16:creationId xmlns:a16="http://schemas.microsoft.com/office/drawing/2014/main" id="{58DD29C5-30A8-4C4F-A572-A715180FCB3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30618" y="1875818"/>
              <a:ext cx="535962" cy="502548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D8CECAA5-D226-C348-B2E4-0F51C7A3BE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1163" y="1523747"/>
            <a:ext cx="3421596" cy="103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7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- AVRE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604EBDF-D149-6241-BCA5-A8C9C7C85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95"/>
            <a:ext cx="20104096" cy="1130855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 flipH="1">
            <a:off x="1087956" y="2429953"/>
            <a:ext cx="8132244" cy="398672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ts val="11400"/>
              </a:lnSpc>
              <a:defRPr sz="9900" b="0" i="0" baseline="0">
                <a:solidFill>
                  <a:srgbClr val="282572"/>
                </a:solidFill>
                <a:latin typeface="Calibre Light" panose="020B0303030202060203" pitchFamily="34" charset="77"/>
                <a:cs typeface="Calibre Light" panose="020B0303030202060203" pitchFamily="34" charset="77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spc="30" dirty="0">
                <a:solidFill>
                  <a:srgbClr val="282471"/>
                </a:solidFill>
              </a:rPr>
              <a:t>@auscope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AA2C17A6-5CEB-374F-90CD-2B7BFF7FEEFA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2CE06AF3-7E41-E249-AA29-4D431B552D71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44DE9A-7358-F749-9759-0BCA94FA3E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5991" y="6569075"/>
            <a:ext cx="6657975" cy="89768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spcAft>
                <a:spcPts val="0"/>
              </a:spcAft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  <a:lvl2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2pPr>
            <a:lvl3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3pPr>
            <a:lvl4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4pPr>
            <a:lvl5pPr>
              <a:lnSpc>
                <a:spcPts val="4250"/>
              </a:lnSpc>
              <a:spcAft>
                <a:spcPts val="2000"/>
              </a:spcAft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Speaker Name (Affiliation)</a:t>
            </a:r>
            <a:br>
              <a:rPr lang="en-GB" dirty="0"/>
            </a:br>
            <a:r>
              <a:rPr lang="en-GB" dirty="0"/>
              <a:t>Speaker Name (Affiliation)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7E2D44-2B0D-E54C-A7FA-14893D9AC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375" y="7765619"/>
            <a:ext cx="6657975" cy="448842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</a:lstStyle>
          <a:p>
            <a:pPr lvl="0"/>
            <a:r>
              <a:rPr lang="en-GB" dirty="0"/>
              <a:t>XX Month YYYY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8F6E1-8901-AD4A-A642-FEF5AE0DB45F}"/>
              </a:ext>
            </a:extLst>
          </p:cNvPr>
          <p:cNvSpPr txBox="1"/>
          <p:nvPr userDrawn="1"/>
        </p:nvSpPr>
        <p:spPr>
          <a:xfrm>
            <a:off x="1004762" y="1369924"/>
            <a:ext cx="821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dirty="0">
                <a:solidFill>
                  <a:srgbClr val="4893CF"/>
                </a:solidFill>
                <a:latin typeface="Calibre Regular" panose="020B0503030202060203" pitchFamily="34" charset="77"/>
              </a:rPr>
              <a:t>AuScope Virtual Research Environment (AVRE)</a:t>
            </a:r>
            <a:endParaRPr lang="en-US" sz="2800" b="0" i="0" dirty="0">
              <a:solidFill>
                <a:srgbClr val="4893CF"/>
              </a:solidFill>
              <a:latin typeface="Calibre Regular" panose="020B0503030202060203" pitchFamily="34" charset="77"/>
            </a:endParaRPr>
          </a:p>
        </p:txBody>
      </p:sp>
      <p:grpSp>
        <p:nvGrpSpPr>
          <p:cNvPr id="31" name="object 2">
            <a:extLst>
              <a:ext uri="{FF2B5EF4-FFF2-40B4-BE49-F238E27FC236}">
                <a16:creationId xmlns:a16="http://schemas.microsoft.com/office/drawing/2014/main" id="{FB7096DF-D397-5345-BD44-AC7F3AFB7EA1}"/>
              </a:ext>
            </a:extLst>
          </p:cNvPr>
          <p:cNvGrpSpPr/>
          <p:nvPr userDrawn="1"/>
        </p:nvGrpSpPr>
        <p:grpSpPr>
          <a:xfrm>
            <a:off x="13402690" y="1582962"/>
            <a:ext cx="1051560" cy="979805"/>
            <a:chOff x="13402690" y="1582962"/>
            <a:chExt cx="1051560" cy="979805"/>
          </a:xfrm>
        </p:grpSpPr>
        <p:sp>
          <p:nvSpPr>
            <p:cNvPr id="32" name="object 3">
              <a:extLst>
                <a:ext uri="{FF2B5EF4-FFF2-40B4-BE49-F238E27FC236}">
                  <a16:creationId xmlns:a16="http://schemas.microsoft.com/office/drawing/2014/main" id="{721D2F6F-2F77-8747-8A9E-C0B2E80248E7}"/>
                </a:ext>
              </a:extLst>
            </p:cNvPr>
            <p:cNvSpPr/>
            <p:nvPr/>
          </p:nvSpPr>
          <p:spPr>
            <a:xfrm>
              <a:off x="13402690" y="1582962"/>
              <a:ext cx="979805" cy="979805"/>
            </a:xfrm>
            <a:custGeom>
              <a:avLst/>
              <a:gdLst/>
              <a:ahLst/>
              <a:cxnLst/>
              <a:rect l="l" t="t" r="r" b="b"/>
              <a:pathLst>
                <a:path w="979805" h="979805">
                  <a:moveTo>
                    <a:pt x="489901" y="0"/>
                  </a:moveTo>
                  <a:lnTo>
                    <a:pt x="442723" y="2242"/>
                  </a:lnTo>
                  <a:lnTo>
                    <a:pt x="396813" y="8834"/>
                  </a:lnTo>
                  <a:lnTo>
                    <a:pt x="352377" y="19569"/>
                  </a:lnTo>
                  <a:lnTo>
                    <a:pt x="309620" y="34243"/>
                  </a:lnTo>
                  <a:lnTo>
                    <a:pt x="268747" y="52649"/>
                  </a:lnTo>
                  <a:lnTo>
                    <a:pt x="229963" y="74582"/>
                  </a:lnTo>
                  <a:lnTo>
                    <a:pt x="193475" y="99836"/>
                  </a:lnTo>
                  <a:lnTo>
                    <a:pt x="159487" y="128208"/>
                  </a:lnTo>
                  <a:lnTo>
                    <a:pt x="128205" y="159490"/>
                  </a:lnTo>
                  <a:lnTo>
                    <a:pt x="99834" y="193478"/>
                  </a:lnTo>
                  <a:lnTo>
                    <a:pt x="74580" y="229965"/>
                  </a:lnTo>
                  <a:lnTo>
                    <a:pt x="52647" y="268748"/>
                  </a:lnTo>
                  <a:lnTo>
                    <a:pt x="34241" y="309619"/>
                  </a:lnTo>
                  <a:lnTo>
                    <a:pt x="19569" y="352375"/>
                  </a:lnTo>
                  <a:lnTo>
                    <a:pt x="8834" y="396809"/>
                  </a:lnTo>
                  <a:lnTo>
                    <a:pt x="2242" y="442716"/>
                  </a:lnTo>
                  <a:lnTo>
                    <a:pt x="0" y="489890"/>
                  </a:lnTo>
                  <a:lnTo>
                    <a:pt x="2242" y="537072"/>
                  </a:lnTo>
                  <a:lnTo>
                    <a:pt x="8834" y="582984"/>
                  </a:lnTo>
                  <a:lnTo>
                    <a:pt x="19569" y="627422"/>
                  </a:lnTo>
                  <a:lnTo>
                    <a:pt x="34241" y="670180"/>
                  </a:lnTo>
                  <a:lnTo>
                    <a:pt x="52647" y="711054"/>
                  </a:lnTo>
                  <a:lnTo>
                    <a:pt x="74580" y="749837"/>
                  </a:lnTo>
                  <a:lnTo>
                    <a:pt x="99834" y="786325"/>
                  </a:lnTo>
                  <a:lnTo>
                    <a:pt x="128205" y="820312"/>
                  </a:lnTo>
                  <a:lnTo>
                    <a:pt x="159487" y="851593"/>
                  </a:lnTo>
                  <a:lnTo>
                    <a:pt x="193475" y="879963"/>
                  </a:lnTo>
                  <a:lnTo>
                    <a:pt x="229963" y="905217"/>
                  </a:lnTo>
                  <a:lnTo>
                    <a:pt x="268747" y="927148"/>
                  </a:lnTo>
                  <a:lnTo>
                    <a:pt x="309620" y="945552"/>
                  </a:lnTo>
                  <a:lnTo>
                    <a:pt x="352377" y="960224"/>
                  </a:lnTo>
                  <a:lnTo>
                    <a:pt x="396813" y="970958"/>
                  </a:lnTo>
                  <a:lnTo>
                    <a:pt x="442723" y="977549"/>
                  </a:lnTo>
                  <a:lnTo>
                    <a:pt x="489901" y="979792"/>
                  </a:lnTo>
                  <a:lnTo>
                    <a:pt x="537077" y="977549"/>
                  </a:lnTo>
                  <a:lnTo>
                    <a:pt x="582985" y="970958"/>
                  </a:lnTo>
                  <a:lnTo>
                    <a:pt x="627419" y="960224"/>
                  </a:lnTo>
                  <a:lnTo>
                    <a:pt x="670175" y="945552"/>
                  </a:lnTo>
                  <a:lnTo>
                    <a:pt x="711046" y="927148"/>
                  </a:lnTo>
                  <a:lnTo>
                    <a:pt x="749828" y="905217"/>
                  </a:lnTo>
                  <a:lnTo>
                    <a:pt x="786314" y="879963"/>
                  </a:lnTo>
                  <a:lnTo>
                    <a:pt x="820301" y="851593"/>
                  </a:lnTo>
                  <a:lnTo>
                    <a:pt x="851581" y="820312"/>
                  </a:lnTo>
                  <a:lnTo>
                    <a:pt x="879951" y="786325"/>
                  </a:lnTo>
                  <a:lnTo>
                    <a:pt x="905205" y="749837"/>
                  </a:lnTo>
                  <a:lnTo>
                    <a:pt x="927136" y="711054"/>
                  </a:lnTo>
                  <a:lnTo>
                    <a:pt x="945541" y="670180"/>
                  </a:lnTo>
                  <a:lnTo>
                    <a:pt x="960213" y="627422"/>
                  </a:lnTo>
                  <a:lnTo>
                    <a:pt x="970947" y="582984"/>
                  </a:lnTo>
                  <a:lnTo>
                    <a:pt x="977538" y="537072"/>
                  </a:lnTo>
                  <a:lnTo>
                    <a:pt x="979781" y="489890"/>
                  </a:lnTo>
                  <a:lnTo>
                    <a:pt x="977538" y="442716"/>
                  </a:lnTo>
                  <a:lnTo>
                    <a:pt x="970947" y="396809"/>
                  </a:lnTo>
                  <a:lnTo>
                    <a:pt x="960213" y="352375"/>
                  </a:lnTo>
                  <a:lnTo>
                    <a:pt x="945541" y="309619"/>
                  </a:lnTo>
                  <a:lnTo>
                    <a:pt x="927136" y="268748"/>
                  </a:lnTo>
                  <a:lnTo>
                    <a:pt x="905205" y="229965"/>
                  </a:lnTo>
                  <a:lnTo>
                    <a:pt x="879951" y="193478"/>
                  </a:lnTo>
                  <a:lnTo>
                    <a:pt x="851581" y="159490"/>
                  </a:lnTo>
                  <a:lnTo>
                    <a:pt x="820301" y="128208"/>
                  </a:lnTo>
                  <a:lnTo>
                    <a:pt x="786314" y="99836"/>
                  </a:lnTo>
                  <a:lnTo>
                    <a:pt x="749828" y="74582"/>
                  </a:lnTo>
                  <a:lnTo>
                    <a:pt x="711046" y="52649"/>
                  </a:lnTo>
                  <a:lnTo>
                    <a:pt x="670175" y="34243"/>
                  </a:lnTo>
                  <a:lnTo>
                    <a:pt x="627419" y="19569"/>
                  </a:lnTo>
                  <a:lnTo>
                    <a:pt x="582985" y="8834"/>
                  </a:lnTo>
                  <a:lnTo>
                    <a:pt x="537077" y="2242"/>
                  </a:lnTo>
                  <a:lnTo>
                    <a:pt x="489901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210D4939-E6E2-8942-8F92-B61D4C95D7E1}"/>
                </a:ext>
              </a:extLst>
            </p:cNvPr>
            <p:cNvSpPr/>
            <p:nvPr/>
          </p:nvSpPr>
          <p:spPr>
            <a:xfrm>
              <a:off x="13597632" y="1778067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40" h="586739">
                  <a:moveTo>
                    <a:pt x="312230" y="0"/>
                  </a:moveTo>
                  <a:lnTo>
                    <a:pt x="264406" y="864"/>
                  </a:lnTo>
                  <a:lnTo>
                    <a:pt x="217347" y="9386"/>
                  </a:lnTo>
                  <a:lnTo>
                    <a:pt x="173442" y="24923"/>
                  </a:lnTo>
                  <a:lnTo>
                    <a:pt x="133233" y="46813"/>
                  </a:lnTo>
                  <a:lnTo>
                    <a:pt x="97263" y="74393"/>
                  </a:lnTo>
                  <a:lnTo>
                    <a:pt x="66075" y="107002"/>
                  </a:lnTo>
                  <a:lnTo>
                    <a:pt x="40212" y="143978"/>
                  </a:lnTo>
                  <a:lnTo>
                    <a:pt x="20216" y="184657"/>
                  </a:lnTo>
                  <a:lnTo>
                    <a:pt x="6631" y="228379"/>
                  </a:lnTo>
                  <a:lnTo>
                    <a:pt x="0" y="274480"/>
                  </a:lnTo>
                  <a:lnTo>
                    <a:pt x="864" y="322299"/>
                  </a:lnTo>
                  <a:lnTo>
                    <a:pt x="9386" y="369364"/>
                  </a:lnTo>
                  <a:lnTo>
                    <a:pt x="24923" y="413274"/>
                  </a:lnTo>
                  <a:lnTo>
                    <a:pt x="46813" y="453487"/>
                  </a:lnTo>
                  <a:lnTo>
                    <a:pt x="74393" y="489461"/>
                  </a:lnTo>
                  <a:lnTo>
                    <a:pt x="107002" y="520652"/>
                  </a:lnTo>
                  <a:lnTo>
                    <a:pt x="143978" y="546517"/>
                  </a:lnTo>
                  <a:lnTo>
                    <a:pt x="184657" y="566513"/>
                  </a:lnTo>
                  <a:lnTo>
                    <a:pt x="228379" y="580098"/>
                  </a:lnTo>
                  <a:lnTo>
                    <a:pt x="274480" y="586729"/>
                  </a:lnTo>
                  <a:lnTo>
                    <a:pt x="322299" y="585862"/>
                  </a:lnTo>
                  <a:lnTo>
                    <a:pt x="369363" y="577340"/>
                  </a:lnTo>
                  <a:lnTo>
                    <a:pt x="413272" y="561803"/>
                  </a:lnTo>
                  <a:lnTo>
                    <a:pt x="453483" y="539913"/>
                  </a:lnTo>
                  <a:lnTo>
                    <a:pt x="489454" y="512332"/>
                  </a:lnTo>
                  <a:lnTo>
                    <a:pt x="520641" y="479722"/>
                  </a:lnTo>
                  <a:lnTo>
                    <a:pt x="546503" y="442746"/>
                  </a:lnTo>
                  <a:lnTo>
                    <a:pt x="566497" y="402065"/>
                  </a:lnTo>
                  <a:lnTo>
                    <a:pt x="580080" y="358342"/>
                  </a:lnTo>
                  <a:lnTo>
                    <a:pt x="586709" y="312238"/>
                  </a:lnTo>
                  <a:lnTo>
                    <a:pt x="585841" y="264416"/>
                  </a:lnTo>
                  <a:lnTo>
                    <a:pt x="577317" y="217355"/>
                  </a:lnTo>
                  <a:lnTo>
                    <a:pt x="561780" y="173448"/>
                  </a:lnTo>
                  <a:lnTo>
                    <a:pt x="539892" y="133237"/>
                  </a:lnTo>
                  <a:lnTo>
                    <a:pt x="512313" y="97266"/>
                  </a:lnTo>
                  <a:lnTo>
                    <a:pt x="479707" y="66077"/>
                  </a:lnTo>
                  <a:lnTo>
                    <a:pt x="442733" y="40213"/>
                  </a:lnTo>
                  <a:lnTo>
                    <a:pt x="402055" y="20217"/>
                  </a:lnTo>
                  <a:lnTo>
                    <a:pt x="358333" y="6631"/>
                  </a:lnTo>
                  <a:lnTo>
                    <a:pt x="312230" y="0"/>
                  </a:lnTo>
                  <a:close/>
                </a:path>
              </a:pathLst>
            </a:custGeom>
            <a:solidFill>
              <a:srgbClr val="479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5">
              <a:extLst>
                <a:ext uri="{FF2B5EF4-FFF2-40B4-BE49-F238E27FC236}">
                  <a16:creationId xmlns:a16="http://schemas.microsoft.com/office/drawing/2014/main" id="{5EC9A365-4CAB-A645-B162-97488C0846E7}"/>
                </a:ext>
              </a:extLst>
            </p:cNvPr>
            <p:cNvSpPr/>
            <p:nvPr/>
          </p:nvSpPr>
          <p:spPr>
            <a:xfrm>
              <a:off x="14257796" y="1913030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8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86" y="97976"/>
                  </a:lnTo>
                  <a:lnTo>
                    <a:pt x="979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6">
              <a:extLst>
                <a:ext uri="{FF2B5EF4-FFF2-40B4-BE49-F238E27FC236}">
                  <a16:creationId xmlns:a16="http://schemas.microsoft.com/office/drawing/2014/main" id="{2353E05B-71EC-2B4A-A0D3-12D6F6CD6C12}"/>
                </a:ext>
              </a:extLst>
            </p:cNvPr>
            <p:cNvSpPr/>
            <p:nvPr/>
          </p:nvSpPr>
          <p:spPr>
            <a:xfrm>
              <a:off x="14355782" y="1815054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97976" y="0"/>
                  </a:moveTo>
                  <a:lnTo>
                    <a:pt x="0" y="0"/>
                  </a:lnTo>
                  <a:lnTo>
                    <a:pt x="0" y="97976"/>
                  </a:lnTo>
                  <a:lnTo>
                    <a:pt x="97976" y="97976"/>
                  </a:lnTo>
                  <a:lnTo>
                    <a:pt x="97976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7">
              <a:extLst>
                <a:ext uri="{FF2B5EF4-FFF2-40B4-BE49-F238E27FC236}">
                  <a16:creationId xmlns:a16="http://schemas.microsoft.com/office/drawing/2014/main" id="{D6FC409E-6794-3C47-9759-A1476E1CF9C6}"/>
                </a:ext>
              </a:extLst>
            </p:cNvPr>
            <p:cNvSpPr/>
            <p:nvPr/>
          </p:nvSpPr>
          <p:spPr>
            <a:xfrm>
              <a:off x="13890985" y="1894409"/>
              <a:ext cx="0" cy="78740"/>
            </a:xfrm>
            <a:custGeom>
              <a:avLst/>
              <a:gdLst/>
              <a:ahLst/>
              <a:cxnLst/>
              <a:rect l="l" t="t" r="r" b="b"/>
              <a:pathLst>
                <a:path h="78739">
                  <a:moveTo>
                    <a:pt x="0" y="0"/>
                  </a:moveTo>
                  <a:lnTo>
                    <a:pt x="0" y="78709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8">
              <a:extLst>
                <a:ext uri="{FF2B5EF4-FFF2-40B4-BE49-F238E27FC236}">
                  <a16:creationId xmlns:a16="http://schemas.microsoft.com/office/drawing/2014/main" id="{706A20DE-30D4-324C-B315-6DBF80F2534A}"/>
                </a:ext>
              </a:extLst>
            </p:cNvPr>
            <p:cNvSpPr/>
            <p:nvPr/>
          </p:nvSpPr>
          <p:spPr>
            <a:xfrm>
              <a:off x="13861594" y="1847003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1" y="0"/>
                  </a:moveTo>
                  <a:lnTo>
                    <a:pt x="17947" y="2310"/>
                  </a:lnTo>
                  <a:lnTo>
                    <a:pt x="8605" y="8609"/>
                  </a:lnTo>
                  <a:lnTo>
                    <a:pt x="2308" y="17952"/>
                  </a:lnTo>
                  <a:lnTo>
                    <a:pt x="0" y="29391"/>
                  </a:lnTo>
                  <a:lnTo>
                    <a:pt x="2308" y="40835"/>
                  </a:lnTo>
                  <a:lnTo>
                    <a:pt x="8605" y="50177"/>
                  </a:lnTo>
                  <a:lnTo>
                    <a:pt x="17947" y="56474"/>
                  </a:lnTo>
                  <a:lnTo>
                    <a:pt x="29391" y="58783"/>
                  </a:lnTo>
                  <a:lnTo>
                    <a:pt x="40831" y="56474"/>
                  </a:lnTo>
                  <a:lnTo>
                    <a:pt x="50173" y="50177"/>
                  </a:lnTo>
                  <a:lnTo>
                    <a:pt x="56473" y="40835"/>
                  </a:lnTo>
                  <a:lnTo>
                    <a:pt x="58783" y="29391"/>
                  </a:lnTo>
                  <a:lnTo>
                    <a:pt x="56473" y="17952"/>
                  </a:lnTo>
                  <a:lnTo>
                    <a:pt x="50173" y="8609"/>
                  </a:lnTo>
                  <a:lnTo>
                    <a:pt x="40831" y="2310"/>
                  </a:lnTo>
                  <a:lnTo>
                    <a:pt x="29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9">
              <a:extLst>
                <a:ext uri="{FF2B5EF4-FFF2-40B4-BE49-F238E27FC236}">
                  <a16:creationId xmlns:a16="http://schemas.microsoft.com/office/drawing/2014/main" id="{C863DA2B-65A6-B84D-9B81-CB8AF0E83F44}"/>
                </a:ext>
              </a:extLst>
            </p:cNvPr>
            <p:cNvSpPr/>
            <p:nvPr/>
          </p:nvSpPr>
          <p:spPr>
            <a:xfrm>
              <a:off x="13765810" y="1946260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80" h="55880">
                  <a:moveTo>
                    <a:pt x="0" y="0"/>
                  </a:moveTo>
                  <a:lnTo>
                    <a:pt x="55663" y="55652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0">
              <a:extLst>
                <a:ext uri="{FF2B5EF4-FFF2-40B4-BE49-F238E27FC236}">
                  <a16:creationId xmlns:a16="http://schemas.microsoft.com/office/drawing/2014/main" id="{8DB994A4-0C00-DB4B-BCB8-B214F3E2FF57}"/>
                </a:ext>
              </a:extLst>
            </p:cNvPr>
            <p:cNvSpPr/>
            <p:nvPr/>
          </p:nvSpPr>
          <p:spPr>
            <a:xfrm>
              <a:off x="13723681" y="1904128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1" y="0"/>
                  </a:moveTo>
                  <a:lnTo>
                    <a:pt x="18329" y="2151"/>
                  </a:lnTo>
                  <a:lnTo>
                    <a:pt x="8607" y="8607"/>
                  </a:lnTo>
                  <a:lnTo>
                    <a:pt x="2151" y="18334"/>
                  </a:lnTo>
                  <a:lnTo>
                    <a:pt x="0" y="29395"/>
                  </a:lnTo>
                  <a:lnTo>
                    <a:pt x="2151" y="40455"/>
                  </a:lnTo>
                  <a:lnTo>
                    <a:pt x="8607" y="50176"/>
                  </a:lnTo>
                  <a:lnTo>
                    <a:pt x="18329" y="56631"/>
                  </a:lnTo>
                  <a:lnTo>
                    <a:pt x="29391" y="58783"/>
                  </a:lnTo>
                  <a:lnTo>
                    <a:pt x="40453" y="56631"/>
                  </a:lnTo>
                  <a:lnTo>
                    <a:pt x="50176" y="50176"/>
                  </a:lnTo>
                  <a:lnTo>
                    <a:pt x="56631" y="40455"/>
                  </a:lnTo>
                  <a:lnTo>
                    <a:pt x="58783" y="29395"/>
                  </a:lnTo>
                  <a:lnTo>
                    <a:pt x="56631" y="18334"/>
                  </a:lnTo>
                  <a:lnTo>
                    <a:pt x="50176" y="8607"/>
                  </a:lnTo>
                  <a:lnTo>
                    <a:pt x="40453" y="2151"/>
                  </a:lnTo>
                  <a:lnTo>
                    <a:pt x="29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1">
              <a:extLst>
                <a:ext uri="{FF2B5EF4-FFF2-40B4-BE49-F238E27FC236}">
                  <a16:creationId xmlns:a16="http://schemas.microsoft.com/office/drawing/2014/main" id="{2B0EDA6A-2DAA-EB4D-B418-B34323388E1F}"/>
                </a:ext>
              </a:extLst>
            </p:cNvPr>
            <p:cNvSpPr/>
            <p:nvPr/>
          </p:nvSpPr>
          <p:spPr>
            <a:xfrm>
              <a:off x="13713963" y="2071432"/>
              <a:ext cx="78740" cy="0"/>
            </a:xfrm>
            <a:custGeom>
              <a:avLst/>
              <a:gdLst/>
              <a:ahLst/>
              <a:cxnLst/>
              <a:rect l="l" t="t" r="r" b="b"/>
              <a:pathLst>
                <a:path w="78740">
                  <a:moveTo>
                    <a:pt x="0" y="0"/>
                  </a:moveTo>
                  <a:lnTo>
                    <a:pt x="78709" y="0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2">
              <a:extLst>
                <a:ext uri="{FF2B5EF4-FFF2-40B4-BE49-F238E27FC236}">
                  <a16:creationId xmlns:a16="http://schemas.microsoft.com/office/drawing/2014/main" id="{B1B3BCC5-A797-404F-8B21-1B6625B76D96}"/>
                </a:ext>
              </a:extLst>
            </p:cNvPr>
            <p:cNvSpPr/>
            <p:nvPr/>
          </p:nvSpPr>
          <p:spPr>
            <a:xfrm>
              <a:off x="13666553" y="2042038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1" y="0"/>
                  </a:moveTo>
                  <a:lnTo>
                    <a:pt x="17952" y="2310"/>
                  </a:lnTo>
                  <a:lnTo>
                    <a:pt x="8609" y="8609"/>
                  </a:lnTo>
                  <a:lnTo>
                    <a:pt x="2310" y="17952"/>
                  </a:lnTo>
                  <a:lnTo>
                    <a:pt x="0" y="29391"/>
                  </a:lnTo>
                  <a:lnTo>
                    <a:pt x="2310" y="40831"/>
                  </a:lnTo>
                  <a:lnTo>
                    <a:pt x="8609" y="50173"/>
                  </a:lnTo>
                  <a:lnTo>
                    <a:pt x="17952" y="56473"/>
                  </a:lnTo>
                  <a:lnTo>
                    <a:pt x="29391" y="58783"/>
                  </a:lnTo>
                  <a:lnTo>
                    <a:pt x="40835" y="56473"/>
                  </a:lnTo>
                  <a:lnTo>
                    <a:pt x="50177" y="50173"/>
                  </a:lnTo>
                  <a:lnTo>
                    <a:pt x="56474" y="40831"/>
                  </a:lnTo>
                  <a:lnTo>
                    <a:pt x="58783" y="29391"/>
                  </a:lnTo>
                  <a:lnTo>
                    <a:pt x="56474" y="17952"/>
                  </a:lnTo>
                  <a:lnTo>
                    <a:pt x="50177" y="8609"/>
                  </a:lnTo>
                  <a:lnTo>
                    <a:pt x="40835" y="2310"/>
                  </a:lnTo>
                  <a:lnTo>
                    <a:pt x="29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3">
              <a:extLst>
                <a:ext uri="{FF2B5EF4-FFF2-40B4-BE49-F238E27FC236}">
                  <a16:creationId xmlns:a16="http://schemas.microsoft.com/office/drawing/2014/main" id="{42B1DA92-0344-2B4C-9681-92AE19001AF7}"/>
                </a:ext>
              </a:extLst>
            </p:cNvPr>
            <p:cNvSpPr/>
            <p:nvPr/>
          </p:nvSpPr>
          <p:spPr>
            <a:xfrm>
              <a:off x="13765810" y="2140950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80" h="55880">
                  <a:moveTo>
                    <a:pt x="0" y="55652"/>
                  </a:moveTo>
                  <a:lnTo>
                    <a:pt x="55663" y="0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4">
              <a:extLst>
                <a:ext uri="{FF2B5EF4-FFF2-40B4-BE49-F238E27FC236}">
                  <a16:creationId xmlns:a16="http://schemas.microsoft.com/office/drawing/2014/main" id="{6AD380A3-5B90-264A-B798-26B416C70DA5}"/>
                </a:ext>
              </a:extLst>
            </p:cNvPr>
            <p:cNvSpPr/>
            <p:nvPr/>
          </p:nvSpPr>
          <p:spPr>
            <a:xfrm>
              <a:off x="13723677" y="2179949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9" y="0"/>
                  </a:moveTo>
                  <a:lnTo>
                    <a:pt x="18335" y="2151"/>
                  </a:lnTo>
                  <a:lnTo>
                    <a:pt x="8607" y="8607"/>
                  </a:lnTo>
                  <a:lnTo>
                    <a:pt x="2151" y="18334"/>
                  </a:lnTo>
                  <a:lnTo>
                    <a:pt x="0" y="29395"/>
                  </a:lnTo>
                  <a:lnTo>
                    <a:pt x="2151" y="40455"/>
                  </a:lnTo>
                  <a:lnTo>
                    <a:pt x="8607" y="50176"/>
                  </a:lnTo>
                  <a:lnTo>
                    <a:pt x="18335" y="56631"/>
                  </a:lnTo>
                  <a:lnTo>
                    <a:pt x="29399" y="58783"/>
                  </a:lnTo>
                  <a:lnTo>
                    <a:pt x="40459" y="56631"/>
                  </a:lnTo>
                  <a:lnTo>
                    <a:pt x="50176" y="50176"/>
                  </a:lnTo>
                  <a:lnTo>
                    <a:pt x="56631" y="40455"/>
                  </a:lnTo>
                  <a:lnTo>
                    <a:pt x="58783" y="29395"/>
                  </a:lnTo>
                  <a:lnTo>
                    <a:pt x="56631" y="18334"/>
                  </a:lnTo>
                  <a:lnTo>
                    <a:pt x="50176" y="8607"/>
                  </a:lnTo>
                  <a:lnTo>
                    <a:pt x="40459" y="2151"/>
                  </a:lnTo>
                  <a:lnTo>
                    <a:pt x="293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5">
              <a:extLst>
                <a:ext uri="{FF2B5EF4-FFF2-40B4-BE49-F238E27FC236}">
                  <a16:creationId xmlns:a16="http://schemas.microsoft.com/office/drawing/2014/main" id="{7F47E0CA-A296-E94A-9AF1-4B38DA27DC81}"/>
                </a:ext>
              </a:extLst>
            </p:cNvPr>
            <p:cNvSpPr/>
            <p:nvPr/>
          </p:nvSpPr>
          <p:spPr>
            <a:xfrm>
              <a:off x="13890985" y="2169733"/>
              <a:ext cx="0" cy="78740"/>
            </a:xfrm>
            <a:custGeom>
              <a:avLst/>
              <a:gdLst/>
              <a:ahLst/>
              <a:cxnLst/>
              <a:rect l="l" t="t" r="r" b="b"/>
              <a:pathLst>
                <a:path h="78739">
                  <a:moveTo>
                    <a:pt x="0" y="78720"/>
                  </a:moveTo>
                  <a:lnTo>
                    <a:pt x="0" y="0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16">
              <a:extLst>
                <a:ext uri="{FF2B5EF4-FFF2-40B4-BE49-F238E27FC236}">
                  <a16:creationId xmlns:a16="http://schemas.microsoft.com/office/drawing/2014/main" id="{FA4A874E-F8E9-1D4A-9C45-D843219AF2D0}"/>
                </a:ext>
              </a:extLst>
            </p:cNvPr>
            <p:cNvSpPr/>
            <p:nvPr/>
          </p:nvSpPr>
          <p:spPr>
            <a:xfrm>
              <a:off x="13861592" y="2237073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1" y="0"/>
                  </a:moveTo>
                  <a:lnTo>
                    <a:pt x="17947" y="2310"/>
                  </a:lnTo>
                  <a:lnTo>
                    <a:pt x="8605" y="8609"/>
                  </a:lnTo>
                  <a:lnTo>
                    <a:pt x="2308" y="17952"/>
                  </a:lnTo>
                  <a:lnTo>
                    <a:pt x="0" y="29391"/>
                  </a:lnTo>
                  <a:lnTo>
                    <a:pt x="2308" y="40835"/>
                  </a:lnTo>
                  <a:lnTo>
                    <a:pt x="8605" y="50177"/>
                  </a:lnTo>
                  <a:lnTo>
                    <a:pt x="17947" y="56474"/>
                  </a:lnTo>
                  <a:lnTo>
                    <a:pt x="29391" y="58783"/>
                  </a:lnTo>
                  <a:lnTo>
                    <a:pt x="40831" y="56474"/>
                  </a:lnTo>
                  <a:lnTo>
                    <a:pt x="50173" y="50177"/>
                  </a:lnTo>
                  <a:lnTo>
                    <a:pt x="56473" y="40835"/>
                  </a:lnTo>
                  <a:lnTo>
                    <a:pt x="58783" y="29391"/>
                  </a:lnTo>
                  <a:lnTo>
                    <a:pt x="56473" y="17952"/>
                  </a:lnTo>
                  <a:lnTo>
                    <a:pt x="50173" y="8609"/>
                  </a:lnTo>
                  <a:lnTo>
                    <a:pt x="40831" y="2310"/>
                  </a:lnTo>
                  <a:lnTo>
                    <a:pt x="29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7">
              <a:extLst>
                <a:ext uri="{FF2B5EF4-FFF2-40B4-BE49-F238E27FC236}">
                  <a16:creationId xmlns:a16="http://schemas.microsoft.com/office/drawing/2014/main" id="{CC5B5178-F0AD-2045-85D8-0F66045599DB}"/>
                </a:ext>
              </a:extLst>
            </p:cNvPr>
            <p:cNvSpPr/>
            <p:nvPr/>
          </p:nvSpPr>
          <p:spPr>
            <a:xfrm>
              <a:off x="13960501" y="2140950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80" h="55880">
                  <a:moveTo>
                    <a:pt x="55652" y="55652"/>
                  </a:moveTo>
                  <a:lnTo>
                    <a:pt x="0" y="0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8">
              <a:extLst>
                <a:ext uri="{FF2B5EF4-FFF2-40B4-BE49-F238E27FC236}">
                  <a16:creationId xmlns:a16="http://schemas.microsoft.com/office/drawing/2014/main" id="{02129F3D-FE9C-F446-994C-5BB752A2D818}"/>
                </a:ext>
              </a:extLst>
            </p:cNvPr>
            <p:cNvSpPr/>
            <p:nvPr/>
          </p:nvSpPr>
          <p:spPr>
            <a:xfrm>
              <a:off x="13999499" y="2179949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9" y="0"/>
                  </a:moveTo>
                  <a:lnTo>
                    <a:pt x="18335" y="2151"/>
                  </a:lnTo>
                  <a:lnTo>
                    <a:pt x="8607" y="8607"/>
                  </a:lnTo>
                  <a:lnTo>
                    <a:pt x="2151" y="18329"/>
                  </a:lnTo>
                  <a:lnTo>
                    <a:pt x="0" y="29391"/>
                  </a:lnTo>
                  <a:lnTo>
                    <a:pt x="2151" y="40453"/>
                  </a:lnTo>
                  <a:lnTo>
                    <a:pt x="8607" y="50176"/>
                  </a:lnTo>
                  <a:lnTo>
                    <a:pt x="18335" y="56637"/>
                  </a:lnTo>
                  <a:lnTo>
                    <a:pt x="29399" y="58791"/>
                  </a:lnTo>
                  <a:lnTo>
                    <a:pt x="40459" y="56637"/>
                  </a:lnTo>
                  <a:lnTo>
                    <a:pt x="50176" y="50176"/>
                  </a:lnTo>
                  <a:lnTo>
                    <a:pt x="56631" y="40453"/>
                  </a:lnTo>
                  <a:lnTo>
                    <a:pt x="58783" y="29391"/>
                  </a:lnTo>
                  <a:lnTo>
                    <a:pt x="56631" y="18329"/>
                  </a:lnTo>
                  <a:lnTo>
                    <a:pt x="50176" y="8607"/>
                  </a:lnTo>
                  <a:lnTo>
                    <a:pt x="40459" y="2151"/>
                  </a:lnTo>
                  <a:lnTo>
                    <a:pt x="293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9">
              <a:extLst>
                <a:ext uri="{FF2B5EF4-FFF2-40B4-BE49-F238E27FC236}">
                  <a16:creationId xmlns:a16="http://schemas.microsoft.com/office/drawing/2014/main" id="{C80A601E-8066-5749-9F10-43B7684CB371}"/>
                </a:ext>
              </a:extLst>
            </p:cNvPr>
            <p:cNvSpPr/>
            <p:nvPr/>
          </p:nvSpPr>
          <p:spPr>
            <a:xfrm>
              <a:off x="13989291" y="2071432"/>
              <a:ext cx="78740" cy="0"/>
            </a:xfrm>
            <a:custGeom>
              <a:avLst/>
              <a:gdLst/>
              <a:ahLst/>
              <a:cxnLst/>
              <a:rect l="l" t="t" r="r" b="b"/>
              <a:pathLst>
                <a:path w="78740">
                  <a:moveTo>
                    <a:pt x="78709" y="0"/>
                  </a:moveTo>
                  <a:lnTo>
                    <a:pt x="0" y="0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20">
              <a:extLst>
                <a:ext uri="{FF2B5EF4-FFF2-40B4-BE49-F238E27FC236}">
                  <a16:creationId xmlns:a16="http://schemas.microsoft.com/office/drawing/2014/main" id="{4158BAD9-CD14-BB45-B870-D68E24F66169}"/>
                </a:ext>
              </a:extLst>
            </p:cNvPr>
            <p:cNvSpPr/>
            <p:nvPr/>
          </p:nvSpPr>
          <p:spPr>
            <a:xfrm>
              <a:off x="14056628" y="2042041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1" y="0"/>
                  </a:moveTo>
                  <a:lnTo>
                    <a:pt x="17947" y="2310"/>
                  </a:lnTo>
                  <a:lnTo>
                    <a:pt x="8605" y="8609"/>
                  </a:lnTo>
                  <a:lnTo>
                    <a:pt x="2308" y="17952"/>
                  </a:lnTo>
                  <a:lnTo>
                    <a:pt x="0" y="29391"/>
                  </a:lnTo>
                  <a:lnTo>
                    <a:pt x="2308" y="40831"/>
                  </a:lnTo>
                  <a:lnTo>
                    <a:pt x="8605" y="50173"/>
                  </a:lnTo>
                  <a:lnTo>
                    <a:pt x="17947" y="56473"/>
                  </a:lnTo>
                  <a:lnTo>
                    <a:pt x="29391" y="58783"/>
                  </a:lnTo>
                  <a:lnTo>
                    <a:pt x="40835" y="56473"/>
                  </a:lnTo>
                  <a:lnTo>
                    <a:pt x="50177" y="50173"/>
                  </a:lnTo>
                  <a:lnTo>
                    <a:pt x="56474" y="40831"/>
                  </a:lnTo>
                  <a:lnTo>
                    <a:pt x="58783" y="29391"/>
                  </a:lnTo>
                  <a:lnTo>
                    <a:pt x="56474" y="17952"/>
                  </a:lnTo>
                  <a:lnTo>
                    <a:pt x="50177" y="8609"/>
                  </a:lnTo>
                  <a:lnTo>
                    <a:pt x="40835" y="2310"/>
                  </a:lnTo>
                  <a:lnTo>
                    <a:pt x="29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21">
              <a:extLst>
                <a:ext uri="{FF2B5EF4-FFF2-40B4-BE49-F238E27FC236}">
                  <a16:creationId xmlns:a16="http://schemas.microsoft.com/office/drawing/2014/main" id="{0BCA0884-51F6-B64A-B786-2B1D5A0BD443}"/>
                </a:ext>
              </a:extLst>
            </p:cNvPr>
            <p:cNvSpPr/>
            <p:nvPr/>
          </p:nvSpPr>
          <p:spPr>
            <a:xfrm>
              <a:off x="13960501" y="1946260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80" h="55880">
                  <a:moveTo>
                    <a:pt x="55652" y="0"/>
                  </a:moveTo>
                  <a:lnTo>
                    <a:pt x="0" y="55652"/>
                  </a:lnTo>
                </a:path>
              </a:pathLst>
            </a:custGeom>
            <a:ln w="13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22">
              <a:extLst>
                <a:ext uri="{FF2B5EF4-FFF2-40B4-BE49-F238E27FC236}">
                  <a16:creationId xmlns:a16="http://schemas.microsoft.com/office/drawing/2014/main" id="{79B129AC-DB96-7940-9A37-CD689709FFA7}"/>
                </a:ext>
              </a:extLst>
            </p:cNvPr>
            <p:cNvSpPr/>
            <p:nvPr/>
          </p:nvSpPr>
          <p:spPr>
            <a:xfrm>
              <a:off x="13999501" y="1904127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393" y="0"/>
                  </a:moveTo>
                  <a:lnTo>
                    <a:pt x="18328" y="2151"/>
                  </a:lnTo>
                  <a:lnTo>
                    <a:pt x="8599" y="8607"/>
                  </a:lnTo>
                  <a:lnTo>
                    <a:pt x="2149" y="18329"/>
                  </a:lnTo>
                  <a:lnTo>
                    <a:pt x="0" y="29391"/>
                  </a:lnTo>
                  <a:lnTo>
                    <a:pt x="2149" y="40453"/>
                  </a:lnTo>
                  <a:lnTo>
                    <a:pt x="8599" y="50176"/>
                  </a:lnTo>
                  <a:lnTo>
                    <a:pt x="18328" y="56637"/>
                  </a:lnTo>
                  <a:lnTo>
                    <a:pt x="29393" y="58791"/>
                  </a:lnTo>
                  <a:lnTo>
                    <a:pt x="40456" y="56637"/>
                  </a:lnTo>
                  <a:lnTo>
                    <a:pt x="50179" y="50176"/>
                  </a:lnTo>
                  <a:lnTo>
                    <a:pt x="56634" y="40453"/>
                  </a:lnTo>
                  <a:lnTo>
                    <a:pt x="58786" y="29391"/>
                  </a:lnTo>
                  <a:lnTo>
                    <a:pt x="56634" y="18329"/>
                  </a:lnTo>
                  <a:lnTo>
                    <a:pt x="50179" y="8607"/>
                  </a:lnTo>
                  <a:lnTo>
                    <a:pt x="40456" y="2151"/>
                  </a:lnTo>
                  <a:lnTo>
                    <a:pt x="293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23">
              <a:extLst>
                <a:ext uri="{FF2B5EF4-FFF2-40B4-BE49-F238E27FC236}">
                  <a16:creationId xmlns:a16="http://schemas.microsoft.com/office/drawing/2014/main" id="{C7D55C20-6EC9-8140-B730-0983B025CAFD}"/>
                </a:ext>
              </a:extLst>
            </p:cNvPr>
            <p:cNvSpPr/>
            <p:nvPr/>
          </p:nvSpPr>
          <p:spPr>
            <a:xfrm>
              <a:off x="13815826" y="1994057"/>
              <a:ext cx="151130" cy="154940"/>
            </a:xfrm>
            <a:custGeom>
              <a:avLst/>
              <a:gdLst/>
              <a:ahLst/>
              <a:cxnLst/>
              <a:rect l="l" t="t" r="r" b="b"/>
              <a:pathLst>
                <a:path w="151130" h="154939">
                  <a:moveTo>
                    <a:pt x="102608" y="0"/>
                  </a:moveTo>
                  <a:lnTo>
                    <a:pt x="105832" y="9161"/>
                  </a:lnTo>
                  <a:lnTo>
                    <a:pt x="107231" y="15063"/>
                  </a:lnTo>
                  <a:lnTo>
                    <a:pt x="107099" y="20268"/>
                  </a:lnTo>
                  <a:lnTo>
                    <a:pt x="105729" y="27339"/>
                  </a:lnTo>
                  <a:lnTo>
                    <a:pt x="102721" y="34205"/>
                  </a:lnTo>
                  <a:lnTo>
                    <a:pt x="97474" y="39197"/>
                  </a:lnTo>
                  <a:lnTo>
                    <a:pt x="90729" y="41858"/>
                  </a:lnTo>
                  <a:lnTo>
                    <a:pt x="83227" y="41726"/>
                  </a:lnTo>
                  <a:lnTo>
                    <a:pt x="76365" y="38692"/>
                  </a:lnTo>
                  <a:lnTo>
                    <a:pt x="71372" y="33447"/>
                  </a:lnTo>
                  <a:lnTo>
                    <a:pt x="68710" y="26717"/>
                  </a:lnTo>
                  <a:lnTo>
                    <a:pt x="68840" y="19224"/>
                  </a:lnTo>
                  <a:lnTo>
                    <a:pt x="69206" y="17570"/>
                  </a:lnTo>
                  <a:lnTo>
                    <a:pt x="70546" y="14575"/>
                  </a:lnTo>
                  <a:lnTo>
                    <a:pt x="58669" y="16310"/>
                  </a:lnTo>
                  <a:lnTo>
                    <a:pt x="16223" y="43122"/>
                  </a:lnTo>
                  <a:lnTo>
                    <a:pt x="0" y="94516"/>
                  </a:lnTo>
                  <a:lnTo>
                    <a:pt x="13354" y="129681"/>
                  </a:lnTo>
                  <a:lnTo>
                    <a:pt x="21619" y="123139"/>
                  </a:lnTo>
                  <a:lnTo>
                    <a:pt x="31025" y="118209"/>
                  </a:lnTo>
                  <a:lnTo>
                    <a:pt x="41368" y="115100"/>
                  </a:lnTo>
                  <a:lnTo>
                    <a:pt x="52442" y="114017"/>
                  </a:lnTo>
                  <a:lnTo>
                    <a:pt x="70842" y="117071"/>
                  </a:lnTo>
                  <a:lnTo>
                    <a:pt x="86713" y="125556"/>
                  </a:lnTo>
                  <a:lnTo>
                    <a:pt x="99043" y="138454"/>
                  </a:lnTo>
                  <a:lnTo>
                    <a:pt x="106818" y="154749"/>
                  </a:lnTo>
                  <a:lnTo>
                    <a:pt x="133014" y="134910"/>
                  </a:lnTo>
                  <a:lnTo>
                    <a:pt x="145932" y="112255"/>
                  </a:lnTo>
                  <a:lnTo>
                    <a:pt x="150250" y="93618"/>
                  </a:lnTo>
                  <a:lnTo>
                    <a:pt x="150649" y="85829"/>
                  </a:lnTo>
                  <a:lnTo>
                    <a:pt x="143142" y="50186"/>
                  </a:lnTo>
                  <a:lnTo>
                    <a:pt x="126628" y="23152"/>
                  </a:lnTo>
                  <a:lnTo>
                    <a:pt x="110115" y="5999"/>
                  </a:lnTo>
                  <a:lnTo>
                    <a:pt x="102608" y="0"/>
                  </a:lnTo>
                  <a:close/>
                </a:path>
              </a:pathLst>
            </a:custGeom>
            <a:solidFill>
              <a:srgbClr val="272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3ED7BD44-AFF4-F644-BB6B-1985D7946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1163" y="1523747"/>
            <a:ext cx="3421596" cy="103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2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B632823-8350-D344-A140-150BF8D0DECE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7"/>
            <a:ext cx="20104099" cy="11308556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93993" y="10349686"/>
            <a:ext cx="1468120" cy="408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spc="30" dirty="0">
                <a:solidFill>
                  <a:srgbClr val="282471"/>
                </a:solidFill>
              </a:rPr>
              <a:t>@auscope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07684" y="10349686"/>
            <a:ext cx="2236470" cy="408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123619" y="10349686"/>
            <a:ext cx="980475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9A047D89-0F32-A14D-AD17-8C56D641FDD0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07CF10C4-C82B-1B48-A79D-8FD189214CB6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753EF7E4-8925-3548-B1A6-50523DC0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200" y="1407600"/>
            <a:ext cx="8111760" cy="47443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PowerPoint Presentation Title Here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90C124E-D9A2-F346-BC17-B550ED8BB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7201" y="6264274"/>
            <a:ext cx="8111760" cy="3922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715" r:id="rId10"/>
    <p:sldLayoutId id="2147483681" r:id="rId11"/>
    <p:sldLayoutId id="2147483661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727" r:id="rId20"/>
    <p:sldLayoutId id="2147483665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739" r:id="rId30"/>
  </p:sldLayoutIdLst>
  <p:hf hdr="0"/>
  <p:txStyles>
    <p:titleStyle>
      <a:lvl1pPr eaLnBrk="1" hangingPunct="1">
        <a:lnSpc>
          <a:spcPts val="11400"/>
        </a:lnSpc>
        <a:defRPr sz="9900" b="0" i="0" baseline="0">
          <a:solidFill>
            <a:schemeClr val="accent1"/>
          </a:solidFill>
          <a:latin typeface="Calibre Light" panose="020B0303030202060203" pitchFamily="34" charset="77"/>
          <a:ea typeface="+mj-ea"/>
          <a:cs typeface="+mj-cs"/>
        </a:defRPr>
      </a:lvl1pPr>
    </p:titleStyle>
    <p:bodyStyle>
      <a:lvl1pPr marL="0" eaLnBrk="1" hangingPunct="1">
        <a:lnSpc>
          <a:spcPts val="3500"/>
        </a:lnSpc>
        <a:defRPr sz="2800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1pPr>
      <a:lvl2pPr marL="0" indent="-457200" eaLnBrk="1" hangingPunct="1">
        <a:lnSpc>
          <a:spcPts val="3500"/>
        </a:lnSpc>
        <a:buFont typeface="System Font Regular"/>
        <a:buChar char="—"/>
        <a:defRPr sz="2800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2pPr>
      <a:lvl3pPr marL="1371600" indent="-457200" eaLnBrk="1" hangingPunct="1">
        <a:lnSpc>
          <a:spcPts val="3500"/>
        </a:lnSpc>
        <a:buFont typeface="System Font Regular"/>
        <a:buChar char="—"/>
        <a:defRPr sz="2800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3pPr>
      <a:lvl4pPr marL="1828800" indent="-457200" eaLnBrk="1" hangingPunct="1">
        <a:lnSpc>
          <a:spcPts val="3500"/>
        </a:lnSpc>
        <a:buFont typeface="System Font Regular"/>
        <a:buChar char="—"/>
        <a:defRPr sz="2800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4pPr>
      <a:lvl5pPr marL="2286000" indent="-457200" eaLnBrk="1" hangingPunct="1">
        <a:lnSpc>
          <a:spcPts val="3500"/>
        </a:lnSpc>
        <a:buFont typeface="System Font Regular"/>
        <a:buChar char="—"/>
        <a:defRPr sz="2800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93993" y="10349686"/>
            <a:ext cx="1468120" cy="408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spc="30" dirty="0">
                <a:solidFill>
                  <a:srgbClr val="282471"/>
                </a:solidFill>
              </a:rPr>
              <a:t>@auscope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07684" y="10349686"/>
            <a:ext cx="2236470" cy="408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123619" y="10349686"/>
            <a:ext cx="980475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9A047D89-0F32-A14D-AD17-8C56D641FDD0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07CF10C4-C82B-1B48-A79D-8FD189214CB6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753EF7E4-8925-3548-B1A6-50523DC0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3008218" y="5262984"/>
            <a:ext cx="8703537" cy="8745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Slide with text title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90C124E-D9A2-F346-BC17-B550ED8BB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7724" y="1348512"/>
            <a:ext cx="6987540" cy="87035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6" r:id="rId2"/>
    <p:sldLayoutId id="2147483700" r:id="rId3"/>
    <p:sldLayoutId id="2147483699" r:id="rId4"/>
    <p:sldLayoutId id="2147483698" r:id="rId5"/>
    <p:sldLayoutId id="2147483701" r:id="rId6"/>
    <p:sldLayoutId id="2147483697" r:id="rId7"/>
  </p:sldLayoutIdLst>
  <p:hf hdr="0"/>
  <p:txStyles>
    <p:titleStyle>
      <a:lvl1pPr>
        <a:lnSpc>
          <a:spcPts val="6125"/>
        </a:lnSpc>
        <a:defRPr sz="4900" b="0" i="0" baseline="0">
          <a:solidFill>
            <a:schemeClr val="tx2"/>
          </a:solidFill>
          <a:latin typeface="Calibre Light" panose="020B0303030202060203" pitchFamily="34" charset="77"/>
          <a:ea typeface="+mj-ea"/>
          <a:cs typeface="+mj-cs"/>
        </a:defRPr>
      </a:lvl1pPr>
    </p:titleStyle>
    <p:bodyStyle>
      <a:lvl1pPr marL="457200" indent="-457200">
        <a:lnSpc>
          <a:spcPts val="3500"/>
        </a:lnSpc>
        <a:buFont typeface="System Font Regular"/>
        <a:buChar char="—"/>
        <a:defRPr sz="2800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1pPr>
      <a:lvl2pPr marL="0" indent="-457200">
        <a:lnSpc>
          <a:spcPts val="3500"/>
        </a:lnSpc>
        <a:spcBef>
          <a:spcPts val="1750"/>
        </a:spcBef>
        <a:buFont typeface="System Font Regular"/>
        <a:buChar char="—"/>
        <a:defRPr sz="2800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2pPr>
      <a:lvl3pPr marL="1371600" indent="-457200">
        <a:lnSpc>
          <a:spcPts val="3500"/>
        </a:lnSpc>
        <a:spcBef>
          <a:spcPts val="1750"/>
        </a:spcBef>
        <a:buFont typeface="System Font Regular"/>
        <a:buChar char="—"/>
        <a:defRPr sz="2800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3pPr>
      <a:lvl4pPr marL="1828800" indent="-457200">
        <a:lnSpc>
          <a:spcPts val="3500"/>
        </a:lnSpc>
        <a:spcBef>
          <a:spcPts val="1750"/>
        </a:spcBef>
        <a:buFont typeface="System Font Regular"/>
        <a:buChar char="—"/>
        <a:defRPr sz="2800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4pPr>
      <a:lvl5pPr marL="2286000" indent="-457200">
        <a:lnSpc>
          <a:spcPts val="3500"/>
        </a:lnSpc>
        <a:spcBef>
          <a:spcPts val="1750"/>
        </a:spcBef>
        <a:buFont typeface="System Font Regular"/>
        <a:buChar char="—"/>
        <a:defRPr sz="2800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93993" y="10349686"/>
            <a:ext cx="1468120" cy="408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spc="30" dirty="0">
                <a:solidFill>
                  <a:srgbClr val="282471"/>
                </a:solidFill>
              </a:rPr>
              <a:t>@auscope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07684" y="10349686"/>
            <a:ext cx="2236470" cy="408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123619" y="10349686"/>
            <a:ext cx="980475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9A047D89-0F32-A14D-AD17-8C56D641FDD0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07CF10C4-C82B-1B48-A79D-8FD189214CB6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524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hf hdr="0"/>
  <p:txStyles>
    <p:titleStyle>
      <a:lvl1pPr>
        <a:defRPr sz="12000" b="0" i="0" baseline="0">
          <a:solidFill>
            <a:srgbClr val="ED2238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93993" y="10349686"/>
            <a:ext cx="1468120" cy="408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spc="30" dirty="0">
                <a:solidFill>
                  <a:srgbClr val="282471"/>
                </a:solidFill>
              </a:rPr>
              <a:t>@auscope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07684" y="10349686"/>
            <a:ext cx="2236470" cy="408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123619" y="10349686"/>
            <a:ext cx="980475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38100">
              <a:lnSpc>
                <a:spcPts val="31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9A047D89-0F32-A14D-AD17-8C56D641FDD0}"/>
              </a:ext>
            </a:extLst>
          </p:cNvPr>
          <p:cNvSpPr/>
          <p:nvPr userDrawn="1"/>
        </p:nvSpPr>
        <p:spPr>
          <a:xfrm>
            <a:off x="3519158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07CF10C4-C82B-1B48-A79D-8FD189214CB6}"/>
              </a:ext>
            </a:extLst>
          </p:cNvPr>
          <p:cNvSpPr/>
          <p:nvPr userDrawn="1"/>
        </p:nvSpPr>
        <p:spPr>
          <a:xfrm>
            <a:off x="18985024" y="10324293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848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/>
  <p:txStyles>
    <p:titleStyle>
      <a:lvl1pPr>
        <a:lnSpc>
          <a:spcPts val="6125"/>
        </a:lnSpc>
        <a:defRPr sz="4900" b="0" i="0" baseline="0">
          <a:solidFill>
            <a:schemeClr val="tx2"/>
          </a:solidFill>
          <a:latin typeface="Calibre Light" panose="020B0303030202060203" pitchFamily="34" charset="77"/>
          <a:ea typeface="+mj-ea"/>
          <a:cs typeface="+mj-cs"/>
        </a:defRPr>
      </a:lvl1pPr>
    </p:titleStyle>
    <p:bodyStyle>
      <a:lvl1pPr marL="457200" indent="-457200">
        <a:lnSpc>
          <a:spcPts val="3500"/>
        </a:lnSpc>
        <a:buFont typeface="System Font Regular"/>
        <a:buChar char="—"/>
        <a:defRPr sz="2800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1pPr>
      <a:lvl2pPr marL="0" indent="-457200">
        <a:lnSpc>
          <a:spcPts val="3500"/>
        </a:lnSpc>
        <a:spcBef>
          <a:spcPts val="1750"/>
        </a:spcBef>
        <a:buFont typeface="System Font Regular"/>
        <a:buChar char="—"/>
        <a:defRPr sz="2800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2pPr>
      <a:lvl3pPr marL="1371600" indent="-457200">
        <a:lnSpc>
          <a:spcPts val="3500"/>
        </a:lnSpc>
        <a:spcBef>
          <a:spcPts val="1750"/>
        </a:spcBef>
        <a:buFont typeface="System Font Regular"/>
        <a:buChar char="—"/>
        <a:defRPr sz="2800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3pPr>
      <a:lvl4pPr marL="1828800" indent="-457200">
        <a:lnSpc>
          <a:spcPts val="3500"/>
        </a:lnSpc>
        <a:spcBef>
          <a:spcPts val="1750"/>
        </a:spcBef>
        <a:buFont typeface="System Font Regular"/>
        <a:buChar char="—"/>
        <a:defRPr sz="2800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4pPr>
      <a:lvl5pPr marL="2286000" indent="-457200">
        <a:lnSpc>
          <a:spcPts val="3500"/>
        </a:lnSpc>
        <a:spcBef>
          <a:spcPts val="1750"/>
        </a:spcBef>
        <a:buFont typeface="System Font Regular"/>
        <a:buChar char="—"/>
        <a:defRPr sz="2800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eopython/OWSLib/pull/90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87.png"/><Relationship Id="rId4" Type="http://schemas.openxmlformats.org/officeDocument/2006/relationships/hyperlink" Target="https://github.com/geopython/pycsw/pull/933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eopyth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eopython/pycsw/wiki/Live-Deployment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hyperlink" Target="https://ckan.org/" TargetMode="External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2.png"/><Relationship Id="rId5" Type="http://schemas.openxmlformats.org/officeDocument/2006/relationships/hyperlink" Target="https://koordinates.com/" TargetMode="External"/><Relationship Id="rId10" Type="http://schemas.openxmlformats.org/officeDocument/2006/relationships/image" Target="../media/image186.svg"/><Relationship Id="rId4" Type="http://schemas.openxmlformats.org/officeDocument/2006/relationships/hyperlink" Target="https://geonode.org/" TargetMode="External"/><Relationship Id="rId9" Type="http://schemas.openxmlformats.org/officeDocument/2006/relationships/image" Target="../media/image18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4852600-31EE-764A-8D30-D124C2FDB059}"/>
              </a:ext>
            </a:extLst>
          </p:cNvPr>
          <p:cNvSpPr txBox="1">
            <a:spLocks/>
          </p:cNvSpPr>
          <p:nvPr/>
        </p:nvSpPr>
        <p:spPr>
          <a:xfrm>
            <a:off x="5180867" y="3673475"/>
            <a:ext cx="9742366" cy="3016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800" b="0" i="0" kern="1200">
                <a:solidFill>
                  <a:srgbClr val="282471"/>
                </a:solidFill>
                <a:latin typeface="Calibre-Light"/>
                <a:ea typeface="+mn-ea"/>
                <a:cs typeface="Calibre-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b="1" dirty="0"/>
              <a:t>We acknowledge the Traditional Owners of the land on which our research infrastructure and community operate across the Australian continent and pay our respects to Elders past and present.</a:t>
            </a:r>
          </a:p>
          <a:p>
            <a:pPr algn="ctr"/>
            <a:endParaRPr lang="en-AU" b="1" dirty="0"/>
          </a:p>
          <a:p>
            <a:pPr algn="ctr"/>
            <a:r>
              <a:rPr lang="en-AU" b="1" dirty="0"/>
              <a:t>We recognise the connection they have with land, sea, sky and waterways for tens of thousands of years.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1BA06-1234-CC48-911C-72DF774091F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 dirty="0" err="1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41174-6795-9D4F-AD4B-18BCD13A479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D4E05-396E-A845-B757-15E83877B7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54593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C1C44E-A348-4D6C-A70C-C9FB7616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Progress report: github pull requests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F01E1-096D-4B50-9F3D-6674894D1B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EE0B8B-B616-4852-9187-F93C6B49297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C08A3-5DE8-46DC-BFE9-F156C81E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10</a:t>
            </a:fld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483BB8-893D-42F7-9D90-13F04E005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47194" y="1255713"/>
            <a:ext cx="8501145" cy="8702050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Under review:</a:t>
            </a:r>
          </a:p>
          <a:p>
            <a:pPr marL="0" indent="0">
              <a:buNone/>
            </a:pPr>
            <a:r>
              <a:rPr lang="en-AU" sz="28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https://github.com/geopython/OWSLib/pull/900</a:t>
            </a:r>
            <a:endParaRPr lang="en-AU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AU" sz="2800" dirty="0"/>
              <a:t>In draft, contingent on the PR#900 merge:</a:t>
            </a:r>
          </a:p>
          <a:p>
            <a:pPr marL="0" indent="0">
              <a:buNone/>
            </a:pPr>
            <a:r>
              <a:rPr lang="en-AU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https://github.com/geopython/pycsw/pull/933</a:t>
            </a:r>
            <a:endParaRPr lang="en-A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7180DB7-2366-611F-7E99-D57B47E563D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11272" r="11272"/>
          <a:stretch/>
        </p:blipFill>
        <p:spPr>
          <a:xfrm>
            <a:off x="16676786" y="1255713"/>
            <a:ext cx="2306539" cy="3155687"/>
          </a:xfrm>
        </p:spPr>
      </p:pic>
    </p:spTree>
    <p:extLst>
      <p:ext uri="{BB962C8B-B14F-4D97-AF65-F5344CB8AC3E}">
        <p14:creationId xmlns:p14="http://schemas.microsoft.com/office/powerpoint/2010/main" val="2687577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7AFEC-3665-4967-AB84-DA315F610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7599" y="1350000"/>
            <a:ext cx="16906019" cy="8702050"/>
          </a:xfrm>
        </p:spPr>
        <p:txBody>
          <a:bodyPr/>
          <a:lstStyle/>
          <a:p>
            <a:pPr marL="0" indent="0">
              <a:buNone/>
            </a:pPr>
            <a:endParaRPr lang="en-AU" sz="3600" dirty="0"/>
          </a:p>
          <a:p>
            <a:pPr marL="0" indent="0">
              <a:buNone/>
            </a:pPr>
            <a:endParaRPr lang="en-AU" sz="3600" dirty="0"/>
          </a:p>
          <a:p>
            <a:pPr marL="0" indent="0">
              <a:buNone/>
            </a:pPr>
            <a:r>
              <a:rPr lang="en-AU" sz="3600" dirty="0"/>
              <a:t>Thanks to:</a:t>
            </a:r>
          </a:p>
          <a:p>
            <a:pPr lvl="2">
              <a:buNone/>
            </a:pPr>
            <a:r>
              <a:rPr lang="en-AU" sz="3600" dirty="0"/>
              <a:t>Byron Cochrane (Openwork Ltd)</a:t>
            </a:r>
          </a:p>
          <a:p>
            <a:pPr lvl="2">
              <a:buNone/>
            </a:pPr>
            <a:r>
              <a:rPr lang="en-AU" sz="3600" dirty="0"/>
              <a:t>Melanie Barlow (ARDC)</a:t>
            </a:r>
          </a:p>
          <a:p>
            <a:pPr lvl="2">
              <a:buNone/>
            </a:pPr>
            <a:r>
              <a:rPr lang="en-AU" sz="3600" dirty="0"/>
              <a:t>Nik Lieb (UWA) </a:t>
            </a:r>
            <a:br>
              <a:rPr lang="en-AU" sz="3600" dirty="0"/>
            </a:br>
            <a:endParaRPr lang="en-AU" sz="3600" dirty="0"/>
          </a:p>
          <a:p>
            <a:pPr marL="0" indent="0">
              <a:buNone/>
            </a:pPr>
            <a:r>
              <a:rPr lang="en-AU" sz="3600" dirty="0"/>
              <a:t>for their advice and encouragement</a:t>
            </a:r>
            <a:r>
              <a:rPr lang="en-AU" dirty="0"/>
              <a:t>.</a:t>
            </a:r>
            <a:br>
              <a:rPr lang="en-AU" dirty="0"/>
            </a:br>
            <a:br>
              <a:rPr lang="en-AU" dirty="0"/>
            </a:br>
            <a:endParaRPr lang="en-AU" dirty="0"/>
          </a:p>
          <a:p>
            <a:pPr marL="0" indent="0">
              <a:buNone/>
            </a:pPr>
            <a:br>
              <a:rPr lang="en-AU" dirty="0"/>
            </a:br>
            <a:r>
              <a:rPr lang="en-AU" sz="3600" dirty="0"/>
              <a:t>Funding: AuScope Pty Ltd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AU" dirty="0">
              <a:solidFill>
                <a:srgbClr val="59C2AA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9538A0-392A-47B2-B465-1446CA4D0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Acknowledgements</a:t>
            </a:r>
            <a:br>
              <a:rPr lang="en-AU" dirty="0"/>
            </a:b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33CE6-BF74-4371-A073-330468062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4A73364-3CA4-483E-8B38-E20FE6AB3D4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F5333-E9D4-424D-807C-18AC82132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8069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A78D4-A92B-4791-A695-CB24144FD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941F92-7083-4BB0-AC04-501BD3F01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EEF16-002F-48AF-BA96-1DCA3930C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12</a:t>
            </a:fld>
            <a:endParaRPr lang="en-AU" dirty="0"/>
          </a:p>
        </p:txBody>
      </p:sp>
      <p:pic>
        <p:nvPicPr>
          <p:cNvPr id="2050" name="Picture 2" descr="data:image/png;base64,iVBORw0KGgoAAAANSUhEUgAAAFUAAABVCAYAAAA49ahaAAAJNUlEQVR4Xu2dXWtURxjH5yQmRW3p2mJoUehGUAoB3b1ob1pwc9ObFpqF1l6qnyDmE2g+QfQTxFyaFhKhvelNEmhvenPSi0CpYFZQWiLWFLVSrZ7Of05mM2f2nDMvO3P27GYHJGpmZp/5nWeel3k5G5CylJWwQv4jNSpOjbwmFfrzHAnYz/QSkV36i1/JCPu5SQ7RP806/t7zEvRMgpWwSiHOUIDnGUgSVbuXJWgxwCNkg0JepZDx78JLsVA5yIhcJFEErfRbgmCTavtS0YCLgbocXqL0ALLhl2JO70GwTjX4BvmqvupbBr9QATMiV91MbVcoqIkIyDy5UL/pqke5Hz9QvwtnyCuyUC6YHUNvkVEy50Nz3UKFzXxJFns6zU3VD2ZhjFx26dTcQf02vMKmehRlh0GmAy6qfhDsMpPwdf26i4/sHiriy5dkpa+0M4tcrLXNbuPd7qAuhzWqnSvltp2musccWZM6sk3Tlry+PdQ4TFrwMd1nTrxNFmonSWV8lNz4/SG5tvWH1vgaE2+SxY8+MG7X0TnMAaFOzDJCsIPKQqVoUWukFpUeN8+Sythou2X9x9/I5u5zZU+27TI7DoLLNmDNoXoGigFGF+qJcU6v3yHrO0+VUG3b5XZsAdYMagFASwcVAhmC1YfqGCjs5tWp90n16DiZC++Tm62/2gpjq3G27ZRTwBCsHlR4eULWXDqlPPtnC8e2nSZUOK9pnahADRVx6AsSug6b8gDk/a5WOUwWP6YenjqyJardYmTgFSojT8OtcVJXxbFqqMshNLSh9TQNKtlC9aHhBmLDvq5TbZ3Oa5MPFann64gujLgvtlBt2zkdwUgwl5fSZkONF0dCl3ZUHJgtHNt2TqEiORhjZqCV1m82VAfTHh5+9swEqR4ZJ/M0K9L18LbgVLZ4oX6SySLbYivgOWYgHSpbD41oTt9dsbV/PqBufz7FwjdedLO0XAKjQTNtPTYd6q1w24W39wHHR5/2qkOjgW/qk3L7TqgOg3wfAHz0aQ8VUVbn+kAnVEdaCkF9APDRZ1dQEbtK2pqE6siWciF9APDRZ3dQaWvJtiahOvD4vQybbIF3DVWKBPahIi59EVEH5a7YDrLodk5GPB5M8rh1H6qH7KloOLaf5wSqkGXtQ10OkT05PYpjO8ii2zmBiiNGF+psdT2G6mHqHxzvLzySPRMQQ/Uw9buBik2/K2eOM9GwN4Xsx2dE4URT0cmeCYih3gqxzTzjrPO9jmynMZojpcSaqbzhZ9un/7VWNvFXacza5FCdpKXyQ8kbiJiL7758xbSx9eyF8rmWHCpLBAJqT+nKfvRYORqLCnkAoInYo0JZaj3S2i3txqQUo6lUwvHgWEDtaYMuRK9ZMFM2wbbHpeo7qbZR2Tijgq2mynZ6eu0OwQxxXkaCaUD1troPgXFqBEVn315ngLZQ0Tf2t3DqxZUsqfJSZxVQJ3WNOil6MLc/irwuOvnDVtsWFzbFc1EF84DqxfP7ekTcFiMyuHFnJ6F1JYG6GhDHiyi+YOr0W5jdzBOGLq4MFNTC7OZBg6qj0V7rDJqmwrsj9o3Pte6Q1Qd/e+WX2vkgQYXj2v5iKnGutfnz3eLBDhJUxMNrjdMJ5Znf+lP7FLYzlR4kqAi1EMOK5fIv9xIHOJyBUzqqPotT88aDlBinUGAKrtO7AnOb9wvhmPyQgMapfZZR9YCS4Ucio/Kc+xtK1P/VWe7vcZWq/wlZjICtUnlcT7UQqf+bsPVUFMujPnxxA0cmxXtP2AK5TQPv6zQAl9csEfrMnp4gaMNLVn0E83A8KJuPnyccD/L82rHDmQ8B9bHgkrWbAHmRKEAO8TQgEobbD3Yto4b4CJD1HpXoabNGhgEhAOf7TGiDheusggeA+ny9U4w91x8+JVhY5mVt+jRpHI/XavNKWgIAkPzeQFZbfF7zp7uGC9niHpWhs4JQK5+cSsgDIIAI7RKLeLFMPK+K+oDNFo73bvfh/ya/32oPxAXUvD65nFmyyzu5qgeY3E013PeXN+3Ee1AAdIWenr469R4Rg28RkDxQaDCmIuJKMV/XhSpnTtjehnnghT9YyBZ+9mF7usszA2YA7UTTZJSVJfb98emaJ1TkKZx1xRECivZMTiN1sh1bqBiOaB44GFn2rNPUmIUcLMaA3QVl6TihghaaJiDvoEPeB0NLMP3FAk2BZm7sPGE/05waz+fzbKqsTfLiCn+AIizcP8D/pxU55dU6yp56lkrTBIgaYJoKytNSBixfp9TVVADfEC4EX6TmRPTofB8rTXuzFEHcmtG6cJx66i82AcqLaKJg0C54V5OSFlKJ7UVvrQs17/NFLfYGNfN8KiTTOEl9jToUOCEU2eGYwMUUBbQvT1TaZwPQXpzm3UCFbJjeouMTzyHk2Uo5uhF3bFPHmHuSGi0UiQBCIHhQXtJsE4AhaMfqu3gWCpDQHmZDLKIDsYEKGXDKpXH8rfYDR//ytJUdVZr5kiMEdVilOvMfmwDlWyfkwBsgABDaAWjImGDT8G8E7DweRTsIjfpL249I65/47BTCKR7I20DNmuLQRjgZ0QFCIcRYWpadbccIb8VQ7h5o3U7R0FZ8KADJgX7a1EDsCY0Qp16emciKbXW9Px4mwHEw8kyCzPzhqsyV2hHr3qPStK0QeuXTU5mpIrRD9uawx7M0MBc1QRyYPAhdm6oK/mVtA3g85Kw0F7Lj2qdspjoegtGNv9gMKCMBVMOTn6HO5vzemSlMuay4E/W5g6pVjpBztC0GcI+2uUltorz4gcFfqr7LxtJ69m9ikQP2sXr0Dfa79YdPOs5HIXyrjB1Kbcvh4KHBDuvKnoBqfDcVrT3folZNvVL/3voWNUalmWWVGoAP4azv+3NhNM2AD9lL2WfXb6aIzYCXd6iUEphSKFfvUImdlvO3/SjlL1uF+FV1jt72s28GlElB2Tg4lcfghV/qt/2IkmlkW04HUpbODIBCZDOosSk4WBprCNQO6kECawHUHioH6+n9qT2f9T15f+q+8xq+6TdFA8xtqtzJ8J3UHVi7h8q7HL49vQ3XHdQ4+xq+598qpNLxIsNvpNChZFln+N0pluB0mkFzX5NZH+9h1fl4VmdgvuWnM1KIv9hr+H1U2rpgVnH4zWlmvKxqD9B3/P0PVZbw6caZw7UAAAAASUVORK5CYII=">
            <a:extLst>
              <a:ext uri="{FF2B5EF4-FFF2-40B4-BE49-F238E27FC236}">
                <a16:creationId xmlns:a16="http://schemas.microsoft.com/office/drawing/2014/main" id="{BDD7614F-15CC-49F4-93B8-C8B022AF1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050" y="4657312"/>
            <a:ext cx="997363" cy="9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595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AC651-63FC-4E85-9A9E-8FDC8558F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087956" y="2429953"/>
            <a:ext cx="13212566" cy="3224722"/>
          </a:xfrm>
        </p:spPr>
        <p:txBody>
          <a:bodyPr/>
          <a:lstStyle/>
          <a:p>
            <a:r>
              <a:rPr lang="en-AU" sz="6600" dirty="0"/>
              <a:t>Adding ISO 19115-3 XML capability to github’s geopython ecosystem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CFE964-C95A-4653-BA04-DB83259BD15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BA776-DCBC-4C0B-8E66-C7980DBB4291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9AB14-A479-4A4B-8896-E9E0036A0AA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2</a:t>
            </a:fld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FFE41B-BFF1-4CBE-B240-B050C201D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5991" y="6569075"/>
            <a:ext cx="6657975" cy="1196544"/>
          </a:xfrm>
        </p:spPr>
        <p:txBody>
          <a:bodyPr>
            <a:normAutofit/>
          </a:bodyPr>
          <a:lstStyle/>
          <a:p>
            <a:r>
              <a:rPr lang="en-AU" dirty="0"/>
              <a:t>Vincent Fazio</a:t>
            </a:r>
          </a:p>
          <a:p>
            <a:r>
              <a:rPr lang="en-AU" dirty="0"/>
              <a:t>CSIRO Mineral Resources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348C62-1AE5-4825-B12A-C89EC64124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AU" dirty="0"/>
              <a:t>March 19 2024</a:t>
            </a:r>
          </a:p>
        </p:txBody>
      </p:sp>
      <p:pic>
        <p:nvPicPr>
          <p:cNvPr id="1026" name="Picture 2" descr="data:image/png;base64,iVBORw0KGgoAAAANSUhEUgAAAFUAAABVCAYAAAA49ahaAAAJNUlEQVR4Xu2dXWtURxjH5yQmRW3p2mJoUehGUAoB3b1ob1pwc9ObFpqF1l6qnyDmE2g+QfQTxFyaFhKhvelNEmhvenPSi0CpYFZQWiLWFLVSrZ7Of05mM2f2nDMvO3P27GYHJGpmZp/5nWeel3k5G5CylJWwQv4jNSpOjbwmFfrzHAnYz/QSkV36i1/JCPu5SQ7RP806/t7zEvRMgpWwSiHOUIDnGUgSVbuXJWgxwCNkg0JepZDx78JLsVA5yIhcJFEErfRbgmCTavtS0YCLgbocXqL0ALLhl2JO70GwTjX4BvmqvupbBr9QATMiV91MbVcoqIkIyDy5UL/pqke5Hz9QvwtnyCuyUC6YHUNvkVEy50Nz3UKFzXxJFns6zU3VD2ZhjFx26dTcQf02vMKmehRlh0GmAy6qfhDsMpPwdf26i4/sHiriy5dkpa+0M4tcrLXNbuPd7qAuhzWqnSvltp2musccWZM6sk3Tlry+PdQ4TFrwMd1nTrxNFmonSWV8lNz4/SG5tvWH1vgaE2+SxY8+MG7X0TnMAaFOzDJCsIPKQqVoUWukFpUeN8+Sythou2X9x9/I5u5zZU+27TI7DoLLNmDNoXoGigFGF+qJcU6v3yHrO0+VUG3b5XZsAdYMagFASwcVAhmC1YfqGCjs5tWp90n16DiZC++Tm62/2gpjq3G27ZRTwBCsHlR4eULWXDqlPPtnC8e2nSZUOK9pnahADRVx6AsSug6b8gDk/a5WOUwWP6YenjqyJardYmTgFSojT8OtcVJXxbFqqMshNLSh9TQNKtlC9aHhBmLDvq5TbZ3Oa5MPFann64gujLgvtlBt2zkdwUgwl5fSZkONF0dCl3ZUHJgtHNt2TqEiORhjZqCV1m82VAfTHh5+9swEqR4ZJ/M0K9L18LbgVLZ4oX6SySLbYivgOWYgHSpbD41oTt9dsbV/PqBufz7FwjdedLO0XAKjQTNtPTYd6q1w24W39wHHR5/2qkOjgW/qk3L7TqgOg3wfAHz0aQ8VUVbn+kAnVEdaCkF9APDRZ1dQEbtK2pqE6siWciF9APDRZ3dQaWvJtiahOvD4vQybbIF3DVWKBPahIi59EVEH5a7YDrLodk5GPB5M8rh1H6qH7KloOLaf5wSqkGXtQ10OkT05PYpjO8ii2zmBiiNGF+psdT2G6mHqHxzvLzySPRMQQ/Uw9buBik2/K2eOM9GwN4Xsx2dE4URT0cmeCYih3gqxzTzjrPO9jmynMZojpcSaqbzhZ9un/7VWNvFXacza5FCdpKXyQ8kbiJiL7758xbSx9eyF8rmWHCpLBAJqT+nKfvRYORqLCnkAoInYo0JZaj3S2i3txqQUo6lUwvHgWEDtaYMuRK9ZMFM2wbbHpeo7qbZR2Tijgq2mynZ6eu0OwQxxXkaCaUD1troPgXFqBEVn315ngLZQ0Tf2t3DqxZUsqfJSZxVQJ3WNOil6MLc/irwuOvnDVtsWFzbFc1EF84DqxfP7ekTcFiMyuHFnJ6F1JYG6GhDHiyi+YOr0W5jdzBOGLq4MFNTC7OZBg6qj0V7rDJqmwrsj9o3Pte6Q1Qd/e+WX2vkgQYXj2v5iKnGutfnz3eLBDhJUxMNrjdMJ5Znf+lP7FLYzlR4kqAi1EMOK5fIv9xIHOJyBUzqqPotT88aDlBinUGAKrtO7AnOb9wvhmPyQgMapfZZR9YCS4Ucio/Kc+xtK1P/VWe7vcZWq/wlZjICtUnlcT7UQqf+bsPVUFMujPnxxA0cmxXtP2AK5TQPv6zQAl9csEfrMnp4gaMNLVn0E83A8KJuPnyccD/L82rHDmQ8B9bHgkrWbAHmRKEAO8TQgEobbD3Yto4b4CJD1HpXoabNGhgEhAOf7TGiDheusggeA+ny9U4w91x8+JVhY5mVt+jRpHI/XavNKWgIAkPzeQFZbfF7zp7uGC9niHpWhs4JQK5+cSsgDIIAI7RKLeLFMPK+K+oDNFo73bvfh/ya/32oPxAXUvD65nFmyyzu5qgeY3E013PeXN+3Ee1AAdIWenr469R4Rg28RkDxQaDCmIuJKMV/XhSpnTtjehnnghT9YyBZ+9mF7usszA2YA7UTTZJSVJfb98emaJ1TkKZx1xRECivZMTiN1sh1bqBiOaB44GFn2rNPUmIUcLMaA3QVl6TihghaaJiDvoEPeB0NLMP3FAk2BZm7sPGE/05waz+fzbKqsTfLiCn+AIizcP8D/pxU55dU6yp56lkrTBIgaYJoKytNSBixfp9TVVADfEC4EX6TmRPTofB8rTXuzFEHcmtG6cJx66i82AcqLaKJg0C54V5OSFlKJ7UVvrQs17/NFLfYGNfN8KiTTOEl9jToUOCEU2eGYwMUUBbQvT1TaZwPQXpzm3UCFbJjeouMTzyHk2Uo5uhF3bFPHmHuSGi0UiQBCIHhQXtJsE4AhaMfqu3gWCpDQHmZDLKIDsYEKGXDKpXH8rfYDR//ytJUdVZr5kiMEdVilOvMfmwDlWyfkwBsgABDaAWjImGDT8G8E7DweRTsIjfpL249I65/47BTCKR7I20DNmuLQRjgZ0QFCIcRYWpadbccIb8VQ7h5o3U7R0FZ8KADJgX7a1EDsCY0Qp16emciKbXW9Px4mwHEw8kyCzPzhqsyV2hHr3qPStK0QeuXTU5mpIrRD9uawx7M0MBc1QRyYPAhdm6oK/mVtA3g85Kw0F7Lj2qdspjoegtGNv9gMKCMBVMOTn6HO5vzemSlMuay4E/W5g6pVjpBztC0GcI+2uUltorz4gcFfqr7LxtJ69m9ikQP2sXr0Dfa79YdPOs5HIXyrjB1Kbcvh4KHBDuvKnoBqfDcVrT3folZNvVL/3voWNUalmWWVGoAP4azv+3NhNM2AD9lL2WfXb6aIzYCXd6iUEphSKFfvUImdlvO3/SjlL1uF+FV1jt72s28GlElB2Tg4lcfghV/qt/2IkmlkW04HUpbODIBCZDOosSk4WBprCNQO6kECawHUHioH6+n9qT2f9T15f+q+8xq+6TdFA8xtqtzJ8J3UHVi7h8q7HL49vQ3XHdQ4+xq+598qpNLxIsNvpNChZFln+N0pluB0mkFzX5NZH+9h1fl4VmdgvuWnM1KIv9hr+H1U2rpgVnH4zWlmvKxqD9B3/P0PVZbw6caZw7UAAAAASUVORK5CYII=">
            <a:extLst>
              <a:ext uri="{FF2B5EF4-FFF2-40B4-BE49-F238E27FC236}">
                <a16:creationId xmlns:a16="http://schemas.microsoft.com/office/drawing/2014/main" id="{B1A71FC7-C53A-4D62-A132-FAF1D0E10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90" y="6569075"/>
            <a:ext cx="1520718" cy="152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860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A7018-A495-468D-B36F-393F202FBA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56306" y="6374755"/>
            <a:ext cx="6127307" cy="398186"/>
          </a:xfrm>
        </p:spPr>
        <p:txBody>
          <a:bodyPr/>
          <a:lstStyle/>
          <a:p>
            <a:r>
              <a:rPr lang="en-AU" dirty="0"/>
              <a:t>http://portal.auscope.org.au/geonetwork/srv/eng/catalog.search#/home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C1C44E-A348-4D6C-A70C-C9FB7616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2827264" y="5098483"/>
            <a:ext cx="8302686" cy="874598"/>
          </a:xfrm>
        </p:spPr>
        <p:txBody>
          <a:bodyPr/>
          <a:lstStyle/>
          <a:p>
            <a:r>
              <a:rPr lang="en-AU" dirty="0"/>
              <a:t>Why  upgrade to ISO 19115-3 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F01E1-096D-4B50-9F3D-6674894D1B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EE0B8B-B616-4852-9187-F93C6B49297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C08A3-5DE8-46DC-BFE9-F156C81E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3</a:t>
            </a:fld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483BB8-893D-42F7-9D90-13F04E005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7600" y="1350000"/>
            <a:ext cx="11362842" cy="8702050"/>
          </a:xfrm>
        </p:spPr>
        <p:txBody>
          <a:bodyPr/>
          <a:lstStyle/>
          <a:p>
            <a:r>
              <a:rPr lang="en-AU" dirty="0"/>
              <a:t>Richer metadata  - easier to adhere to FAIR principles</a:t>
            </a:r>
          </a:p>
          <a:p>
            <a:r>
              <a:rPr lang="en-AU" dirty="0"/>
              <a:t>e.g. Add a “Sponsor” role</a:t>
            </a:r>
          </a:p>
          <a:p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FB96FA-CF1D-4D1E-9569-A99344DD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2610" y="1396865"/>
            <a:ext cx="2543530" cy="666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415B03-0155-418E-B16B-7649473115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582" r="65816" b="2322"/>
          <a:stretch/>
        </p:blipFill>
        <p:spPr>
          <a:xfrm>
            <a:off x="2380407" y="3185599"/>
            <a:ext cx="6805475" cy="57814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F9191-1006-4F43-99D2-95595D2153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87" r="53246"/>
          <a:stretch/>
        </p:blipFill>
        <p:spPr>
          <a:xfrm>
            <a:off x="10700121" y="2618001"/>
            <a:ext cx="7711115" cy="634904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81A300-7CE6-46F8-BA8F-0479380F86D7}"/>
              </a:ext>
            </a:extLst>
          </p:cNvPr>
          <p:cNvSpPr txBox="1"/>
          <p:nvPr/>
        </p:nvSpPr>
        <p:spPr>
          <a:xfrm>
            <a:off x="8596575" y="2751879"/>
            <a:ext cx="615553" cy="34788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AU" sz="2800" dirty="0"/>
              <a:t>ISO 19139:2007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BF933B-0D52-4658-A036-6A22A2D7263C}"/>
              </a:ext>
            </a:extLst>
          </p:cNvPr>
          <p:cNvSpPr txBox="1"/>
          <p:nvPr/>
        </p:nvSpPr>
        <p:spPr>
          <a:xfrm>
            <a:off x="18383702" y="2684113"/>
            <a:ext cx="615553" cy="270041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AU" sz="2800" dirty="0"/>
              <a:t>ISO 19115-3:2018</a:t>
            </a:r>
          </a:p>
        </p:txBody>
      </p:sp>
    </p:spTree>
    <p:extLst>
      <p:ext uri="{BB962C8B-B14F-4D97-AF65-F5344CB8AC3E}">
        <p14:creationId xmlns:p14="http://schemas.microsoft.com/office/powerpoint/2010/main" val="1267247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A7018-A495-468D-B36F-393F202FBA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56306" y="6374755"/>
            <a:ext cx="6127307" cy="398186"/>
          </a:xfrm>
        </p:spPr>
        <p:txBody>
          <a:bodyPr/>
          <a:lstStyle/>
          <a:p>
            <a:r>
              <a:rPr lang="en-AU" dirty="0"/>
              <a:t>http://portal.auscope.org.au/geonetwork/srv/eng/catalog.search#/home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C1C44E-A348-4D6C-A70C-C9FB7616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595016" y="2866234"/>
            <a:ext cx="3838189" cy="874598"/>
          </a:xfrm>
        </p:spPr>
        <p:txBody>
          <a:bodyPr/>
          <a:lstStyle/>
          <a:p>
            <a:r>
              <a:rPr lang="en-AU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F01E1-096D-4B50-9F3D-6674894D1B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EE0B8B-B616-4852-9187-F93C6B49297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C08A3-5DE8-46DC-BFE9-F156C81E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4</a:t>
            </a:fld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483BB8-893D-42F7-9D90-13F04E005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7600" y="1350000"/>
            <a:ext cx="8122482" cy="8702050"/>
          </a:xfrm>
        </p:spPr>
        <p:txBody>
          <a:bodyPr/>
          <a:lstStyle/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geopython is a collection of geospatial Python packages</a:t>
            </a:r>
          </a:p>
          <a:p>
            <a:r>
              <a:rPr lang="en-AU" dirty="0"/>
              <a:t>Github URL: </a:t>
            </a:r>
            <a:r>
              <a:rPr lang="en-AU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https://github.com/geopython</a:t>
            </a:r>
            <a:endParaRPr lang="en-AU" dirty="0">
              <a:solidFill>
                <a:srgbClr val="002060"/>
              </a:solidFill>
            </a:endParaRPr>
          </a:p>
          <a:p>
            <a:r>
              <a:rPr lang="en-AU" dirty="0"/>
              <a:t>Of interest are: </a:t>
            </a:r>
            <a:r>
              <a:rPr lang="en-AU" b="1" dirty="0"/>
              <a:t>OWSLib</a:t>
            </a:r>
            <a:r>
              <a:rPr lang="en-AU" dirty="0"/>
              <a:t> and </a:t>
            </a:r>
            <a:r>
              <a:rPr lang="en-AU" b="1" dirty="0"/>
              <a:t>pycsw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5DCB2C44-D8AA-9CDA-E34F-85EB17E38D3F}"/>
              </a:ext>
            </a:extLst>
          </p:cNvPr>
          <p:cNvSpPr txBox="1">
            <a:spLocks/>
          </p:cNvSpPr>
          <p:nvPr/>
        </p:nvSpPr>
        <p:spPr>
          <a:xfrm rot="5400000">
            <a:off x="-2827264" y="5098483"/>
            <a:ext cx="8302686" cy="8745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6125"/>
              </a:lnSpc>
              <a:defRPr sz="4900" b="0" i="0" baseline="0">
                <a:solidFill>
                  <a:schemeClr val="tx2"/>
                </a:solidFill>
                <a:latin typeface="Calibre Light" panose="020B0303030202060203" pitchFamily="34" charset="77"/>
                <a:ea typeface="+mj-ea"/>
                <a:cs typeface="+mj-cs"/>
              </a:defRPr>
            </a:lvl1pPr>
          </a:lstStyle>
          <a:p>
            <a:r>
              <a:rPr lang="en-AU" kern="0" dirty="0"/>
              <a:t>What is geopython?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464433-CECA-4FCC-702B-32D86E146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4098" y="1478211"/>
            <a:ext cx="9334526" cy="77768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DFA5F8-B57B-AD93-A369-3996B75DFB47}"/>
              </a:ext>
            </a:extLst>
          </p:cNvPr>
          <p:cNvSpPr txBox="1"/>
          <p:nvPr/>
        </p:nvSpPr>
        <p:spPr>
          <a:xfrm>
            <a:off x="10484098" y="980668"/>
            <a:ext cx="290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https://geopython.github.io/</a:t>
            </a:r>
          </a:p>
        </p:txBody>
      </p:sp>
    </p:spTree>
    <p:extLst>
      <p:ext uri="{BB962C8B-B14F-4D97-AF65-F5344CB8AC3E}">
        <p14:creationId xmlns:p14="http://schemas.microsoft.com/office/powerpoint/2010/main" val="3282244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C1C44E-A348-4D6C-A70C-C9FB7616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OWSLib?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F01E1-096D-4B50-9F3D-6674894D1B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EE0B8B-B616-4852-9187-F93C6B49297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C08A3-5DE8-46DC-BFE9-F156C81E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5</a:t>
            </a:fld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483BB8-893D-42F7-9D90-13F04E005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OWS stands for OGC Web Service</a:t>
            </a:r>
          </a:p>
          <a:p>
            <a:r>
              <a:rPr lang="en-AU" dirty="0"/>
              <a:t>As its name suggests it provides client-side access to OCG Web Services</a:t>
            </a:r>
          </a:p>
          <a:p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FC59A1-B581-5718-8395-76972A953CD8}"/>
              </a:ext>
            </a:extLst>
          </p:cNvPr>
          <p:cNvSpPr/>
          <p:nvPr/>
        </p:nvSpPr>
        <p:spPr>
          <a:xfrm>
            <a:off x="8867260" y="5098948"/>
            <a:ext cx="2210360" cy="2592288"/>
          </a:xfrm>
          <a:prstGeom prst="rect">
            <a:avLst/>
          </a:prstGeom>
          <a:solidFill>
            <a:srgbClr val="F2859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/>
              <a:t>Python script using OWSLib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FAA6E0-8FEB-ED4B-A76E-374407773261}"/>
              </a:ext>
            </a:extLst>
          </p:cNvPr>
          <p:cNvSpPr/>
          <p:nvPr/>
        </p:nvSpPr>
        <p:spPr>
          <a:xfrm>
            <a:off x="15308635" y="6140663"/>
            <a:ext cx="3094904" cy="914400"/>
          </a:xfrm>
          <a:prstGeom prst="rect">
            <a:avLst/>
          </a:prstGeom>
          <a:solidFill>
            <a:srgbClr val="59C2A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/>
              <a:t>Geonetwork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6EDA67-A474-56A9-44CB-44361DD08582}"/>
              </a:ext>
            </a:extLst>
          </p:cNvPr>
          <p:cNvSpPr/>
          <p:nvPr/>
        </p:nvSpPr>
        <p:spPr>
          <a:xfrm>
            <a:off x="15308635" y="4471645"/>
            <a:ext cx="3094904" cy="914400"/>
          </a:xfrm>
          <a:prstGeom prst="rect">
            <a:avLst/>
          </a:prstGeom>
          <a:solidFill>
            <a:srgbClr val="59C2A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/>
              <a:t>ESRI ArcGIS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EA43E4-873F-5188-4F93-E900780FFCEC}"/>
              </a:ext>
            </a:extLst>
          </p:cNvPr>
          <p:cNvSpPr/>
          <p:nvPr/>
        </p:nvSpPr>
        <p:spPr>
          <a:xfrm>
            <a:off x="15308634" y="2685499"/>
            <a:ext cx="3094905" cy="914400"/>
          </a:xfrm>
          <a:prstGeom prst="rect">
            <a:avLst/>
          </a:prstGeom>
          <a:solidFill>
            <a:srgbClr val="59C2A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/>
              <a:t>Geoserver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D3C705-F81D-CB94-C646-2A7024860011}"/>
              </a:ext>
            </a:extLst>
          </p:cNvPr>
          <p:cNvSpPr/>
          <p:nvPr/>
        </p:nvSpPr>
        <p:spPr>
          <a:xfrm>
            <a:off x="15308634" y="8014091"/>
            <a:ext cx="3169134" cy="914400"/>
          </a:xfrm>
          <a:prstGeom prst="rect">
            <a:avLst/>
          </a:prstGeom>
          <a:solidFill>
            <a:srgbClr val="59C2A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/>
              <a:t>PYCSW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28E8BC4-321E-AC5A-3951-3815BA8BB897}"/>
              </a:ext>
            </a:extLst>
          </p:cNvPr>
          <p:cNvCxnSpPr>
            <a:cxnSpLocks/>
          </p:cNvCxnSpPr>
          <p:nvPr/>
        </p:nvCxnSpPr>
        <p:spPr>
          <a:xfrm flipV="1">
            <a:off x="11436971" y="3477587"/>
            <a:ext cx="3367608" cy="1823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7201B0-8C28-DBB2-114D-1725C9BA4D71}"/>
              </a:ext>
            </a:extLst>
          </p:cNvPr>
          <p:cNvCxnSpPr>
            <a:cxnSpLocks/>
          </p:cNvCxnSpPr>
          <p:nvPr/>
        </p:nvCxnSpPr>
        <p:spPr>
          <a:xfrm flipV="1">
            <a:off x="11504787" y="4999700"/>
            <a:ext cx="3499048" cy="1018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E9DDEAB-A548-774A-1F27-382405C89C9F}"/>
              </a:ext>
            </a:extLst>
          </p:cNvPr>
          <p:cNvCxnSpPr>
            <a:cxnSpLocks/>
          </p:cNvCxnSpPr>
          <p:nvPr/>
        </p:nvCxnSpPr>
        <p:spPr>
          <a:xfrm flipV="1">
            <a:off x="11504787" y="6527201"/>
            <a:ext cx="3543761" cy="70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582B56-9B08-8756-1843-8A646E5EA3F7}"/>
              </a:ext>
            </a:extLst>
          </p:cNvPr>
          <p:cNvCxnSpPr>
            <a:cxnSpLocks/>
          </p:cNvCxnSpPr>
          <p:nvPr/>
        </p:nvCxnSpPr>
        <p:spPr>
          <a:xfrm>
            <a:off x="11568921" y="7294011"/>
            <a:ext cx="3434914" cy="1177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760C501-EA53-7798-90CF-2B1D0860FE80}"/>
              </a:ext>
            </a:extLst>
          </p:cNvPr>
          <p:cNvSpPr txBox="1"/>
          <p:nvPr/>
        </p:nvSpPr>
        <p:spPr>
          <a:xfrm>
            <a:off x="14168793" y="1264457"/>
            <a:ext cx="49548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/>
              <a:t>OGC-compatible services </a:t>
            </a:r>
            <a:r>
              <a:rPr lang="en-AU" sz="2400" dirty="0"/>
              <a:t>(https://www.ogc.org/)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C8AB72-353D-0B19-5DC4-2F6996C8C975}"/>
              </a:ext>
            </a:extLst>
          </p:cNvPr>
          <p:cNvSpPr txBox="1"/>
          <p:nvPr/>
        </p:nvSpPr>
        <p:spPr>
          <a:xfrm>
            <a:off x="15277034" y="3608530"/>
            <a:ext cx="3827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(https://geoserver.org)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F0C625-F91F-FF3F-D43F-D0F64666E940}"/>
              </a:ext>
            </a:extLst>
          </p:cNvPr>
          <p:cNvSpPr txBox="1"/>
          <p:nvPr/>
        </p:nvSpPr>
        <p:spPr>
          <a:xfrm>
            <a:off x="15277034" y="5411147"/>
            <a:ext cx="2975673" cy="372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(https://www.esri.com)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11FF77-8E60-3DCE-4067-8E4C09B4D34B}"/>
              </a:ext>
            </a:extLst>
          </p:cNvPr>
          <p:cNvSpPr txBox="1"/>
          <p:nvPr/>
        </p:nvSpPr>
        <p:spPr>
          <a:xfrm>
            <a:off x="15296098" y="7117381"/>
            <a:ext cx="3827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(https://geonetwork-opensource.org)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24412D-3989-FDB0-2079-D7C44C5B0ECE}"/>
              </a:ext>
            </a:extLst>
          </p:cNvPr>
          <p:cNvSpPr txBox="1"/>
          <p:nvPr/>
        </p:nvSpPr>
        <p:spPr>
          <a:xfrm>
            <a:off x="15296098" y="8923639"/>
            <a:ext cx="3827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(https://pycsw.org/)</a:t>
            </a:r>
          </a:p>
        </p:txBody>
      </p:sp>
    </p:spTree>
    <p:extLst>
      <p:ext uri="{BB962C8B-B14F-4D97-AF65-F5344CB8AC3E}">
        <p14:creationId xmlns:p14="http://schemas.microsoft.com/office/powerpoint/2010/main" val="4005904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C1C44E-A348-4D6C-A70C-C9FB7616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PyCSW?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F01E1-096D-4B50-9F3D-6674894D1B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EE0B8B-B616-4852-9187-F93C6B49297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C08A3-5DE8-46DC-BFE9-F156C81E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6</a:t>
            </a:fld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483BB8-893D-42F7-9D90-13F04E005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7599" y="1350000"/>
            <a:ext cx="8711529" cy="8702050"/>
          </a:xfrm>
        </p:spPr>
        <p:txBody>
          <a:bodyPr/>
          <a:lstStyle/>
          <a:p>
            <a:endParaRPr lang="en-AU" dirty="0"/>
          </a:p>
          <a:p>
            <a:r>
              <a:rPr lang="en-AU" dirty="0"/>
              <a:t>Open-source OCG CSW server written in Python</a:t>
            </a:r>
          </a:p>
          <a:p>
            <a:r>
              <a:rPr lang="en-AU" dirty="0"/>
              <a:t>Basic, fast, lightweight</a:t>
            </a:r>
          </a:p>
          <a:p>
            <a:r>
              <a:rPr lang="en-AU" dirty="0"/>
              <a:t>Deployed by many services</a:t>
            </a:r>
            <a:br>
              <a:rPr lang="en-AU" dirty="0"/>
            </a:br>
            <a:br>
              <a:rPr lang="en-AU" dirty="0"/>
            </a:br>
            <a:r>
              <a:rPr lang="en-AU" dirty="0">
                <a:solidFill>
                  <a:schemeClr val="tx1"/>
                </a:solidFill>
              </a:rPr>
              <a:t> </a:t>
            </a:r>
            <a:r>
              <a:rPr lang="en-AU" sz="28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https://github.com/geopython/pycsw/wiki/Live-Deployments</a:t>
            </a:r>
            <a:endParaRPr lang="en-AU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Outputs older ISO 19139:2007 XML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D06511-29A3-406F-9193-D1A526DD9948}"/>
              </a:ext>
            </a:extLst>
          </p:cNvPr>
          <p:cNvSpPr txBox="1"/>
          <p:nvPr/>
        </p:nvSpPr>
        <p:spPr>
          <a:xfrm>
            <a:off x="11060162" y="8679011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(https://pycsw.org/)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71E033-F775-E329-8A10-493C70E89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992" y="1108387"/>
            <a:ext cx="8177627" cy="757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46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FB43C1-300F-4E1E-B307-8E4DFC5F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3007084" y="5262632"/>
            <a:ext cx="8702052" cy="873816"/>
          </a:xfrm>
        </p:spPr>
        <p:txBody>
          <a:bodyPr/>
          <a:lstStyle/>
          <a:p>
            <a:r>
              <a:rPr lang="en-AU" sz="4000" dirty="0"/>
              <a:t>Catalogues and software powered by pycsw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27CD4B-0A31-4CA4-ADE3-71167C185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8EB47F-ABBE-4E93-BAE0-972B6F6D95E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F7161-24D5-474B-A265-39A0EE74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7</a:t>
            </a:fld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8E6228F-157C-49EF-A4DC-14076B71C2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59162" y="1190179"/>
            <a:ext cx="9145015" cy="8700566"/>
          </a:xfrm>
        </p:spPr>
        <p:txBody>
          <a:bodyPr/>
          <a:lstStyle/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CKAN </a:t>
            </a:r>
            <a:r>
              <a:rPr lang="en-AU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https://ckan.org/</a:t>
            </a:r>
            <a:r>
              <a:rPr lang="en-AU" dirty="0"/>
              <a:t> </a:t>
            </a:r>
          </a:p>
          <a:p>
            <a:endParaRPr lang="en-AU" dirty="0"/>
          </a:p>
          <a:p>
            <a:r>
              <a:rPr lang="en-AU" dirty="0"/>
              <a:t>GeoNode </a:t>
            </a:r>
            <a:r>
              <a:rPr lang="en-AU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https://geonode.org/</a:t>
            </a:r>
            <a:r>
              <a:rPr lang="en-AU" dirty="0">
                <a:solidFill>
                  <a:srgbClr val="002060"/>
                </a:solidFill>
              </a:rPr>
              <a:t> </a:t>
            </a:r>
          </a:p>
          <a:p>
            <a:endParaRPr lang="en-AU" dirty="0">
              <a:solidFill>
                <a:srgbClr val="002060"/>
              </a:solidFill>
            </a:endParaRPr>
          </a:p>
          <a:p>
            <a:r>
              <a:rPr lang="en-AU" dirty="0"/>
              <a:t>Koordinates </a:t>
            </a:r>
            <a:r>
              <a:rPr lang="en-AU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https://koordinates.com/</a:t>
            </a:r>
            <a:endParaRPr lang="en-AU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C8E104-5529-4B59-BA15-6A8AEE09B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0921" y="464036"/>
            <a:ext cx="7862870" cy="10090120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BAC96643-C30F-7255-B63E-3CC8953D8F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555" y="5130002"/>
            <a:ext cx="3381063" cy="75818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6FE679C-7141-4030-BEC9-2B99200BAC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77" y="3683434"/>
            <a:ext cx="2587316" cy="75818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9C719F8-39A2-73F5-E06F-A272E2DECE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01477" y="2428437"/>
            <a:ext cx="3024336" cy="64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26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C1C44E-A348-4D6C-A70C-C9FB7616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changes - in more detail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F01E1-096D-4B50-9F3D-6674894D1B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EE0B8B-B616-4852-9187-F93C6B49297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C08A3-5DE8-46DC-BFE9-F156C81E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8</a:t>
            </a:fld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483BB8-893D-42F7-9D90-13F04E005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7600" y="1350000"/>
            <a:ext cx="16475410" cy="8702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dirty="0"/>
              <a:t>OWSLib</a:t>
            </a:r>
          </a:p>
          <a:p>
            <a:pPr marL="0" indent="0">
              <a:buNone/>
            </a:pPr>
            <a:r>
              <a:rPr lang="en-AU" dirty="0"/>
              <a:t>- Read ISO 19115-3 XML catalogues via CSW interface  e.g. geonetwork, ESRI ArcGIS</a:t>
            </a:r>
          </a:p>
          <a:p>
            <a:pPr marL="0" indent="0">
              <a:buNone/>
            </a:pPr>
            <a:r>
              <a:rPr lang="en-AU" dirty="0"/>
              <a:t>- Process the “MetadataURL” field in the OGC ‘GetCapabilities’  response if the URL references ISO 19115-3 XML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b="1" dirty="0"/>
              <a:t>pycsw</a:t>
            </a:r>
          </a:p>
          <a:p>
            <a:pPr marL="0" indent="0">
              <a:buNone/>
            </a:pPr>
            <a:r>
              <a:rPr lang="en-AU" dirty="0"/>
              <a:t>- Outputs ISO 19115-3 XML</a:t>
            </a:r>
          </a:p>
          <a:p>
            <a:pPr marL="0" indent="0">
              <a:buNone/>
            </a:pPr>
            <a:r>
              <a:rPr lang="en-AU" dirty="0">
                <a:latin typeface="Courier New" panose="02070309020205020404" pitchFamily="49" charset="0"/>
                <a:cs typeface="Courier New" panose="02070309020205020404" pitchFamily="49" charset="0"/>
              </a:rPr>
              <a:t>https://server/csw?service=CSW&amp;request=GetRecords&amp;version=2.0.2&amp;resultType=results&amp;elementsetname=full&amp;typenames=mdb:MD_Metadata&amp;outputschema=http://standards.iso.org/iso/19115/-3/mdb/2.0</a:t>
            </a:r>
            <a:endParaRPr lang="en-AU" dirty="0"/>
          </a:p>
          <a:p>
            <a:pPr marL="0" indent="0">
              <a:buNone/>
            </a:pPr>
            <a:r>
              <a:rPr lang="en-AU" dirty="0"/>
              <a:t>- Even if a record was inserted in as ISO 19139 XML, it can still be output as ISO 19115-3 XML </a:t>
            </a:r>
          </a:p>
          <a:p>
            <a:pPr marL="0" indent="0">
              <a:buNone/>
            </a:pPr>
            <a:r>
              <a:rPr lang="en-AU" dirty="0"/>
              <a:t>- Added new funder field</a:t>
            </a:r>
          </a:p>
          <a:p>
            <a:pPr marL="0" indent="0">
              <a:buNone/>
            </a:pPr>
            <a:r>
              <a:rPr lang="en-AU" dirty="0"/>
              <a:t>- Added geometry fields to support 3D volumes</a:t>
            </a:r>
          </a:p>
        </p:txBody>
      </p:sp>
    </p:spTree>
    <p:extLst>
      <p:ext uri="{BB962C8B-B14F-4D97-AF65-F5344CB8AC3E}">
        <p14:creationId xmlns:p14="http://schemas.microsoft.com/office/powerpoint/2010/main" val="1519902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4E2BD-0818-8C5E-AA74-C32A051D1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699748-CD91-0BB0-C5A7-27DA1928A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does the upgrade do?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BCC6-DFB7-AD0A-87CE-3B251655FF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30">
                <a:solidFill>
                  <a:srgbClr val="282471"/>
                </a:solidFill>
              </a:rPr>
              <a:t>@auscope</a:t>
            </a:r>
            <a:endParaRPr lang="en-AU" spc="30" dirty="0">
              <a:solidFill>
                <a:srgbClr val="28247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C4512A4-72E0-D161-BF93-EF546AF2C6B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12700">
              <a:lnSpc>
                <a:spcPts val="3165"/>
              </a:lnSpc>
            </a:pPr>
            <a:r>
              <a:rPr lang="en-AU" spc="2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7C5C3-4CBA-1EEE-FBF6-F483478A1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3165"/>
              </a:lnSpc>
            </a:pPr>
            <a:fld id="{81D60167-4931-47E6-BA6A-407CBD079E47}" type="slidenum">
              <a:rPr lang="en-AU" smtClean="0"/>
              <a:t>9</a:t>
            </a:fld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F54ED9-7341-D5EB-393B-E121746AD7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7600" y="1350000"/>
            <a:ext cx="16691434" cy="8702050"/>
          </a:xfrm>
        </p:spPr>
        <p:txBody>
          <a:bodyPr>
            <a:normAutofit/>
          </a:bodyPr>
          <a:lstStyle/>
          <a:p>
            <a:r>
              <a:rPr lang="en-AU" dirty="0"/>
              <a:t>Many catalogues and data services will be able to process and output ISO 19115-3 XML  e.g. CKAN et al.</a:t>
            </a:r>
          </a:p>
          <a:p>
            <a:r>
              <a:rPr lang="en-AU" dirty="0"/>
              <a:t>Will PYCSW/OWSLib support every namespace, tag, attribute &amp; value in ISO 19115-3 XML?</a:t>
            </a:r>
          </a:p>
          <a:p>
            <a:pPr lvl="2"/>
            <a:r>
              <a:rPr lang="en-AU" dirty="0"/>
              <a:t>No. But all viable ISO 19139 fields in use by pycsw/</a:t>
            </a:r>
            <a:r>
              <a:rPr lang="en-AU" dirty="0" err="1"/>
              <a:t>owslib</a:t>
            </a:r>
            <a:r>
              <a:rPr lang="en-AU" dirty="0"/>
              <a:t> were mapped to ISO 19115-3</a:t>
            </a:r>
          </a:p>
          <a:p>
            <a:pPr lvl="2"/>
            <a:r>
              <a:rPr lang="en-AU" dirty="0"/>
              <a:t>Missed were a few less commonly used ISO 19115-3 elements that could not be supported by pycsw without more extensive changes, e.g. some types of data quality representations</a:t>
            </a:r>
          </a:p>
          <a:p>
            <a:pPr lvl="2"/>
            <a:r>
              <a:rPr lang="en-AU" dirty="0"/>
              <a:t>If need be, these can be implemented as future github pull requests</a:t>
            </a:r>
          </a:p>
        </p:txBody>
      </p:sp>
    </p:spTree>
    <p:extLst>
      <p:ext uri="{BB962C8B-B14F-4D97-AF65-F5344CB8AC3E}">
        <p14:creationId xmlns:p14="http://schemas.microsoft.com/office/powerpoint/2010/main" val="284155031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 &amp; Sections">
  <a:themeElements>
    <a:clrScheme name="AuScope">
      <a:dk1>
        <a:srgbClr val="282471"/>
      </a:dk1>
      <a:lt1>
        <a:srgbClr val="FFFFFF"/>
      </a:lt1>
      <a:dk2>
        <a:srgbClr val="282471"/>
      </a:dk2>
      <a:lt2>
        <a:srgbClr val="FFFFFF"/>
      </a:lt2>
      <a:accent1>
        <a:srgbClr val="EC2137"/>
      </a:accent1>
      <a:accent2>
        <a:srgbClr val="58C1AA"/>
      </a:accent2>
      <a:accent3>
        <a:srgbClr val="D43D95"/>
      </a:accent3>
      <a:accent4>
        <a:srgbClr val="F1859C"/>
      </a:accent4>
      <a:accent5>
        <a:srgbClr val="ED7157"/>
      </a:accent5>
      <a:accent6>
        <a:srgbClr val="639941"/>
      </a:accent6>
      <a:hlink>
        <a:srgbClr val="FEC34D"/>
      </a:hlink>
      <a:folHlink>
        <a:srgbClr val="4892C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Scope Slide Deck" id="{88309D9A-12AD-E247-96BA-ACD967944FEE}" vid="{0F0327C5-8108-2545-837A-B8F9447275FE}"/>
    </a:ext>
  </a:extLst>
</a:theme>
</file>

<file path=ppt/theme/theme2.xml><?xml version="1.0" encoding="utf-8"?>
<a:theme xmlns:a="http://schemas.openxmlformats.org/drawingml/2006/main" name="Text">
  <a:themeElements>
    <a:clrScheme name="AuScope">
      <a:dk1>
        <a:srgbClr val="282471"/>
      </a:dk1>
      <a:lt1>
        <a:srgbClr val="FFFFFF"/>
      </a:lt1>
      <a:dk2>
        <a:srgbClr val="282471"/>
      </a:dk2>
      <a:lt2>
        <a:srgbClr val="FFFFFF"/>
      </a:lt2>
      <a:accent1>
        <a:srgbClr val="EC2137"/>
      </a:accent1>
      <a:accent2>
        <a:srgbClr val="58C1AA"/>
      </a:accent2>
      <a:accent3>
        <a:srgbClr val="D43D95"/>
      </a:accent3>
      <a:accent4>
        <a:srgbClr val="F1859C"/>
      </a:accent4>
      <a:accent5>
        <a:srgbClr val="ED7157"/>
      </a:accent5>
      <a:accent6>
        <a:srgbClr val="639941"/>
      </a:accent6>
      <a:hlink>
        <a:srgbClr val="FEC34D"/>
      </a:hlink>
      <a:folHlink>
        <a:srgbClr val="4892C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Scope Slide Deck" id="{88309D9A-12AD-E247-96BA-ACD967944FEE}" vid="{AB5F0A9D-0882-F541-BC1F-C017A93E1075}"/>
    </a:ext>
  </a:extLst>
</a:theme>
</file>

<file path=ppt/theme/theme3.xml><?xml version="1.0" encoding="utf-8"?>
<a:theme xmlns:a="http://schemas.openxmlformats.org/drawingml/2006/main" name="Im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Scope Slide Deck" id="{88309D9A-12AD-E247-96BA-ACD967944FEE}" vid="{4EDEABB1-F2E7-BD4F-88CF-488E354E5FCE}"/>
    </a:ext>
  </a:extLst>
</a:theme>
</file>

<file path=ppt/theme/theme4.xml><?xml version="1.0" encoding="utf-8"?>
<a:theme xmlns:a="http://schemas.openxmlformats.org/drawingml/2006/main" name="Key Slides">
  <a:themeElements>
    <a:clrScheme name="AuScope">
      <a:dk1>
        <a:srgbClr val="282471"/>
      </a:dk1>
      <a:lt1>
        <a:srgbClr val="FFFFFF"/>
      </a:lt1>
      <a:dk2>
        <a:srgbClr val="282471"/>
      </a:dk2>
      <a:lt2>
        <a:srgbClr val="FFFFFF"/>
      </a:lt2>
      <a:accent1>
        <a:srgbClr val="EC2137"/>
      </a:accent1>
      <a:accent2>
        <a:srgbClr val="58C1AA"/>
      </a:accent2>
      <a:accent3>
        <a:srgbClr val="D43D95"/>
      </a:accent3>
      <a:accent4>
        <a:srgbClr val="F1859C"/>
      </a:accent4>
      <a:accent5>
        <a:srgbClr val="ED7157"/>
      </a:accent5>
      <a:accent6>
        <a:srgbClr val="639941"/>
      </a:accent6>
      <a:hlink>
        <a:srgbClr val="FEC34D"/>
      </a:hlink>
      <a:folHlink>
        <a:srgbClr val="4892C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Scope Slide Deck" id="{88309D9A-12AD-E247-96BA-ACD967944FEE}" vid="{B7BEB28E-9AA2-A044-B4BD-738B6F4E6E5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D590399134BC4BBD360149FDC06EAD" ma:contentTypeVersion="8" ma:contentTypeDescription="Create a new document." ma:contentTypeScope="" ma:versionID="e54855127c363ee5af47d975994d5ec2">
  <xsd:schema xmlns:xsd="http://www.w3.org/2001/XMLSchema" xmlns:xs="http://www.w3.org/2001/XMLSchema" xmlns:p="http://schemas.microsoft.com/office/2006/metadata/properties" xmlns:ns2="61a668c3-a40b-436a-bcab-922800d33b9c" targetNamespace="http://schemas.microsoft.com/office/2006/metadata/properties" ma:root="true" ma:fieldsID="0b61f6902f193bef544cfd66f7143252" ns2:_="">
    <xsd:import namespace="61a668c3-a40b-436a-bcab-922800d33b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668c3-a40b-436a-bcab-922800d33b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1398294-5112-4346-A360-0E6C77FC2EBA}"/>
</file>

<file path=customXml/itemProps2.xml><?xml version="1.0" encoding="utf-8"?>
<ds:datastoreItem xmlns:ds="http://schemas.openxmlformats.org/officeDocument/2006/customXml" ds:itemID="{C38DE9CB-8C41-444F-B600-636A60461953}"/>
</file>

<file path=customXml/itemProps3.xml><?xml version="1.0" encoding="utf-8"?>
<ds:datastoreItem xmlns:ds="http://schemas.openxmlformats.org/officeDocument/2006/customXml" ds:itemID="{B7119320-7128-419D-8D55-41AEF4048804}"/>
</file>

<file path=docProps/app.xml><?xml version="1.0" encoding="utf-8"?>
<Properties xmlns="http://schemas.openxmlformats.org/officeDocument/2006/extended-properties" xmlns:vt="http://schemas.openxmlformats.org/officeDocument/2006/docPropsVTypes">
  <Template>AuScope Slide Deck</Template>
  <TotalTime>3097</TotalTime>
  <Words>862</Words>
  <Application>Microsoft Office PowerPoint</Application>
  <PresentationFormat>Custom</PresentationFormat>
  <Paragraphs>129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Calibri</vt:lpstr>
      <vt:lpstr>Calibre-Medium</vt:lpstr>
      <vt:lpstr>Calibre Medium</vt:lpstr>
      <vt:lpstr>Courier New</vt:lpstr>
      <vt:lpstr>System Font Regular</vt:lpstr>
      <vt:lpstr>Calibre-Light</vt:lpstr>
      <vt:lpstr>Calibre Regular</vt:lpstr>
      <vt:lpstr>Calibre Light</vt:lpstr>
      <vt:lpstr>Georgia</vt:lpstr>
      <vt:lpstr>Times New Roman</vt:lpstr>
      <vt:lpstr>Covers &amp; Sections</vt:lpstr>
      <vt:lpstr>Text</vt:lpstr>
      <vt:lpstr>Image</vt:lpstr>
      <vt:lpstr>Key Slides</vt:lpstr>
      <vt:lpstr>PowerPoint Presentation</vt:lpstr>
      <vt:lpstr>Adding ISO 19115-3 XML capability to github’s geopython ecosystem</vt:lpstr>
      <vt:lpstr>Why  upgrade to ISO 19115-3 ?</vt:lpstr>
      <vt:lpstr> </vt:lpstr>
      <vt:lpstr>What is OWSLib?</vt:lpstr>
      <vt:lpstr>What is PyCSW?</vt:lpstr>
      <vt:lpstr>Catalogues and software powered by pycsw</vt:lpstr>
      <vt:lpstr>The changes - in more detail</vt:lpstr>
      <vt:lpstr>What does the upgrade do?</vt:lpstr>
      <vt:lpstr>Progress report: github pull requests</vt:lpstr>
      <vt:lpstr>Acknowledgements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 Me &amp; Delete</dc:title>
  <dc:creator>Fazio, Vincent (Mineral Resources, Clayton)</dc:creator>
  <cp:lastModifiedBy>Fazio, Vincent (Mineral Resources, Clayton)</cp:lastModifiedBy>
  <cp:revision>21</cp:revision>
  <dcterms:created xsi:type="dcterms:W3CDTF">2022-03-30T04:16:35Z</dcterms:created>
  <dcterms:modified xsi:type="dcterms:W3CDTF">2024-02-28T07:06:05Z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2021-06-02T00:00:00Z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2021-06-02T00:00:00Z</vt:filetime>
  </property>
  <property fmtid="{D5CDD505-2E9C-101B-9397-08002B2CF9AE}" pid="5" name="ContentTypeId">
    <vt:lpwstr>0x01010054D590399134BC4BBD360149FDC06EAD</vt:lpwstr>
  </property>
</Properties>
</file>